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8679F-EA82-4AF3-9FB3-D7BD50A41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18E8D-D151-4FFF-B7A4-19CDFAF3A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4F45C-AADA-4680-B642-95ED272C4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56D29-0167-4DAB-81A0-42F38F0B1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D9F85-AF27-4CF8-9938-735AE4FA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4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1BC5C-7B8F-4BFF-9670-48DA7159A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AC5DB-5B39-4413-A022-9B365FD1C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BE00E-A1F4-4C28-8E31-B9B3532B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22AA8-96A6-4243-A8F6-588C69D6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CC49-6DB2-4624-8C4E-28390C1D2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16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AB63D6-574F-4049-81AA-901C0DB6D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DA5534-DFA7-45B4-80A9-090D5CDDB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676E3-A3B1-4316-B59C-DD5E7532F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A38E0-362A-49D9-8391-94EC5A3C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7F963-4963-45C9-882D-E98B41927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FCCE8-8A3F-4F7D-8F9F-7D2B7A0C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138CA-F227-48D5-B182-953AD75C2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16B77-4C4E-4080-811C-622637BCC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B5988-B7A4-426F-AC75-C068998BB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0C0BE-7927-4D9B-8761-8DB46718A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7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9C8F-A83E-4F47-A1BF-033A97475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C6694-71B5-4BB3-B24B-339B26DC1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CB2AC-7C8D-4209-B2CF-AFFC55AA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02698-AC71-40DD-9C1A-AABEA678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A69BB-5900-4434-8FD2-0322B2D1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7F7F-478B-4A4C-B884-9C27E0E6D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58F8B-3755-43E3-93C2-87AEE1FB1C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BEBD9-15AA-406F-8838-D31AF81B0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342115-926D-48C7-B047-CF3FDE9F3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1D62FE-20CF-4989-8D53-853841B7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73463B-BC23-4ED2-A8C5-F88B2C88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B4B97-590E-491B-811C-BF1018D1C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18FB9-54EC-486F-B3F3-2E888D606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CE6BC6-7A7E-4F45-9204-ED7E38FDE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30B0E-DB9E-448B-B4D9-04B0C003E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B7980-5B5C-487C-B095-74822751FA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084A4-D85E-43FA-B721-B86278C0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45C631-E4BD-4FD5-BAE4-722A86B2B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9448C-C4A3-42F1-9BA8-D1299DC69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7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00EEB-29AB-4B1B-8CEE-B3B0039B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93F4D4-7B72-4785-88E3-C03D56A47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9DCE4-0898-4235-A380-F4588082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2E6D4-F346-4F9C-B5B5-1DC44CCA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5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98D99-CDCF-47C0-A004-18CE7E59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F93C2C-2165-46DA-9632-CE16A9594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2D86F-5089-4A49-9878-48219FDA6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9C4C1-4C48-487F-9C6D-E2E6E1105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636C-6A34-423E-B7A3-F1EE004F1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33E9F-7069-45DC-AED6-427FA4CAE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C85D-B884-41DE-9729-0D926AAE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F1306-EB7A-46A3-A933-C07CB0FA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F5BAF-C4DF-4F30-B46E-F3F5DA61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0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A99B2-8288-48C7-AA38-1E95A0A8F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9BAF30-C90E-472C-9815-D5E1DA7F3C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A3C67E-F60C-46FF-B1B8-D50612E03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895303-F31A-43E3-9E39-F3E60B05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ECF9E-40D7-497D-B119-959442C7F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8E8A9-733F-4349-845E-6FD9BB4B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C10114-9724-4490-B421-82002A1FB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271B23-66D6-4E60-8DFA-82A6CF1A9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878C2-467D-4F81-85C6-17DD5A556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E816B-EBCF-4B57-89D2-69FA8D77DB4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34CEB-A2EE-40F5-B729-A50913846C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DBBBA-28FD-456C-BB54-9DB784A67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AEFCD-5D15-4621-B0FF-871B9AAA9D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6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Grave_acc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9662-B8D2-47CC-91B7-66E13AC05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Calculator Lab- Interacting with Components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EC02F3-C320-4C7B-BCA8-2A95BD43A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Dr. Taha Havakhor</a:t>
            </a:r>
          </a:p>
          <a:p>
            <a:r>
              <a:rPr lang="en-US" dirty="0"/>
              <a:t>Assistant Professor of MIS</a:t>
            </a:r>
          </a:p>
        </p:txBody>
      </p:sp>
    </p:spTree>
    <p:extLst>
      <p:ext uri="{BB962C8B-B14F-4D97-AF65-F5344CB8AC3E}">
        <p14:creationId xmlns:p14="http://schemas.microsoft.com/office/powerpoint/2010/main" val="1373489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C2424-1F48-45E7-8162-7792F81D3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Interacting with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48B0A-31E3-4A60-BEDF-52CB29FE0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advantage of React Native’s JSX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Assign an </a:t>
            </a:r>
            <a:r>
              <a:rPr lang="en-US" i="1" dirty="0"/>
              <a:t>action property </a:t>
            </a:r>
            <a:r>
              <a:rPr lang="en-US" dirty="0"/>
              <a:t>to the </a:t>
            </a:r>
            <a:r>
              <a:rPr lang="en-US" dirty="0" err="1"/>
              <a:t>onPress</a:t>
            </a:r>
            <a:r>
              <a:rPr lang="en-US" dirty="0"/>
              <a:t> property of each of the button components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Pass proper function calls to those action properties where the components are rendered (in App.js)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the functions that support the actions for each button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726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A169-B253-400C-95CF-DE0540F5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 an </a:t>
            </a:r>
            <a:r>
              <a:rPr lang="en-US" i="1" dirty="0"/>
              <a:t>action property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61A6D-6366-4FF3-A503-7D4D92135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your component definition section (here the index.js inside each component subfolder) define the </a:t>
            </a:r>
            <a:r>
              <a:rPr lang="en-US" dirty="0" err="1"/>
              <a:t>onPress</a:t>
            </a:r>
            <a:r>
              <a:rPr lang="en-US" dirty="0"/>
              <a:t> property: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TouchableOpacity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{...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styles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width: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onPress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ThisFunction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TouchableOpacity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{...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Styles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width: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onPress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Number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TouchableOpacity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style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Styles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container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onPress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()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UpdateCalculations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props</a:t>
            </a:r>
            <a:r>
              <a:rPr lang="en-US" b="0" dirty="0" err="1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Operation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09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7D2C-9DF4-4920-AC62-1727583CF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proper action calls when component is rendered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B7D60-E41B-4B2F-86E9-325DE92DBE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App.js:</a:t>
            </a: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FunctionButton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ThisFunction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"clear"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"50%"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changeDisplay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FunctionButton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ThisFunction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"delete"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"25%"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changeDisplay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OperationButton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Operation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"/"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UpdateCalculations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updateCalculations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43E71-67B1-4754-B42B-9C6DCED8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proper action calls when component is rendered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59066-ABC2-4CF8-A99A-04711EC0E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NumberButton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Number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"25%"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updateDisplay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NumberButton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Number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8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"25%"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updateDisplay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NumberButton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Number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B5CEA8"/>
                </a:solidFill>
                <a:effectLst/>
                <a:latin typeface="Consolas" panose="020B0609020204030204" pitchFamily="49" charset="0"/>
              </a:rPr>
              <a:t>9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ButtonWidth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"25%"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ButtonAction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updateDisplay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OperationButton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Operation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"x"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UpdateCalculations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updateCalculations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/&gt;</a:t>
            </a:r>
            <a:endParaRPr lang="en-US" b="0" dirty="0">
              <a:solidFill>
                <a:srgbClr val="D4D4D4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43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EDFD-4E68-4F67-A8E0-04C7CC2A6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functions are needed to be written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E6AB9-842E-4BDC-9B93-83861A67C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changeDisplay</a:t>
            </a:r>
            <a:r>
              <a:rPr lang="en-US" dirty="0"/>
              <a:t>: defines what happens when function buttons (clear/delete) are pressed</a:t>
            </a:r>
          </a:p>
          <a:p>
            <a:endParaRPr lang="en-US" dirty="0"/>
          </a:p>
          <a:p>
            <a:r>
              <a:rPr lang="en-US" dirty="0" err="1"/>
              <a:t>updateCalculations</a:t>
            </a:r>
            <a:r>
              <a:rPr lang="en-US" dirty="0"/>
              <a:t>: defines what happens when operation buttons are pressed</a:t>
            </a:r>
          </a:p>
          <a:p>
            <a:endParaRPr lang="en-US" dirty="0"/>
          </a:p>
          <a:p>
            <a:r>
              <a:rPr lang="en-US" dirty="0" err="1"/>
              <a:t>updateDisplay</a:t>
            </a:r>
            <a:r>
              <a:rPr lang="en-US" dirty="0"/>
              <a:t>: defines what happens when number buttons are pressed </a:t>
            </a:r>
          </a:p>
        </p:txBody>
      </p:sp>
    </p:spTree>
    <p:extLst>
      <p:ext uri="{BB962C8B-B14F-4D97-AF65-F5344CB8AC3E}">
        <p14:creationId xmlns:p14="http://schemas.microsoft.com/office/powerpoint/2010/main" val="68458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6877-9FF9-485B-96AE-66B06735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(memory) variables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FE81-F15D-4C2F-B762-C2B32386F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import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React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{ </a:t>
            </a:r>
            <a:r>
              <a:rPr lang="en-US" b="0" dirty="0" err="1">
                <a:solidFill>
                  <a:srgbClr val="9CDCFE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} </a:t>
            </a:r>
            <a:r>
              <a:rPr lang="en-US" b="0" dirty="0">
                <a:solidFill>
                  <a:srgbClr val="C586C0"/>
                </a:solidFill>
                <a:effectLst/>
                <a:latin typeface="Consolas" panose="020B0609020204030204" pitchFamily="49" charset="0"/>
              </a:rPr>
              <a:t>from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'react’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D4D4D4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App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: ()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b="0" dirty="0" err="1">
                <a:solidFill>
                  <a:srgbClr val="4EC9B0"/>
                </a:solidFill>
                <a:effectLst/>
                <a:latin typeface="Consolas" panose="020B0609020204030204" pitchFamily="49" charset="0"/>
              </a:rPr>
              <a:t>React$Node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= () </a:t>
            </a: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=&gt;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{</a:t>
            </a:r>
            <a:endParaRPr lang="en-US" b="0" dirty="0">
              <a:solidFill>
                <a:srgbClr val="569CD6"/>
              </a:solidFill>
              <a:effectLst/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[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numberDisplay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setNumberDisplay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 = 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[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previousTotal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setPreviousTotal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 = 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US" b="0" dirty="0">
                <a:solidFill>
                  <a:srgbClr val="569CD6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 [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currentOperation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lang="en-US" b="0" dirty="0" err="1">
                <a:solidFill>
                  <a:srgbClr val="4FC1FF"/>
                </a:solidFill>
                <a:effectLst/>
                <a:latin typeface="Consolas" panose="020B0609020204030204" pitchFamily="49" charset="0"/>
              </a:rPr>
              <a:t>setCurrentOperation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] = </a:t>
            </a:r>
            <a:r>
              <a:rPr lang="en-US" b="0" dirty="0" err="1">
                <a:solidFill>
                  <a:srgbClr val="DCDCAA"/>
                </a:solidFill>
                <a:effectLst/>
                <a:latin typeface="Consolas" panose="020B0609020204030204" pitchFamily="49" charset="0"/>
              </a:rPr>
              <a:t>useState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CE9178"/>
                </a:solidFill>
                <a:effectLst/>
                <a:latin typeface="Consolas" panose="020B0609020204030204" pitchFamily="49" charset="0"/>
              </a:rPr>
              <a:t>""</a:t>
            </a:r>
            <a:r>
              <a:rPr lang="en-US" b="0" dirty="0">
                <a:solidFill>
                  <a:srgbClr val="D4D4D4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33142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E737-258A-4364-ADF5-3D1BF081E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syntax: Template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BF096-02F1-485A-9D21-02B19F8D7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Template literals are string literals allowing embedded expressions. You can use multi-line strings and string interpolation features with them. </a:t>
            </a:r>
          </a:p>
          <a:p>
            <a:r>
              <a:rPr lang="en-US" dirty="0"/>
              <a:t>They were called "template strings" in prior editions of the ES2015 specification.</a:t>
            </a:r>
          </a:p>
          <a:p>
            <a:r>
              <a:rPr lang="en-US" b="1" dirty="0"/>
              <a:t>Syntax: </a:t>
            </a:r>
            <a:r>
              <a:rPr lang="en-US" dirty="0"/>
              <a:t>`string text ${expression} string text`</a:t>
            </a:r>
          </a:p>
          <a:p>
            <a:r>
              <a:rPr lang="en-US" dirty="0"/>
              <a:t>Template literals are enclosed by the backtick (` `) (</a:t>
            </a:r>
            <a:r>
              <a:rPr lang="en-US" dirty="0">
                <a:hlinkClick r:id="rId2"/>
              </a:rPr>
              <a:t>grave accent</a:t>
            </a:r>
            <a:r>
              <a:rPr lang="en-US" dirty="0"/>
              <a:t>) character instead of double or single quotes.</a:t>
            </a:r>
          </a:p>
          <a:p>
            <a:r>
              <a:rPr lang="en-US" dirty="0"/>
              <a:t>Template literals can contain placeholders. These are indicated by the dollar sign and curly braces (${expression}). The expressions in the placeholders and the text between the backticks (` `) get passed to a function.</a:t>
            </a:r>
          </a:p>
        </p:txBody>
      </p:sp>
    </p:spTree>
    <p:extLst>
      <p:ext uri="{BB962C8B-B14F-4D97-AF65-F5344CB8AC3E}">
        <p14:creationId xmlns:p14="http://schemas.microsoft.com/office/powerpoint/2010/main" val="70950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487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Consolas</vt:lpstr>
      <vt:lpstr>Office Theme</vt:lpstr>
      <vt:lpstr>Calculator Lab- Interacting with Components</vt:lpstr>
      <vt:lpstr>Interacting with Components</vt:lpstr>
      <vt:lpstr>Assign an action property</vt:lpstr>
      <vt:lpstr>Pass proper action calls when component is rendered</vt:lpstr>
      <vt:lpstr>Pass proper action calls when component is rendered</vt:lpstr>
      <vt:lpstr>Three functions are needed to be written</vt:lpstr>
      <vt:lpstr>State (memory) variables needed</vt:lpstr>
      <vt:lpstr>Bonus syntax: Template strings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Calculator Lab- Interacting with Components</dc:title>
  <dc:creator>Taha Havakhor</dc:creator>
  <cp:lastModifiedBy>Taha Havakhor</cp:lastModifiedBy>
  <cp:revision>7</cp:revision>
  <dcterms:created xsi:type="dcterms:W3CDTF">2021-02-04T16:45:32Z</dcterms:created>
  <dcterms:modified xsi:type="dcterms:W3CDTF">2021-02-04T17:58:49Z</dcterms:modified>
</cp:coreProperties>
</file>