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72E0-3AD9-490C-A017-4FE5C0ED7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E047D-4CDB-4E47-B624-D7302FB60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3CDE2-0F62-4DB8-B835-20818CA4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9AA83-2542-4B1A-8C41-7881227D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99A7D-1701-4D28-A0B4-4DA5B35C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4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9B035-C9F8-418A-A401-8B9D984A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AB5728-ECC9-469D-8CA9-7E00D9319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978EC-026E-4FA4-9E7A-05847769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D2EE9-C325-422D-9FB1-DEB98AC9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CCFAB-F310-49E3-A229-4F80EED3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2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E6296C-DF01-40B2-95B7-98E6FB4CE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9389E-D054-40C5-AC00-AD5E0C2BB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ECDB6-F5D2-4ECB-9B53-A14A2789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AE7FC-779C-4029-8A37-507D658B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48ED1-30A4-4BF1-B8F4-D34F81A8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25236-3B62-4F85-BECA-2513F5E7F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CEF7F-D227-431B-BA8D-FE8CA8C23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7E47A-54FF-41BA-B9F7-7F99EF9A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E1619-A922-4EA1-917F-4B0C6DC76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3A74E-1E1B-4B84-958B-DA10BDC0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6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85F6-EEDF-470E-98C8-871A320F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171E7-07BC-4B87-ABA5-A2EF21E48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F0C15-9756-4BEB-9348-FB7D9249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FFCDF-A859-429A-A888-1B1B7510E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A5B44-ED4F-4D6B-A7B2-0A2AEE21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4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0DCB2-386A-4F76-AC94-1B935A558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C9925-9FD7-48D6-B982-E239B1449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A9DE7-73D0-49B9-BC47-E065B98AE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012446-9FC9-4BD7-9A2D-489FF7BE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7151D-AEB7-48DD-8282-0319FA62D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8CC52-9121-42F9-B1E1-2145BA43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1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3FE4-71BF-41C0-A760-BF60E08A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24D9F-5D41-4DF0-8620-67E86A176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245E0-B1E4-4810-82DC-11FA8250F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29690-E811-482F-99A1-4B6A81469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DF93DE-56E3-4178-BDE6-0D428C280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E8AB1-AA5B-489E-AB55-4BB39813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1B1A1-8CB6-4D9E-95C8-9E94CDF1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6E656-FE8B-42F2-B22B-D0922B98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3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52E8-1FFC-41B7-85BE-AC654140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5C1B5-2D9F-487F-A484-F0503FF4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C7CD7E-CCBD-4061-93A3-6373646CE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81B59-56E5-4D8A-AF30-6DD702E6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5999A-B5B5-4302-8443-2B281CAAF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03965-F854-4559-BEEB-40F43963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9625C-839D-4F53-B0D4-4F29D0CB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0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D2FF-40CE-4A8E-8320-DD77E03BA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79CE-0F2A-4017-B244-FF7C21A6B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7B3A5-E358-4A3A-B71B-591DA799A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4CEAC-3057-42A1-9E0D-689EDDC3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B9381-3DA5-4471-8524-8C7BA7D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2D6D5-53BB-4280-B25F-4D73A395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3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8978A-1CD8-4DF4-9562-277B74331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BBBF76-CE8D-4E33-B957-D29DA0950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5012F-BCB0-4B0A-AD70-1BC85C63D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BFFD3-BF28-4FA4-BA34-5A006A4B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BA596-A595-4A1F-B139-71B29EF5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95CD5-DA61-4B61-BB42-7D3BF96B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0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8E063-80E1-4479-A737-44148DF8B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9976C-CB1E-48BA-9709-F3BB5FD1D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0EDAE-5A15-48D4-B914-0482C32B4D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69AE-229D-42B1-8B48-773AAF0E690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BC41E-5BBE-4602-8657-17B1F1CA3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FD2F5-BFFA-4F79-A66A-004339258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54BB-31B7-42D3-954E-90623356D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csAb2RR52c?feature=oembe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BB4B1-A351-435F-B4FA-CF15F978C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12838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en-US"/>
              <a:t>To Do App:</a:t>
            </a:r>
            <a:br>
              <a:rPr lang="en-US"/>
            </a:br>
            <a:r>
              <a:rPr lang="en-US"/>
              <a:t>Introduction to NoSQL and Cloud Firestore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52F49-41E5-4F12-BB4C-8CBCDA3F9D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By: Dr. Taha Havakhor</a:t>
            </a:r>
          </a:p>
          <a:p>
            <a:r>
              <a:rPr lang="en-US"/>
              <a:t>Assistant Professor of 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8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15DD-92D8-4579-A278-7AA1197A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NoSQL database?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C4F7A-EF06-41BC-ABD6-76DA0E64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Non-relational database</a:t>
            </a:r>
          </a:p>
          <a:p>
            <a:pPr lvl="1"/>
            <a:r>
              <a:rPr lang="en-US" dirty="0"/>
              <a:t>Well… technically, NoSQL databases are databases that store data in a format other than relational tables.</a:t>
            </a:r>
          </a:p>
          <a:p>
            <a:endParaRPr lang="en-US" dirty="0"/>
          </a:p>
          <a:p>
            <a:r>
              <a:rPr lang="en-US" dirty="0"/>
              <a:t>NoSQL databases emerged in the late 2000s as the cost of storage dramatically decreased.</a:t>
            </a:r>
          </a:p>
          <a:p>
            <a:pPr lvl="1"/>
            <a:r>
              <a:rPr lang="en-US" dirty="0"/>
              <a:t>Therefore, normalizing data was not a big deal. Duplication became cheaper than structure </a:t>
            </a:r>
          </a:p>
        </p:txBody>
      </p:sp>
    </p:spTree>
    <p:extLst>
      <p:ext uri="{BB962C8B-B14F-4D97-AF65-F5344CB8AC3E}">
        <p14:creationId xmlns:p14="http://schemas.microsoft.com/office/powerpoint/2010/main" val="392030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0EB72-318A-48C4-A153-6912317CF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6996" cy="1325563"/>
          </a:xfrm>
        </p:spPr>
        <p:txBody>
          <a:bodyPr/>
          <a:lstStyle/>
          <a:p>
            <a:r>
              <a:rPr lang="en-US" dirty="0"/>
              <a:t>What are common types of NoSQL databases?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C678-5572-418F-BEBA-88DD8CF8E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Document databases</a:t>
            </a:r>
            <a:r>
              <a:rPr lang="en-US" dirty="0"/>
              <a:t> store data in documents similar to JSON (JavaScript Object Notation) objects. </a:t>
            </a:r>
          </a:p>
          <a:p>
            <a:pPr lvl="1"/>
            <a:r>
              <a:rPr lang="en-US" dirty="0"/>
              <a:t>Each document contains pairs of fields and values. The values can typically be a variety of types including things like strings, numbers, </a:t>
            </a:r>
            <a:r>
              <a:rPr lang="en-US" dirty="0" err="1"/>
              <a:t>booleans</a:t>
            </a:r>
            <a:r>
              <a:rPr lang="en-US" dirty="0"/>
              <a:t>, arrays, </a:t>
            </a:r>
            <a:r>
              <a:rPr lang="en-US" u="sng" dirty="0"/>
              <a:t>or objects.</a:t>
            </a:r>
          </a:p>
          <a:p>
            <a:endParaRPr lang="en-US" b="1" dirty="0"/>
          </a:p>
          <a:p>
            <a:r>
              <a:rPr lang="en-US" b="1" dirty="0"/>
              <a:t>Key-value databases</a:t>
            </a:r>
            <a:r>
              <a:rPr lang="en-US" dirty="0"/>
              <a:t> are a simpler type of database where each item contains keys and values. </a:t>
            </a:r>
          </a:p>
          <a:p>
            <a:pPr lvl="1"/>
            <a:r>
              <a:rPr lang="en-US" dirty="0"/>
              <a:t>A value can typically only be retrieved by referencing its key, so learning how to query for a specific key-value pair is typically simple. </a:t>
            </a:r>
          </a:p>
        </p:txBody>
      </p:sp>
    </p:spTree>
    <p:extLst>
      <p:ext uri="{BB962C8B-B14F-4D97-AF65-F5344CB8AC3E}">
        <p14:creationId xmlns:p14="http://schemas.microsoft.com/office/powerpoint/2010/main" val="231208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9864-C1BC-4C90-BE57-D10AF9CF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206"/>
            <a:ext cx="10515600" cy="582831"/>
          </a:xfrm>
        </p:spPr>
        <p:txBody>
          <a:bodyPr>
            <a:normAutofit fontScale="90000"/>
          </a:bodyPr>
          <a:lstStyle/>
          <a:p>
            <a:r>
              <a:rPr lang="en-US" dirty="0"/>
              <a:t>An Example- One-to-Many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DCD8C-2D46-4948-A6D6-7BA6B8192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7335"/>
            <a:ext cx="10515600" cy="5430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{</a:t>
            </a:r>
          </a:p>
          <a:p>
            <a:pPr marL="0" indent="0">
              <a:buNone/>
            </a:pPr>
            <a:r>
              <a:rPr lang="en-US" sz="1200" dirty="0"/>
              <a:t>   "_id": "joe",</a:t>
            </a:r>
          </a:p>
          <a:p>
            <a:pPr marL="0" indent="0">
              <a:buNone/>
            </a:pPr>
            <a:r>
              <a:rPr lang="en-US" sz="1200" dirty="0"/>
              <a:t>   "name": "Joe </a:t>
            </a:r>
            <a:r>
              <a:rPr lang="en-US" sz="1200" dirty="0" err="1"/>
              <a:t>Bookreader</a:t>
            </a:r>
            <a:r>
              <a:rPr lang="en-US" sz="1200" dirty="0"/>
              <a:t>",</a:t>
            </a:r>
          </a:p>
          <a:p>
            <a:pPr marL="0" indent="0">
              <a:buNone/>
            </a:pPr>
            <a:r>
              <a:rPr lang="en-US" sz="1200" dirty="0"/>
              <a:t>   "addresses": [</a:t>
            </a:r>
          </a:p>
          <a:p>
            <a:pPr marL="0" indent="0">
              <a:buNone/>
            </a:pPr>
            <a:r>
              <a:rPr lang="en-US" sz="1200" dirty="0"/>
              <a:t>                {</a:t>
            </a:r>
          </a:p>
          <a:p>
            <a:pPr marL="0" indent="0">
              <a:buNone/>
            </a:pPr>
            <a:r>
              <a:rPr lang="en-US" sz="1200" dirty="0"/>
              <a:t>                  "street": "123 Fake Street",</a:t>
            </a:r>
          </a:p>
          <a:p>
            <a:pPr marL="0" indent="0">
              <a:buNone/>
            </a:pPr>
            <a:r>
              <a:rPr lang="en-US" sz="1200" dirty="0"/>
              <a:t>                  "city": "</a:t>
            </a:r>
            <a:r>
              <a:rPr lang="en-US" sz="1200" dirty="0" err="1"/>
              <a:t>Faketon</a:t>
            </a:r>
            <a:r>
              <a:rPr lang="en-US" sz="1200" dirty="0"/>
              <a:t>",</a:t>
            </a:r>
          </a:p>
          <a:p>
            <a:pPr marL="0" indent="0">
              <a:buNone/>
            </a:pPr>
            <a:r>
              <a:rPr lang="en-US" sz="1200" dirty="0"/>
              <a:t>                  "state": "MA",</a:t>
            </a:r>
          </a:p>
          <a:p>
            <a:pPr marL="0" indent="0">
              <a:buNone/>
            </a:pPr>
            <a:r>
              <a:rPr lang="en-US" sz="1200" dirty="0"/>
              <a:t>                  "zip": "12345"</a:t>
            </a:r>
          </a:p>
          <a:p>
            <a:pPr marL="0" indent="0">
              <a:buNone/>
            </a:pPr>
            <a:r>
              <a:rPr lang="en-US" sz="1200" dirty="0"/>
              <a:t>                },</a:t>
            </a:r>
          </a:p>
          <a:p>
            <a:pPr marL="0" indent="0">
              <a:buNone/>
            </a:pPr>
            <a:r>
              <a:rPr lang="en-US" sz="1200" dirty="0"/>
              <a:t>                {</a:t>
            </a:r>
          </a:p>
          <a:p>
            <a:pPr marL="0" indent="0">
              <a:buNone/>
            </a:pPr>
            <a:r>
              <a:rPr lang="en-US" sz="1200" dirty="0"/>
              <a:t>                  "street": "1 Some Other Street",</a:t>
            </a:r>
          </a:p>
          <a:p>
            <a:pPr marL="0" indent="0">
              <a:buNone/>
            </a:pPr>
            <a:r>
              <a:rPr lang="en-US" sz="1200" dirty="0"/>
              <a:t>                  "city": "Boston",</a:t>
            </a:r>
          </a:p>
          <a:p>
            <a:pPr marL="0" indent="0">
              <a:buNone/>
            </a:pPr>
            <a:r>
              <a:rPr lang="en-US" sz="1200" dirty="0"/>
              <a:t>                  "state": "MA",</a:t>
            </a:r>
          </a:p>
          <a:p>
            <a:pPr marL="0" indent="0">
              <a:buNone/>
            </a:pPr>
            <a:r>
              <a:rPr lang="en-US" sz="1200" dirty="0"/>
              <a:t>                  "zip": "12345"</a:t>
            </a:r>
          </a:p>
          <a:p>
            <a:pPr marL="0" indent="0">
              <a:buNone/>
            </a:pPr>
            <a:r>
              <a:rPr lang="en-US" sz="1200" dirty="0"/>
              <a:t>                }</a:t>
            </a:r>
          </a:p>
          <a:p>
            <a:pPr marL="0" indent="0">
              <a:buNone/>
            </a:pPr>
            <a:r>
              <a:rPr lang="en-US" sz="1200" dirty="0"/>
              <a:t>              ]</a:t>
            </a:r>
          </a:p>
          <a:p>
            <a:pPr marL="0" indent="0">
              <a:buNone/>
            </a:pPr>
            <a:r>
              <a:rPr lang="en-US" sz="1200" dirty="0"/>
              <a:t>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27C002-A6A2-45B9-958F-E53ADDA9F760}"/>
              </a:ext>
            </a:extLst>
          </p:cNvPr>
          <p:cNvSpPr txBox="1"/>
          <p:nvPr/>
        </p:nvSpPr>
        <p:spPr>
          <a:xfrm>
            <a:off x="6096000" y="1400961"/>
            <a:ext cx="131147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Name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6936B1-64F1-408C-AB36-59EE987B8D64}"/>
              </a:ext>
            </a:extLst>
          </p:cNvPr>
          <p:cNvSpPr txBox="1"/>
          <p:nvPr/>
        </p:nvSpPr>
        <p:spPr>
          <a:xfrm>
            <a:off x="8648700" y="1400961"/>
            <a:ext cx="131147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Addresses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87292C5-80C4-4DD2-9CD7-6799C57705D2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7407479" y="1862626"/>
            <a:ext cx="12412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A49BFE3-0260-4ED2-8F4B-1B342DC61933}"/>
              </a:ext>
            </a:extLst>
          </p:cNvPr>
          <p:cNvCxnSpPr>
            <a:cxnSpLocks/>
          </p:cNvCxnSpPr>
          <p:nvPr/>
        </p:nvCxnSpPr>
        <p:spPr>
          <a:xfrm flipV="1">
            <a:off x="8397380" y="1711354"/>
            <a:ext cx="251320" cy="151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6FAA20-BB6B-486A-A4A0-5321A9C6F940}"/>
              </a:ext>
            </a:extLst>
          </p:cNvPr>
          <p:cNvCxnSpPr>
            <a:cxnSpLocks/>
          </p:cNvCxnSpPr>
          <p:nvPr/>
        </p:nvCxnSpPr>
        <p:spPr>
          <a:xfrm>
            <a:off x="8397380" y="1862626"/>
            <a:ext cx="251320" cy="146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4283618-16BA-48E4-B963-A5DDEC3FDBD0}"/>
              </a:ext>
            </a:extLst>
          </p:cNvPr>
          <p:cNvSpPr/>
          <p:nvPr/>
        </p:nvSpPr>
        <p:spPr>
          <a:xfrm>
            <a:off x="1820411" y="1711354"/>
            <a:ext cx="109057" cy="2265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FEC1DA-5540-44D6-B910-D14E5A4027C1}"/>
              </a:ext>
            </a:extLst>
          </p:cNvPr>
          <p:cNvSpPr/>
          <p:nvPr/>
        </p:nvSpPr>
        <p:spPr>
          <a:xfrm>
            <a:off x="1393970" y="5512965"/>
            <a:ext cx="109057" cy="2265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F3B181-C294-4441-989C-8E69D9A8A5D0}"/>
              </a:ext>
            </a:extLst>
          </p:cNvPr>
          <p:cNvSpPr/>
          <p:nvPr/>
        </p:nvSpPr>
        <p:spPr>
          <a:xfrm>
            <a:off x="1393970" y="3429509"/>
            <a:ext cx="241883" cy="3035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1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8C6C-4E72-4903-818E-6561ECE7A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To-D0 App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E24D2A-9DB3-4848-871B-B7924738D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9706" y="2636044"/>
            <a:ext cx="1728788" cy="266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1C1454-DDE8-4D75-A693-644671329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062" y="2533650"/>
            <a:ext cx="1495425" cy="2667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9AF7F6-C073-4162-8523-800C01EDF5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9938" y="2533650"/>
            <a:ext cx="1495425" cy="2667000"/>
          </a:xfrm>
          <a:prstGeom prst="rect">
            <a:avLst/>
          </a:prstGeom>
        </p:spPr>
      </p:pic>
      <p:pic>
        <p:nvPicPr>
          <p:cNvPr id="10" name="Picture 9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1AE49A4F-7315-4DC2-B398-3254128059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830" y="2533650"/>
            <a:ext cx="1495425" cy="2667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9D88BFD-C1F0-444C-B584-E018ACE7D7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7281" y="2533650"/>
            <a:ext cx="149542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94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601A4-4227-4532-9CCF-1DBEE98D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I need a database back-end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E97BA-8D2F-4DA0-8ADD-6CE5DC026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app will have one database, and each user must see their own tasks</a:t>
            </a:r>
          </a:p>
          <a:p>
            <a:endParaRPr lang="en-US" dirty="0"/>
          </a:p>
          <a:p>
            <a:r>
              <a:rPr lang="en-US" dirty="0"/>
              <a:t>The app does not “save” the tasks on the phone, they are saved and access on the app’s data back-end</a:t>
            </a:r>
          </a:p>
        </p:txBody>
      </p:sp>
    </p:spTree>
    <p:extLst>
      <p:ext uri="{BB962C8B-B14F-4D97-AF65-F5344CB8AC3E}">
        <p14:creationId xmlns:p14="http://schemas.microsoft.com/office/powerpoint/2010/main" val="393751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CEEB1-7545-4DBC-9DD5-F9B0B771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</a:t>
            </a:r>
            <a:r>
              <a:rPr lang="en-US" dirty="0" err="1"/>
              <a:t>Firestore</a:t>
            </a:r>
            <a:endParaRPr lang="en-US" dirty="0"/>
          </a:p>
        </p:txBody>
      </p:sp>
      <p:pic>
        <p:nvPicPr>
          <p:cNvPr id="4" name="Online Media 3" title="Introducing Cloud Firestore">
            <a:hlinkClick r:id="" action="ppaction://media"/>
            <a:extLst>
              <a:ext uri="{FF2B5EF4-FFF2-40B4-BE49-F238E27FC236}">
                <a16:creationId xmlns:a16="http://schemas.microsoft.com/office/drawing/2014/main" id="{87E386C9-80B0-44D6-A3FD-871D88A986A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88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F305A-0053-4ADB-917D-753928111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438"/>
            <a:ext cx="10515600" cy="587229"/>
          </a:xfrm>
        </p:spPr>
        <p:txBody>
          <a:bodyPr>
            <a:normAutofit fontScale="90000"/>
          </a:bodyPr>
          <a:lstStyle/>
          <a:p>
            <a:r>
              <a:rPr lang="en-US" dirty="0"/>
              <a:t>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E7CD3-56FF-4853-8F37-1395B5C6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8624"/>
            <a:ext cx="10515600" cy="512833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[collection; we will call it ‘tasks’]:</a:t>
            </a:r>
          </a:p>
          <a:p>
            <a:pPr marL="0" indent="0">
              <a:buNone/>
            </a:pPr>
            <a:r>
              <a:rPr lang="en-US" dirty="0"/>
              <a:t>        [</a:t>
            </a:r>
          </a:p>
          <a:p>
            <a:pPr marL="0" indent="0">
              <a:buNone/>
            </a:pPr>
            <a:r>
              <a:rPr lang="en-US" dirty="0"/>
              <a:t>	[DocID-1; autogenerated]: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457200" lvl="1" indent="0">
              <a:buNone/>
            </a:pPr>
            <a:r>
              <a:rPr lang="en-US" dirty="0"/>
              <a:t>                    completed: false,</a:t>
            </a:r>
          </a:p>
          <a:p>
            <a:pPr marL="457200" lvl="1" indent="0">
              <a:buNone/>
            </a:pPr>
            <a:r>
              <a:rPr lang="en-US" dirty="0"/>
              <a:t>                    date: December 7, 2020 at 10:47:07 PM UTC-5</a:t>
            </a:r>
          </a:p>
          <a:p>
            <a:pPr marL="457200" lvl="1" indent="0">
              <a:buNone/>
            </a:pPr>
            <a:r>
              <a:rPr lang="en-US" dirty="0"/>
              <a:t>                    task: “Start your own paper company”</a:t>
            </a:r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uid</a:t>
            </a:r>
            <a:r>
              <a:rPr lang="en-US" dirty="0"/>
              <a:t>: “RkeTOJr8NZT1rjWpITRGRwDDBRRq2”</a:t>
            </a:r>
          </a:p>
          <a:p>
            <a:pPr marL="0" indent="0">
              <a:buNone/>
            </a:pPr>
            <a:r>
              <a:rPr lang="en-US" dirty="0"/>
              <a:t>	},</a:t>
            </a:r>
          </a:p>
          <a:p>
            <a:pPr marL="0" indent="0">
              <a:buNone/>
            </a:pPr>
            <a:r>
              <a:rPr lang="en-US" dirty="0"/>
              <a:t>	[DocID-2]: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457200" lvl="1" indent="0">
              <a:buNone/>
            </a:pPr>
            <a:r>
              <a:rPr lang="en-US" dirty="0"/>
              <a:t>                    completed: false,</a:t>
            </a:r>
          </a:p>
          <a:p>
            <a:pPr marL="457200" lvl="1" indent="0">
              <a:buNone/>
            </a:pPr>
            <a:r>
              <a:rPr lang="en-US" dirty="0"/>
              <a:t>                    date: December 8, 2020 at 11:52:08 PM UTC-5</a:t>
            </a:r>
          </a:p>
          <a:p>
            <a:pPr marL="457200" lvl="1" indent="0">
              <a:buNone/>
            </a:pPr>
            <a:r>
              <a:rPr lang="en-US" dirty="0"/>
              <a:t>                    task: “Hire Vikram”</a:t>
            </a:r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uid</a:t>
            </a:r>
            <a:r>
              <a:rPr lang="en-US" dirty="0"/>
              <a:t>: “RkeTOJr8NZT1rjWpITRGRwDDBRRq2”</a:t>
            </a:r>
          </a:p>
          <a:p>
            <a:pPr marL="0" indent="0">
              <a:buNone/>
            </a:pPr>
            <a:r>
              <a:rPr lang="en-US" dirty="0"/>
              <a:t>	},</a:t>
            </a:r>
          </a:p>
          <a:p>
            <a:pPr marL="0" indent="0">
              <a:buNone/>
            </a:pPr>
            <a:r>
              <a:rPr lang="en-US" dirty="0"/>
              <a:t>	[DocID-3]: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457200" lvl="1" indent="0">
              <a:buNone/>
            </a:pPr>
            <a:r>
              <a:rPr lang="en-US" dirty="0"/>
              <a:t>                    completed: false,</a:t>
            </a:r>
          </a:p>
          <a:p>
            <a:pPr marL="457200" lvl="1" indent="0">
              <a:buNone/>
            </a:pPr>
            <a:r>
              <a:rPr lang="en-US" dirty="0"/>
              <a:t>                    date: December 8, 2020 at 11:53:17 PM UTC-5</a:t>
            </a:r>
          </a:p>
          <a:p>
            <a:pPr marL="457200" lvl="1" indent="0">
              <a:buNone/>
            </a:pPr>
            <a:r>
              <a:rPr lang="en-US" dirty="0"/>
              <a:t>                    task: “Raise funds from Nana”</a:t>
            </a:r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uid</a:t>
            </a:r>
            <a:r>
              <a:rPr lang="en-US" dirty="0"/>
              <a:t>: “RkeTOJr8NZT1rjWpITRGRwDDBRRq2”</a:t>
            </a:r>
          </a:p>
          <a:p>
            <a:pPr marL="0" indent="0">
              <a:buNone/>
            </a:pPr>
            <a:r>
              <a:rPr lang="en-US" dirty="0"/>
              <a:t>	},</a:t>
            </a:r>
          </a:p>
          <a:p>
            <a:pPr marL="0" indent="0">
              <a:buNone/>
            </a:pPr>
            <a:r>
              <a:rPr lang="en-US" dirty="0"/>
              <a:t>        ]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pic>
        <p:nvPicPr>
          <p:cNvPr id="6" name="Picture 5" descr="A picture containing text, person, person&#10;&#10;Description automatically generated">
            <a:extLst>
              <a:ext uri="{FF2B5EF4-FFF2-40B4-BE49-F238E27FC236}">
                <a16:creationId xmlns:a16="http://schemas.microsoft.com/office/drawing/2014/main" id="{B91C9191-9157-449F-89C6-03DAA59A2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28" y="2243269"/>
            <a:ext cx="4333875" cy="252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84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3495-AD68-4E75-BB74-8DAB3102B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Let’s Setup of Firebase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F5B4-F293-45E2-BB47-3A6DBDC88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instructions in RN-</a:t>
            </a:r>
            <a:r>
              <a:rPr lang="en-US" dirty="0" err="1"/>
              <a:t>ToDo</a:t>
            </a:r>
            <a:r>
              <a:rPr lang="en-US" dirty="0"/>
              <a:t> App.docx posted on the community page</a:t>
            </a:r>
          </a:p>
        </p:txBody>
      </p:sp>
    </p:spTree>
    <p:extLst>
      <p:ext uri="{BB962C8B-B14F-4D97-AF65-F5344CB8AC3E}">
        <p14:creationId xmlns:p14="http://schemas.microsoft.com/office/powerpoint/2010/main" val="3263171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483</Words>
  <Application>Microsoft Office PowerPoint</Application>
  <PresentationFormat>Widescreen</PresentationFormat>
  <Paragraphs>72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To Do App: Introduction to NoSQL and Cloud Firestore</vt:lpstr>
      <vt:lpstr>What is a NoSQL database?</vt:lpstr>
      <vt:lpstr>What are common types of NoSQL databases?</vt:lpstr>
      <vt:lpstr>An Example- One-to-Many Case</vt:lpstr>
      <vt:lpstr>The To-D0 App</vt:lpstr>
      <vt:lpstr>Why do I need a database back-end here?</vt:lpstr>
      <vt:lpstr>Cloud Firestore</vt:lpstr>
      <vt:lpstr>Data Structure</vt:lpstr>
      <vt:lpstr>Now Let’s Setup of Firebase account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NoSQL Database: Cloud Firestore</dc:title>
  <dc:creator>Taha Havakhor</dc:creator>
  <cp:lastModifiedBy>Taha Havakhor</cp:lastModifiedBy>
  <cp:revision>11</cp:revision>
  <dcterms:created xsi:type="dcterms:W3CDTF">2021-02-09T17:37:37Z</dcterms:created>
  <dcterms:modified xsi:type="dcterms:W3CDTF">2021-02-09T19:27:22Z</dcterms:modified>
</cp:coreProperties>
</file>