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DA02-32D8-415F-AE6D-879EAAE3E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B6CD4-99C8-474F-A752-139415147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C7429-EA3D-4D3D-AD4D-78ED02FF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ED311-FA24-4177-88A2-61CBCBE6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B14C3-CB12-47A8-ADC3-11D0A45D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6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A7270-25F4-4082-92FB-C3E84248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6180B-3947-4A43-92B9-DAB2739A7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1BAF1-B54A-4EC5-AD74-A92833DA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D2A23-FDAE-4EE2-9EAA-770210626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893DF-59FB-4AE6-8B52-F1F52317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2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09E1E8-03EF-4BEF-9F37-37BA8B9B2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87BF5-6AB4-4584-931E-46C47E153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FB57A-5897-4294-BA59-6221E901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21849-300F-4791-9FD3-F3D007AA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54C0D-78D5-4688-8C08-4E13308D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5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8615C-94B6-41D5-B04C-687F4FD3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67A3-3ED1-40A1-BEBD-CC983D4D8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6AD94-D96F-4A87-8181-BC945E99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FC37-4A91-44F1-B6FA-9FD8C0C2E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F5707-7CC4-44B0-9104-C82BB899A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8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3CB7-38ED-4E99-B5AF-5B2FF646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EC708-BF13-4F1B-B72A-7AEDE438D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1730D-1D5E-48E1-AD96-A44B3344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2DC3E-78BE-4732-8C8B-217C080B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77C30-D6A2-4F8B-9D19-14327EAE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7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14E5-BC91-4A62-820E-EBC164FE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1F1-9362-451E-B636-8C8C4A268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D5786-79D0-4074-BD85-F5C99DA33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665F0-8DAA-4CA7-9576-8946FBD5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2745C-DC99-46D2-9BB5-D4E7B451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9B641-ACE3-495E-995E-69DBF264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1E19-4A17-4D85-8423-4DBC040AD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BA6B5-3DC6-47AD-9C9F-119C717F0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F0EA5-A0D6-4E26-9210-9F397F8B8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47BC2-EF41-4813-ACD5-C744B3514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F66963-B28D-40C7-AC22-76A0E420C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F7E75-31B6-4261-B9BB-C23B6071F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34CC7-53AD-4095-9CC3-8FB92C90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62138-1044-4114-8519-05363B24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6D1F-B2A1-480F-97BA-DCD16A08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25AE0-4A59-47EF-983D-F7795D21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DFBD2-15DB-4025-9026-23715524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70D95-DA37-40D4-BFC7-05A88EB9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9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12B6C2-B5FD-424D-B290-8FCD72CC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DD2C8-2394-452E-8A39-2EDEBEDB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85AD1-05B9-4355-9D4D-B94E4240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1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51D9-33E9-4378-BEBF-6D0DC7F6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1F117-1BE2-4B5A-AE32-5AE468670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A0B66-54BC-47FA-A263-3913A0BAD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FAB18-D930-44AA-A478-BE51AB26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11857-8C43-4B5F-9148-4B4D2A67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E8FAC-12F5-477A-8F82-263C30F66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DB50-F3D4-4DF5-B760-47BA70C7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1C18E-8C89-4BFD-BDA3-861DF7FA2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4CBFB-7452-4E4A-AC4B-9FF8A3A0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B226F-8714-44C6-994A-61C6A5B8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B677E-2E79-48CC-AEA6-C30A44D7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1413B-00A7-4892-B3F1-82710B7C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01E59-3E41-4221-B1D0-844DCF63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DC5FD-E0F7-4745-8F88-C5835CE70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D1A90-7199-4035-AF21-8A1E85C40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0F2E-48DC-4C8E-A8EA-BA3730ADE64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00DF4-7629-4F31-920A-892F4E584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E64E9-F624-4C6E-8460-AB2901FDF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344E-1B63-4073-A88F-A4A01ED4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9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3059-CE28-4579-AFFE-D5200C214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Calculator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BD707-8A93-483B-B136-35242CD6A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Dr. Taha Havakhor</a:t>
            </a:r>
          </a:p>
          <a:p>
            <a:r>
              <a:rPr lang="en-US" dirty="0"/>
              <a:t>Assistant Professor of MIS</a:t>
            </a:r>
          </a:p>
        </p:txBody>
      </p:sp>
    </p:spTree>
    <p:extLst>
      <p:ext uri="{BB962C8B-B14F-4D97-AF65-F5344CB8AC3E}">
        <p14:creationId xmlns:p14="http://schemas.microsoft.com/office/powerpoint/2010/main" val="414235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C722-355F-4973-83C1-BEEBA891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done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8789A-96A8-44F6-9C07-90B66D3B9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the custom components:</a:t>
            </a:r>
          </a:p>
          <a:p>
            <a:pPr lvl="1"/>
            <a:r>
              <a:rPr lang="en-US" dirty="0"/>
              <a:t>Calculator-display</a:t>
            </a:r>
          </a:p>
          <a:p>
            <a:pPr lvl="1"/>
            <a:r>
              <a:rPr lang="en-US" dirty="0"/>
              <a:t>Function-button</a:t>
            </a:r>
          </a:p>
          <a:p>
            <a:pPr lvl="1"/>
            <a:r>
              <a:rPr lang="en-US" dirty="0"/>
              <a:t>Number-button (see files in the community page)</a:t>
            </a:r>
          </a:p>
          <a:p>
            <a:pPr lvl="1"/>
            <a:r>
              <a:rPr lang="en-US" dirty="0"/>
              <a:t>Operation-button (see files in the community page)</a:t>
            </a:r>
          </a:p>
        </p:txBody>
      </p:sp>
    </p:spTree>
    <p:extLst>
      <p:ext uri="{BB962C8B-B14F-4D97-AF65-F5344CB8AC3E}">
        <p14:creationId xmlns:p14="http://schemas.microsoft.com/office/powerpoint/2010/main" val="112437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5F46-EBBE-4A89-A175-4C2EDDCBF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Calculator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B10BEE-4D2D-4E75-B816-7384FA154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481" y="1099126"/>
            <a:ext cx="3088476" cy="550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814BC-1182-406E-B50E-965F1D21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your custom components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A1319-72D4-4E9B-88EA-E0740FA28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App.js import your custom components</a:t>
            </a:r>
          </a:p>
          <a:p>
            <a:pPr marL="457200" lvl="1" indent="0">
              <a:buNone/>
            </a:pPr>
            <a:r>
              <a:rPr lang="en-US" dirty="0"/>
              <a:t>import </a:t>
            </a:r>
            <a:r>
              <a:rPr lang="en-US" dirty="0" err="1"/>
              <a:t>CalculatorDisplay</a:t>
            </a:r>
            <a:r>
              <a:rPr lang="en-US" dirty="0"/>
              <a:t> from './components/calculator-display’;</a:t>
            </a:r>
          </a:p>
          <a:p>
            <a:pPr marL="457200" lvl="1" indent="0">
              <a:buNone/>
            </a:pPr>
            <a:r>
              <a:rPr lang="en-US" dirty="0"/>
              <a:t>import </a:t>
            </a:r>
            <a:r>
              <a:rPr lang="en-US" dirty="0" err="1"/>
              <a:t>NumberButton</a:t>
            </a:r>
            <a:r>
              <a:rPr lang="en-US" dirty="0"/>
              <a:t> from './components/number-button’;</a:t>
            </a:r>
          </a:p>
          <a:p>
            <a:pPr marL="457200" lvl="1" indent="0">
              <a:buNone/>
            </a:pPr>
            <a:r>
              <a:rPr lang="en-US" dirty="0"/>
              <a:t>import </a:t>
            </a:r>
            <a:r>
              <a:rPr lang="en-US" dirty="0" err="1"/>
              <a:t>OperationButton</a:t>
            </a:r>
            <a:r>
              <a:rPr lang="en-US" dirty="0"/>
              <a:t> from './components/operation-button’;</a:t>
            </a:r>
          </a:p>
          <a:p>
            <a:pPr marL="457200" lvl="1" indent="0">
              <a:buNone/>
            </a:pPr>
            <a:r>
              <a:rPr lang="en-US" dirty="0"/>
              <a:t>import </a:t>
            </a:r>
            <a:r>
              <a:rPr lang="en-US" dirty="0" err="1"/>
              <a:t>FunctionButton</a:t>
            </a:r>
            <a:r>
              <a:rPr lang="en-US" dirty="0"/>
              <a:t> from './components/function-button';</a:t>
            </a:r>
          </a:p>
        </p:txBody>
      </p:sp>
    </p:spTree>
    <p:extLst>
      <p:ext uri="{BB962C8B-B14F-4D97-AF65-F5344CB8AC3E}">
        <p14:creationId xmlns:p14="http://schemas.microsoft.com/office/powerpoint/2010/main" val="268618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5F46-EBBE-4A89-A175-4C2EDDCBF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082"/>
            <a:ext cx="10515600" cy="589225"/>
          </a:xfrm>
        </p:spPr>
        <p:txBody>
          <a:bodyPr>
            <a:normAutofit/>
          </a:bodyPr>
          <a:lstStyle/>
          <a:p>
            <a:r>
              <a:rPr lang="en-US" sz="3000" dirty="0"/>
              <a:t>Figure out the layout of the containers and components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B10BEE-4D2D-4E75-B816-7384FA154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481" y="1099126"/>
            <a:ext cx="3088476" cy="550025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102D8D-DEB2-4493-979B-C3EEFDBBBE34}"/>
              </a:ext>
            </a:extLst>
          </p:cNvPr>
          <p:cNvSpPr/>
          <p:nvPr/>
        </p:nvSpPr>
        <p:spPr>
          <a:xfrm>
            <a:off x="6187737" y="1435707"/>
            <a:ext cx="3284738" cy="254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9E6E67-E207-481B-B51D-44E29B070EA0}"/>
              </a:ext>
            </a:extLst>
          </p:cNvPr>
          <p:cNvSpPr/>
          <p:nvPr/>
        </p:nvSpPr>
        <p:spPr>
          <a:xfrm>
            <a:off x="6187737" y="1690688"/>
            <a:ext cx="3284737" cy="42129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E551ED-9FC3-410B-90D5-96161A23C0DA}"/>
              </a:ext>
            </a:extLst>
          </p:cNvPr>
          <p:cNvSpPr txBox="1"/>
          <p:nvPr/>
        </p:nvSpPr>
        <p:spPr>
          <a:xfrm>
            <a:off x="9649657" y="1372327"/>
            <a:ext cx="1526960" cy="3817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 bar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4A9524-41C0-437D-ADA1-CCAC35B3CEFC}"/>
              </a:ext>
            </a:extLst>
          </p:cNvPr>
          <p:cNvSpPr txBox="1"/>
          <p:nvPr/>
        </p:nvSpPr>
        <p:spPr>
          <a:xfrm>
            <a:off x="9692541" y="3507571"/>
            <a:ext cx="2193155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area view (SAV), Calculator container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96DA6C-10E7-46CE-8AC6-B12C8BDE111F}"/>
              </a:ext>
            </a:extLst>
          </p:cNvPr>
          <p:cNvCxnSpPr>
            <a:stCxn id="6" idx="3"/>
            <a:endCxn id="8" idx="1"/>
          </p:cNvCxnSpPr>
          <p:nvPr/>
        </p:nvCxnSpPr>
        <p:spPr>
          <a:xfrm flipV="1">
            <a:off x="9472475" y="1563197"/>
            <a:ext cx="17718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DF3B83-C742-4868-A231-142DCB3FFA9D}"/>
              </a:ext>
            </a:extLst>
          </p:cNvPr>
          <p:cNvCxnSpPr/>
          <p:nvPr/>
        </p:nvCxnSpPr>
        <p:spPr>
          <a:xfrm flipV="1">
            <a:off x="9493917" y="3692237"/>
            <a:ext cx="17718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CD4FE645-B8CC-4B85-A47B-CB11D4CA95BE}"/>
              </a:ext>
            </a:extLst>
          </p:cNvPr>
          <p:cNvSpPr/>
          <p:nvPr/>
        </p:nvSpPr>
        <p:spPr>
          <a:xfrm>
            <a:off x="6187737" y="1716910"/>
            <a:ext cx="3284737" cy="981901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B0D0A85-43D3-4E2C-A6D8-DC3E11CA07D0}"/>
              </a:ext>
            </a:extLst>
          </p:cNvPr>
          <p:cNvSpPr/>
          <p:nvPr/>
        </p:nvSpPr>
        <p:spPr>
          <a:xfrm>
            <a:off x="6187737" y="2661159"/>
            <a:ext cx="3284738" cy="767841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58B332-B7AE-4831-B26E-35E4E87830A7}"/>
              </a:ext>
            </a:extLst>
          </p:cNvPr>
          <p:cNvSpPr/>
          <p:nvPr/>
        </p:nvSpPr>
        <p:spPr>
          <a:xfrm>
            <a:off x="6187737" y="3209490"/>
            <a:ext cx="3284738" cy="87708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94AC89A-2CAE-455A-AC35-61AC5EB62CBF}"/>
              </a:ext>
            </a:extLst>
          </p:cNvPr>
          <p:cNvSpPr/>
          <p:nvPr/>
        </p:nvSpPr>
        <p:spPr>
          <a:xfrm>
            <a:off x="6209179" y="5147660"/>
            <a:ext cx="3284738" cy="87708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203947-0BB6-4871-A2A0-AFF3D13395E6}"/>
              </a:ext>
            </a:extLst>
          </p:cNvPr>
          <p:cNvSpPr txBox="1"/>
          <p:nvPr/>
        </p:nvSpPr>
        <p:spPr>
          <a:xfrm>
            <a:off x="692458" y="1435707"/>
            <a:ext cx="4687410" cy="5163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9E3E3E-FF93-4EA4-8001-283D45ADFF97}"/>
              </a:ext>
            </a:extLst>
          </p:cNvPr>
          <p:cNvSpPr txBox="1"/>
          <p:nvPr/>
        </p:nvSpPr>
        <p:spPr>
          <a:xfrm>
            <a:off x="443526" y="894598"/>
            <a:ext cx="49626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StatusBar</a:t>
            </a:r>
            <a:r>
              <a:rPr lang="en-US" dirty="0"/>
              <a:t>/&gt;</a:t>
            </a:r>
          </a:p>
          <a:p>
            <a:r>
              <a:rPr lang="en-US" dirty="0"/>
              <a:t>&lt;</a:t>
            </a:r>
            <a:r>
              <a:rPr lang="en-US" dirty="0" err="1"/>
              <a:t>SafeAreaView</a:t>
            </a:r>
            <a:r>
              <a:rPr lang="en-US" dirty="0"/>
              <a:t>&gt; </a:t>
            </a:r>
            <a:r>
              <a:rPr lang="en-US" sz="800" dirty="0"/>
              <a:t>//</a:t>
            </a:r>
            <a:r>
              <a:rPr lang="en-US" sz="800" dirty="0" err="1"/>
              <a:t>savContainer</a:t>
            </a:r>
            <a:endParaRPr lang="en-US" dirty="0"/>
          </a:p>
          <a:p>
            <a:r>
              <a:rPr lang="en-US" sz="700" dirty="0"/>
              <a:t>//calculator container       </a:t>
            </a:r>
            <a:r>
              <a:rPr lang="en-US" dirty="0"/>
              <a:t>&lt;View&gt;</a:t>
            </a:r>
          </a:p>
          <a:p>
            <a:r>
              <a:rPr lang="en-US" sz="800" dirty="0"/>
              <a:t>//Button row</a:t>
            </a:r>
            <a:r>
              <a:rPr lang="en-US" dirty="0"/>
              <a:t>		&lt;View&gt;</a:t>
            </a:r>
          </a:p>
          <a:p>
            <a:r>
              <a:rPr lang="en-US" dirty="0"/>
              <a:t>			&lt;</a:t>
            </a:r>
            <a:r>
              <a:rPr lang="en-US" dirty="0" err="1"/>
              <a:t>CalculatorDisplay</a:t>
            </a:r>
            <a:r>
              <a:rPr lang="en-US" dirty="0"/>
              <a:t> /&gt;</a:t>
            </a:r>
          </a:p>
          <a:p>
            <a:r>
              <a:rPr lang="en-US" dirty="0"/>
              <a:t>		&lt;View&gt;</a:t>
            </a:r>
          </a:p>
          <a:p>
            <a:r>
              <a:rPr lang="en-US" sz="800" dirty="0"/>
              <a:t>//Button row</a:t>
            </a:r>
            <a:r>
              <a:rPr lang="en-US" dirty="0"/>
              <a:t>		&lt;View&gt;</a:t>
            </a:r>
          </a:p>
          <a:p>
            <a:r>
              <a:rPr lang="en-US" dirty="0"/>
              <a:t>			&lt;</a:t>
            </a:r>
            <a:r>
              <a:rPr lang="en-US" dirty="0" err="1"/>
              <a:t>FunctionButton</a:t>
            </a:r>
            <a:r>
              <a:rPr lang="en-US" dirty="0"/>
              <a:t> /&gt;</a:t>
            </a:r>
          </a:p>
          <a:p>
            <a:r>
              <a:rPr lang="en-US" dirty="0"/>
              <a:t>			&lt;</a:t>
            </a:r>
            <a:r>
              <a:rPr lang="en-US" dirty="0" err="1"/>
              <a:t>FunctionButton</a:t>
            </a:r>
            <a:r>
              <a:rPr lang="en-US" dirty="0"/>
              <a:t> /&gt;</a:t>
            </a:r>
          </a:p>
          <a:p>
            <a:r>
              <a:rPr lang="en-US" dirty="0"/>
              <a:t>			&lt;</a:t>
            </a:r>
            <a:r>
              <a:rPr lang="en-US" dirty="0" err="1"/>
              <a:t>OperationButton</a:t>
            </a:r>
            <a:r>
              <a:rPr lang="en-US" dirty="0"/>
              <a:t> /&gt;</a:t>
            </a:r>
          </a:p>
          <a:p>
            <a:r>
              <a:rPr lang="en-US" dirty="0"/>
              <a:t>		&lt;View&gt;</a:t>
            </a:r>
          </a:p>
          <a:p>
            <a:r>
              <a:rPr lang="en-US" sz="800" dirty="0"/>
              <a:t>//Button row</a:t>
            </a:r>
            <a:r>
              <a:rPr lang="en-US" dirty="0"/>
              <a:t>		&lt;View&gt;</a:t>
            </a:r>
          </a:p>
          <a:p>
            <a:r>
              <a:rPr lang="en-US" dirty="0"/>
              <a:t>			&lt;</a:t>
            </a:r>
            <a:r>
              <a:rPr lang="en-US" dirty="0" err="1"/>
              <a:t>NumberButton</a:t>
            </a:r>
            <a:r>
              <a:rPr lang="en-US" dirty="0"/>
              <a:t> /&gt;</a:t>
            </a:r>
          </a:p>
          <a:p>
            <a:r>
              <a:rPr lang="en-US" dirty="0"/>
              <a:t>			&lt;</a:t>
            </a:r>
            <a:r>
              <a:rPr lang="en-US" dirty="0" err="1"/>
              <a:t>NumberButton</a:t>
            </a:r>
            <a:r>
              <a:rPr lang="en-US" dirty="0"/>
              <a:t> /&gt;</a:t>
            </a:r>
          </a:p>
          <a:p>
            <a:r>
              <a:rPr lang="en-US" dirty="0"/>
              <a:t>			&lt;</a:t>
            </a:r>
            <a:r>
              <a:rPr lang="en-US" dirty="0" err="1"/>
              <a:t>NumberButton</a:t>
            </a:r>
            <a:r>
              <a:rPr lang="en-US" dirty="0"/>
              <a:t> /&gt;</a:t>
            </a:r>
          </a:p>
          <a:p>
            <a:r>
              <a:rPr lang="en-US" dirty="0"/>
              <a:t>			&lt;</a:t>
            </a:r>
            <a:r>
              <a:rPr lang="en-US" dirty="0" err="1"/>
              <a:t>OperationButton</a:t>
            </a:r>
            <a:r>
              <a:rPr lang="en-US" dirty="0"/>
              <a:t> /&gt;</a:t>
            </a:r>
          </a:p>
          <a:p>
            <a:endParaRPr lang="en-US" dirty="0"/>
          </a:p>
          <a:p>
            <a:r>
              <a:rPr lang="en-US" dirty="0"/>
              <a:t>		&lt;View&gt;</a:t>
            </a:r>
          </a:p>
          <a:p>
            <a:r>
              <a:rPr lang="en-US" dirty="0"/>
              <a:t>		…</a:t>
            </a:r>
          </a:p>
          <a:p>
            <a:r>
              <a:rPr lang="en-US" dirty="0"/>
              <a:t>	&lt;/View&gt;</a:t>
            </a:r>
          </a:p>
          <a:p>
            <a:r>
              <a:rPr lang="en-US" dirty="0"/>
              <a:t>&lt;/</a:t>
            </a:r>
            <a:r>
              <a:rPr lang="en-US" dirty="0" err="1"/>
              <a:t>SafeAreaView</a:t>
            </a:r>
            <a:r>
              <a:rPr lang="en-US" dirty="0"/>
              <a:t>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E003143-4E89-40F2-BE55-8B883EEBCCA3}"/>
              </a:ext>
            </a:extLst>
          </p:cNvPr>
          <p:cNvCxnSpPr/>
          <p:nvPr/>
        </p:nvCxnSpPr>
        <p:spPr>
          <a:xfrm flipV="1">
            <a:off x="9483627" y="2187631"/>
            <a:ext cx="17718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47CCC89-CFD1-4D04-B9F1-AA5D9C5BD3F3}"/>
              </a:ext>
            </a:extLst>
          </p:cNvPr>
          <p:cNvSpPr txBox="1"/>
          <p:nvPr/>
        </p:nvSpPr>
        <p:spPr>
          <a:xfrm>
            <a:off x="9665168" y="2002965"/>
            <a:ext cx="2193155" cy="369332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Button Row</a:t>
            </a:r>
          </a:p>
        </p:txBody>
      </p:sp>
    </p:spTree>
    <p:extLst>
      <p:ext uri="{BB962C8B-B14F-4D97-AF65-F5344CB8AC3E}">
        <p14:creationId xmlns:p14="http://schemas.microsoft.com/office/powerpoint/2010/main" val="155045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E0B14-F222-49D5-A090-364EDA9E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the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456F-4EA1-4068-A862-98BEB4B4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 styles = </a:t>
            </a:r>
            <a:r>
              <a:rPr lang="en-US" dirty="0" err="1"/>
              <a:t>StyleSheet.create</a:t>
            </a:r>
            <a:r>
              <a:rPr lang="en-US" dirty="0"/>
              <a:t>({  </a:t>
            </a:r>
          </a:p>
          <a:p>
            <a:pPr marL="0" indent="0">
              <a:buNone/>
            </a:pPr>
            <a:r>
              <a:rPr lang="en-US" dirty="0" err="1"/>
              <a:t>calculatorContainer</a:t>
            </a:r>
            <a:r>
              <a:rPr lang="en-US" dirty="0"/>
              <a:t>: {    display: 'flex',    </a:t>
            </a:r>
            <a:r>
              <a:rPr lang="en-US" dirty="0" err="1"/>
              <a:t>flexDirection</a:t>
            </a:r>
            <a:r>
              <a:rPr lang="en-US" dirty="0"/>
              <a:t>: 'column',    </a:t>
            </a:r>
            <a:r>
              <a:rPr lang="en-US" dirty="0" err="1"/>
              <a:t>alignItems</a:t>
            </a:r>
            <a:r>
              <a:rPr lang="en-US" dirty="0"/>
              <a:t>: 'stretch',    </a:t>
            </a:r>
            <a:r>
              <a:rPr lang="en-US" dirty="0" err="1"/>
              <a:t>justifyContent</a:t>
            </a:r>
            <a:r>
              <a:rPr lang="en-US" dirty="0"/>
              <a:t>: 'center',    </a:t>
            </a:r>
            <a:r>
              <a:rPr lang="en-US" dirty="0" err="1"/>
              <a:t>flexGrow</a:t>
            </a:r>
            <a:r>
              <a:rPr lang="en-US" dirty="0"/>
              <a:t>: 1,  },  </a:t>
            </a:r>
          </a:p>
          <a:p>
            <a:pPr marL="0" indent="0">
              <a:buNone/>
            </a:pPr>
            <a:r>
              <a:rPr lang="en-US" dirty="0" err="1"/>
              <a:t>buttonRow</a:t>
            </a:r>
            <a:r>
              <a:rPr lang="en-US" dirty="0"/>
              <a:t>: {    display: 'flex',    </a:t>
            </a:r>
            <a:r>
              <a:rPr lang="en-US" dirty="0" err="1"/>
              <a:t>flexDirection</a:t>
            </a:r>
            <a:r>
              <a:rPr lang="en-US" dirty="0"/>
              <a:t>: 'row',    </a:t>
            </a:r>
            <a:r>
              <a:rPr lang="en-US" dirty="0" err="1"/>
              <a:t>alignItems</a:t>
            </a:r>
            <a:r>
              <a:rPr lang="en-US" dirty="0"/>
              <a:t>: 'center',    </a:t>
            </a:r>
            <a:r>
              <a:rPr lang="en-US" dirty="0" err="1"/>
              <a:t>justifyContent</a:t>
            </a:r>
            <a:r>
              <a:rPr lang="en-US" dirty="0"/>
              <a:t>: 'flex-start',  },  </a:t>
            </a:r>
          </a:p>
          <a:p>
            <a:pPr marL="0" indent="0">
              <a:buNone/>
            </a:pPr>
            <a:r>
              <a:rPr lang="en-US" dirty="0" err="1"/>
              <a:t>savContainer</a:t>
            </a:r>
            <a:r>
              <a:rPr lang="en-US" dirty="0"/>
              <a:t>: {    </a:t>
            </a:r>
            <a:r>
              <a:rPr lang="en-US" dirty="0" err="1"/>
              <a:t>flexGrow</a:t>
            </a:r>
            <a:r>
              <a:rPr lang="en-US" dirty="0"/>
              <a:t>: 1,    </a:t>
            </a:r>
            <a:r>
              <a:rPr lang="en-US" dirty="0" err="1"/>
              <a:t>backgroundColor</a:t>
            </a:r>
            <a:r>
              <a:rPr lang="en-US" dirty="0"/>
              <a:t>: "#000000",  },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74441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8010-A09B-485F-8FEA-FDC46737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container styles to container tags in return 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33243-2CFA-4384-A383-E5806C644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SafeAreaView</a:t>
            </a:r>
            <a:r>
              <a:rPr lang="en-US" dirty="0"/>
              <a:t> style={</a:t>
            </a:r>
            <a:r>
              <a:rPr lang="en-US" dirty="0" err="1"/>
              <a:t>styles.savContainer</a:t>
            </a:r>
            <a:r>
              <a:rPr lang="en-US" dirty="0"/>
              <a:t>}&gt;</a:t>
            </a:r>
          </a:p>
          <a:p>
            <a:pPr marL="0" indent="0">
              <a:buNone/>
            </a:pPr>
            <a:r>
              <a:rPr lang="en-US" dirty="0"/>
              <a:t>	&lt;View style={</a:t>
            </a:r>
            <a:r>
              <a:rPr lang="en-US" dirty="0" err="1"/>
              <a:t>styles.calculatorContainer</a:t>
            </a:r>
            <a:r>
              <a:rPr lang="en-US" dirty="0"/>
              <a:t>}&gt;</a:t>
            </a:r>
          </a:p>
        </p:txBody>
      </p:sp>
    </p:spTree>
    <p:extLst>
      <p:ext uri="{BB962C8B-B14F-4D97-AF65-F5344CB8AC3E}">
        <p14:creationId xmlns:p14="http://schemas.microsoft.com/office/powerpoint/2010/main" val="343098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0E11-E563-4834-B4A1-BE8F57BB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58EF6-B223-46B2-A30E-DA8DBF8CC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calculate-app complement file from the community site and follow the instructions.</a:t>
            </a:r>
          </a:p>
        </p:txBody>
      </p:sp>
    </p:spTree>
    <p:extLst>
      <p:ext uri="{BB962C8B-B14F-4D97-AF65-F5344CB8AC3E}">
        <p14:creationId xmlns:p14="http://schemas.microsoft.com/office/powerpoint/2010/main" val="269758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335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Calculator Lab</vt:lpstr>
      <vt:lpstr>What have done so far?</vt:lpstr>
      <vt:lpstr>The Calculator App</vt:lpstr>
      <vt:lpstr>Import your custom components first</vt:lpstr>
      <vt:lpstr>Figure out the layout of the containers and components</vt:lpstr>
      <vt:lpstr>Style the containers</vt:lpstr>
      <vt:lpstr>Add container styles to container tags in return ()</vt:lpstr>
      <vt:lpstr>Let’s play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Calculator Lab</dc:title>
  <dc:creator>Taha Havakhor</dc:creator>
  <cp:lastModifiedBy>Taha Havakhor</cp:lastModifiedBy>
  <cp:revision>10</cp:revision>
  <dcterms:created xsi:type="dcterms:W3CDTF">2021-02-02T18:06:22Z</dcterms:created>
  <dcterms:modified xsi:type="dcterms:W3CDTF">2021-02-02T19:27:10Z</dcterms:modified>
</cp:coreProperties>
</file>