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4BB62-19AD-4F71-918F-BEAB81CB8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CF905-A9A7-4768-BB2F-3B1755198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6F3C0-1327-4799-83EE-BA8D2734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A4101-3C1C-4FC9-A23B-50734B0B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BDD1A-E025-4F07-86CA-DCE4EEA5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3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D260-5E24-4CB5-AD2B-3BA0F442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368DB-6137-42A6-9245-64669D9F7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502CC-5F1B-4FCF-B5E7-D071DB11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8E60-6A56-45EB-833F-A7471389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A0ED3-AB58-44EC-9CBE-CBAAC243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4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50B0A-4673-400C-A9E0-2E39090DB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11AE8-6CA2-470E-A1DC-8B65FDC92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1B3A9-B327-46FD-8014-C9303CE9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9B511-DBB7-4AEA-BA30-A47D060F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F3256-4B16-478D-BE5B-5420A829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FDB4-EAD3-4624-BB0D-3DDFCE5F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63EC-1C8B-489E-A003-3B5E0BD3A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2F8EC-0A38-4524-97F5-1104B7E2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C643-F123-442A-9FEA-D75FE73C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8D748-C4CE-4560-B0DC-621B6AC6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9909-B462-45F0-82A1-62456001D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A2EBF-EC00-4ACD-A206-58F961FB2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5E211-4A96-4ACA-B5A8-E636512F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5D91E-9309-4681-A900-8C478DB6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65553-F237-4EA0-B965-CB405671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109B-2BAA-4DCF-BAD7-210721447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FCBB8-3825-4B4D-A128-69E2A3655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74AD3-E013-4B2F-9182-39654CFA4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D9782-F884-4F6F-A49A-AEC45494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0BFE7-69F2-4076-B459-876ECE0F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AAF3F-F729-4190-B8EF-644E32C4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7193-9651-4E27-A3CC-5FAD5729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F6B47-5139-417B-8AAC-AB49885D5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A2001-D2D6-4512-AF30-7667C32D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5B455-2B7E-4A16-B3A7-256FB8DFB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C9344-5C79-4A5D-8488-74703C3A6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D09816-9A38-4B27-8566-60094F29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BBBF4-D6E1-4D3B-81A1-5DD80E17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4AAB7-E67A-49A3-8FC2-8AB47EDE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3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0D09F-9440-4EEC-AF0A-821190DF7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36EB0-0913-43D8-929B-5608A953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5FE62-434A-4511-870C-FE694F39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AF1F0-3DAC-4DA4-9DBD-2E20F5AA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D43AB-64D7-48E1-BB34-2D4DF63F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2479E-C0EB-4394-8C1C-FFA170FC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0608B-AC50-4A8A-84C6-E1BE079E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3CBE-AE43-484D-99CB-B33CDC5B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B7776-52D9-454C-A340-8DC4624CF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85788-4E5F-47B9-9E0B-84F7D229D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BEB71-022F-438F-886A-AC7EE33A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541E9-D16B-459E-89DF-7CBEF024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2ACC5-26AA-4C23-8733-5B4440FA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4554-5E40-44B8-926F-BA26C669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C8705-F263-4550-AEB8-2C6BB6482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6F7FD-C361-4057-89BC-5E0BA20ED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B2C3A-AB31-434E-9D2D-14A6CCEF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08F93-E8F1-4E55-9071-4E4CECC1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F7944-21C6-4157-93D0-C3D1BDD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9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FD409-1973-47E4-95F2-C546D0870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5D959-695B-44D0-BDA5-8065602B0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D1B3E-D3AA-4E3B-88F4-78E3FC145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139D-9868-40AF-9B1D-14F632F96ED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D90ED-2EFD-4705-B979-116BE362F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38542-DCDD-4019-8D3D-CD3252408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A0E9-E3DD-44E4-903B-5DB0061E7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/>
              <a:t>TrashTalk</a:t>
            </a:r>
            <a:r>
              <a:rPr lang="en-US" dirty="0"/>
              <a:t>-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DA5CC-B240-419C-9753-1EDBD58BC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</a:t>
            </a:r>
          </a:p>
          <a:p>
            <a:r>
              <a:rPr lang="en-US" dirty="0"/>
              <a:t>Dr. Taha Havakhor</a:t>
            </a:r>
          </a:p>
          <a:p>
            <a:r>
              <a:rPr lang="en-US" dirty="0"/>
              <a:t>Assistant Professor of MIS</a:t>
            </a:r>
          </a:p>
        </p:txBody>
      </p:sp>
    </p:spTree>
    <p:extLst>
      <p:ext uri="{BB962C8B-B14F-4D97-AF65-F5344CB8AC3E}">
        <p14:creationId xmlns:p14="http://schemas.microsoft.com/office/powerpoint/2010/main" val="172773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9E67-8E9E-4699-8FB4-2A260B0F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App’s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FC455-B9DB-49C9-9DE4-2D99DA1FA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Welcome/landing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New account registration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Login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Registration/Login error screen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Profile Setup - What’s your name?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Account Creation Success - Avatar review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Create/Join a chat room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Chat room</a:t>
            </a:r>
          </a:p>
        </p:txBody>
      </p:sp>
    </p:spTree>
    <p:extLst>
      <p:ext uri="{BB962C8B-B14F-4D97-AF65-F5344CB8AC3E}">
        <p14:creationId xmlns:p14="http://schemas.microsoft.com/office/powerpoint/2010/main" val="405732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742A9-7166-4724-8E27-19957525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3E349-A28C-4D4B-AD91-B13E2B3E4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of a real-time synchronous app</a:t>
            </a:r>
          </a:p>
          <a:p>
            <a:r>
              <a:rPr lang="en-US" dirty="0"/>
              <a:t>Using native features of a phone: </a:t>
            </a:r>
            <a:r>
              <a:rPr lang="en-US" i="1" dirty="0"/>
              <a:t>geolocation</a:t>
            </a:r>
          </a:p>
          <a:p>
            <a:r>
              <a:rPr lang="en-US" dirty="0"/>
              <a:t>Asking for user permission</a:t>
            </a:r>
          </a:p>
          <a:p>
            <a:r>
              <a:rPr lang="en-US" dirty="0"/>
              <a:t>Handling asynchronous requests</a:t>
            </a:r>
          </a:p>
          <a:p>
            <a:r>
              <a:rPr lang="en-US" dirty="0"/>
              <a:t>More exposure to NoSQL databases</a:t>
            </a:r>
          </a:p>
          <a:p>
            <a:r>
              <a:rPr lang="en-US" dirty="0"/>
              <a:t>Using external API’s in React-Native environment</a:t>
            </a:r>
          </a:p>
          <a:p>
            <a:r>
              <a:rPr lang="en-US" dirty="0"/>
              <a:t>Firing multiple AVD’s to test real-time synchronous apps</a:t>
            </a:r>
          </a:p>
        </p:txBody>
      </p:sp>
    </p:spTree>
    <p:extLst>
      <p:ext uri="{BB962C8B-B14F-4D97-AF65-F5344CB8AC3E}">
        <p14:creationId xmlns:p14="http://schemas.microsoft.com/office/powerpoint/2010/main" val="36194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249C-C741-4D5E-A6A1-283C6D2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8152F-0D65-4929-A501-8704A9C0E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A combination of tasks wherein execution of one or more tasks should </a:t>
            </a:r>
            <a:r>
              <a:rPr lang="en-US" i="1" dirty="0"/>
              <a:t>await</a:t>
            </a:r>
            <a:r>
              <a:rPr lang="en-US" dirty="0"/>
              <a:t> completion of other(s)</a:t>
            </a:r>
          </a:p>
          <a:p>
            <a:r>
              <a:rPr lang="en-US" dirty="0"/>
              <a:t>The async keyword:</a:t>
            </a:r>
          </a:p>
          <a:p>
            <a:pPr lvl="1"/>
            <a:r>
              <a:rPr lang="en-US" dirty="0"/>
              <a:t>Put in front of a function declaration to turn it into an async function. An async function is a function that knows how to expect the possibility of the await keyword being used to invoke asynchronous code:</a:t>
            </a:r>
          </a:p>
          <a:p>
            <a:pPr marL="457200" lvl="1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/>
              <a:t>async function hello() { return "Hello" };</a:t>
            </a:r>
          </a:p>
          <a:p>
            <a:pPr marL="1371600" lvl="3" indent="0">
              <a:buNone/>
            </a:pPr>
            <a:r>
              <a:rPr lang="en-US" dirty="0"/>
              <a:t>hello();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/>
              <a:t>let hello = async function() { return "Hello" };</a:t>
            </a:r>
          </a:p>
          <a:p>
            <a:pPr marL="1371600" lvl="3" indent="0">
              <a:buNone/>
            </a:pPr>
            <a:r>
              <a:rPr lang="en-US" dirty="0"/>
              <a:t>hello();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/>
              <a:t>let hello = async () =&gt; { return "Hello" };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r>
              <a:rPr lang="en-US" dirty="0"/>
              <a:t>Invoking the function now returns a promise. This is one of the traits of async functions — their return values are guaranteed to be converted to promises.</a:t>
            </a:r>
          </a:p>
        </p:txBody>
      </p:sp>
    </p:spTree>
    <p:extLst>
      <p:ext uri="{BB962C8B-B14F-4D97-AF65-F5344CB8AC3E}">
        <p14:creationId xmlns:p14="http://schemas.microsoft.com/office/powerpoint/2010/main" val="163252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84D0-05E3-49A0-B658-19B8554C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F76-AEE9-4CFA-9B21-BF790C6F1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await</a:t>
            </a:r>
            <a:r>
              <a:rPr lang="en-US" dirty="0"/>
              <a:t> keyword:</a:t>
            </a:r>
          </a:p>
          <a:p>
            <a:pPr lvl="1"/>
            <a:r>
              <a:rPr lang="en-US" dirty="0"/>
              <a:t>The advantage of an async function only becomes apparent when you combine it with the await keyword. </a:t>
            </a:r>
          </a:p>
          <a:p>
            <a:pPr lvl="1"/>
            <a:r>
              <a:rPr lang="en-US" i="1" dirty="0"/>
              <a:t>await</a:t>
            </a:r>
            <a:r>
              <a:rPr lang="en-US" dirty="0"/>
              <a:t> can be put in front of any async promise-based function to pause your code on that line until the promise fulfills, then return the resulting value.</a:t>
            </a:r>
          </a:p>
          <a:p>
            <a:pPr lvl="1"/>
            <a:r>
              <a:rPr lang="en-US" dirty="0"/>
              <a:t>You can use </a:t>
            </a:r>
            <a:r>
              <a:rPr lang="en-US" i="1" dirty="0"/>
              <a:t>await</a:t>
            </a:r>
            <a:r>
              <a:rPr lang="en-US" dirty="0"/>
              <a:t> </a:t>
            </a:r>
            <a:r>
              <a:rPr lang="en-US" u="sng" dirty="0"/>
              <a:t>when calling any function that returns a Promise</a:t>
            </a:r>
            <a:r>
              <a:rPr lang="en-US" dirty="0"/>
              <a:t>, including web API functions:</a:t>
            </a:r>
          </a:p>
          <a:p>
            <a:pPr marL="1371600" lvl="3" indent="0">
              <a:buNone/>
            </a:pPr>
            <a:r>
              <a:rPr lang="en-US" dirty="0"/>
              <a:t>async function hello() {return greeting = await </a:t>
            </a:r>
            <a:r>
              <a:rPr lang="en-US" dirty="0" err="1"/>
              <a:t>Promise.resolve</a:t>
            </a:r>
            <a:r>
              <a:rPr lang="en-US" dirty="0"/>
              <a:t>("Hello");};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C355-6FC2-4391-8E41-B6729683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without async/await (using promise/then)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FDC6-3A3E-4A0E-8B9C-21C99140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fetch('coffee.jpg')</a:t>
            </a:r>
          </a:p>
          <a:p>
            <a:pPr marL="0" indent="0">
              <a:buNone/>
            </a:pPr>
            <a:r>
              <a:rPr lang="en-US" dirty="0"/>
              <a:t>.then(response =&gt; {</a:t>
            </a:r>
          </a:p>
          <a:p>
            <a:pPr marL="0" indent="0">
              <a:buNone/>
            </a:pPr>
            <a:r>
              <a:rPr lang="en-US" dirty="0"/>
              <a:t>  if (!</a:t>
            </a:r>
            <a:r>
              <a:rPr lang="en-US" dirty="0" err="1"/>
              <a:t>response.ok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throw new Error(`HTTP error! status: ${</a:t>
            </a:r>
            <a:r>
              <a:rPr lang="en-US" dirty="0" err="1"/>
              <a:t>response.status</a:t>
            </a:r>
            <a:r>
              <a:rPr lang="en-US" dirty="0"/>
              <a:t>}`);</a:t>
            </a:r>
          </a:p>
          <a:p>
            <a:pPr marL="0" indent="0">
              <a:buNone/>
            </a:pPr>
            <a:r>
              <a:rPr lang="en-US" dirty="0"/>
              <a:t>  } else {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response.blob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.then(</a:t>
            </a:r>
            <a:r>
              <a:rPr lang="en-US" dirty="0" err="1"/>
              <a:t>myBlob</a:t>
            </a:r>
            <a:r>
              <a:rPr lang="en-US" dirty="0"/>
              <a:t> =&gt; {</a:t>
            </a:r>
          </a:p>
          <a:p>
            <a:pPr marL="0" indent="0">
              <a:buNone/>
            </a:pPr>
            <a:r>
              <a:rPr lang="en-US" dirty="0"/>
              <a:t>  let </a:t>
            </a:r>
            <a:r>
              <a:rPr lang="en-US" dirty="0" err="1"/>
              <a:t>objectURL</a:t>
            </a:r>
            <a:r>
              <a:rPr lang="en-US" dirty="0"/>
              <a:t> = </a:t>
            </a:r>
            <a:r>
              <a:rPr lang="en-US" dirty="0" err="1"/>
              <a:t>URL.createObjectURL</a:t>
            </a:r>
            <a:r>
              <a:rPr lang="en-US" dirty="0"/>
              <a:t>(</a:t>
            </a:r>
            <a:r>
              <a:rPr lang="en-US" dirty="0" err="1"/>
              <a:t>myBlob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let image = </a:t>
            </a:r>
            <a:r>
              <a:rPr lang="en-US" dirty="0" err="1"/>
              <a:t>document.createElement</a:t>
            </a:r>
            <a:r>
              <a:rPr lang="en-US" dirty="0"/>
              <a:t>('</a:t>
            </a:r>
            <a:r>
              <a:rPr lang="en-US" dirty="0" err="1"/>
              <a:t>img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image.src</a:t>
            </a:r>
            <a:r>
              <a:rPr lang="en-US" dirty="0"/>
              <a:t> = </a:t>
            </a:r>
            <a:r>
              <a:rPr lang="en-US" dirty="0" err="1"/>
              <a:t>objectURL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document.body.appendChild</a:t>
            </a:r>
            <a:r>
              <a:rPr lang="en-US" dirty="0"/>
              <a:t>(image);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.catch(e =&gt; {</a:t>
            </a:r>
          </a:p>
          <a:p>
            <a:pPr marL="0" indent="0">
              <a:buNone/>
            </a:pPr>
            <a:r>
              <a:rPr lang="en-US" dirty="0"/>
              <a:t>  console.log('There has been a problem with your fetch operation: ' + </a:t>
            </a:r>
            <a:r>
              <a:rPr lang="en-US" dirty="0" err="1"/>
              <a:t>e.message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15108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C48A-3E9F-4A95-9936-4A0C1807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async/await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1D5D-F8E6-4415-A1A5-E61497D32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async function </a:t>
            </a:r>
            <a:r>
              <a:rPr lang="en-US" dirty="0" err="1"/>
              <a:t>myFetch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let response = await fetch('coffee.jpg');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if (!</a:t>
            </a:r>
            <a:r>
              <a:rPr lang="en-US" dirty="0" err="1"/>
              <a:t>response.ok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throw new Error(`HTTP error! status: ${</a:t>
            </a:r>
            <a:r>
              <a:rPr lang="en-US" dirty="0" err="1"/>
              <a:t>response.status</a:t>
            </a:r>
            <a:r>
              <a:rPr lang="en-US" dirty="0"/>
              <a:t>}`);</a:t>
            </a:r>
          </a:p>
          <a:p>
            <a:pPr marL="0" indent="0">
              <a:buNone/>
            </a:pPr>
            <a:r>
              <a:rPr lang="en-US" dirty="0"/>
              <a:t>  } else {</a:t>
            </a:r>
          </a:p>
          <a:p>
            <a:pPr marL="0" indent="0">
              <a:buNone/>
            </a:pPr>
            <a:r>
              <a:rPr lang="en-US" dirty="0"/>
              <a:t>    let </a:t>
            </a:r>
            <a:r>
              <a:rPr lang="en-US" dirty="0" err="1"/>
              <a:t>myBlob</a:t>
            </a:r>
            <a:r>
              <a:rPr lang="en-US" dirty="0"/>
              <a:t> = await </a:t>
            </a:r>
            <a:r>
              <a:rPr lang="en-US" dirty="0" err="1"/>
              <a:t>response.blob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let </a:t>
            </a:r>
            <a:r>
              <a:rPr lang="en-US" dirty="0" err="1"/>
              <a:t>objectURL</a:t>
            </a:r>
            <a:r>
              <a:rPr lang="en-US" dirty="0"/>
              <a:t> = </a:t>
            </a:r>
            <a:r>
              <a:rPr lang="en-US" dirty="0" err="1"/>
              <a:t>URL.createObjectURL</a:t>
            </a:r>
            <a:r>
              <a:rPr lang="en-US" dirty="0"/>
              <a:t>(</a:t>
            </a:r>
            <a:r>
              <a:rPr lang="en-US" dirty="0" err="1"/>
              <a:t>myBlob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let image = </a:t>
            </a:r>
            <a:r>
              <a:rPr lang="en-US" dirty="0" err="1"/>
              <a:t>document.createElement</a:t>
            </a:r>
            <a:r>
              <a:rPr lang="en-US" dirty="0"/>
              <a:t>('</a:t>
            </a:r>
            <a:r>
              <a:rPr lang="en-US" dirty="0" err="1"/>
              <a:t>img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image.src</a:t>
            </a:r>
            <a:r>
              <a:rPr lang="en-US" dirty="0"/>
              <a:t> = </a:t>
            </a:r>
            <a:r>
              <a:rPr lang="en-US" dirty="0" err="1"/>
              <a:t>objectURL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document.body.appendChild</a:t>
            </a:r>
            <a:r>
              <a:rPr lang="en-US" dirty="0"/>
              <a:t>(image);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myFetch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.catch(e =&gt; {</a:t>
            </a:r>
          </a:p>
          <a:p>
            <a:pPr marL="0" indent="0">
              <a:buNone/>
            </a:pPr>
            <a:r>
              <a:rPr lang="en-US" dirty="0"/>
              <a:t>  console.log('There has been a problem with your fetch operation: ' + </a:t>
            </a:r>
            <a:r>
              <a:rPr lang="en-US" dirty="0" err="1"/>
              <a:t>e.message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99790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C81E-7F9C-4789-82A4-23958DC7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E9A6C-5F12-46F5-8FFD-970BDD97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https://developer.mozilla.org/en-US/docs/Learn/JavaScript/Asynchronous/Async_await</a:t>
            </a:r>
          </a:p>
        </p:txBody>
      </p:sp>
    </p:spTree>
    <p:extLst>
      <p:ext uri="{BB962C8B-B14F-4D97-AF65-F5344CB8AC3E}">
        <p14:creationId xmlns:p14="http://schemas.microsoft.com/office/powerpoint/2010/main" val="1029937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586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TrashTalk- Lab</vt:lpstr>
      <vt:lpstr>App’s Screens</vt:lpstr>
      <vt:lpstr>What we learn?</vt:lpstr>
      <vt:lpstr>Asynchronous tasks</vt:lpstr>
      <vt:lpstr>Asynchronous tasks</vt:lpstr>
      <vt:lpstr>Code without async/await (using promise/then)</vt:lpstr>
      <vt:lpstr>With async/await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TrashTalk- Lab</dc:title>
  <dc:creator>Taha Havakhor</dc:creator>
  <cp:lastModifiedBy>Taha Havakhor</cp:lastModifiedBy>
  <cp:revision>3</cp:revision>
  <dcterms:created xsi:type="dcterms:W3CDTF">2021-02-25T17:18:43Z</dcterms:created>
  <dcterms:modified xsi:type="dcterms:W3CDTF">2021-02-25T17:37:40Z</dcterms:modified>
</cp:coreProperties>
</file>