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60" r:id="rId5"/>
    <p:sldId id="258" r:id="rId6"/>
    <p:sldId id="25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3" d="100"/>
          <a:sy n="53" d="100"/>
        </p:scale>
        <p:origin x="102"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11873-49BE-456E-9BF1-13421F80978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730EC56-93DC-43E7-B702-9A646E78DDD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6A41CC4-D8EB-4943-B406-E3EC5B99C7CE}"/>
              </a:ext>
            </a:extLst>
          </p:cNvPr>
          <p:cNvSpPr>
            <a:spLocks noGrp="1"/>
          </p:cNvSpPr>
          <p:nvPr>
            <p:ph type="dt" sz="half" idx="10"/>
          </p:nvPr>
        </p:nvSpPr>
        <p:spPr/>
        <p:txBody>
          <a:bodyPr/>
          <a:lstStyle/>
          <a:p>
            <a:fld id="{EB45223C-0888-4CF0-893A-B650EEE4F3C2}" type="datetimeFigureOut">
              <a:rPr lang="en-US" smtClean="0"/>
              <a:t>2/25/2021</a:t>
            </a:fld>
            <a:endParaRPr lang="en-US"/>
          </a:p>
        </p:txBody>
      </p:sp>
      <p:sp>
        <p:nvSpPr>
          <p:cNvPr id="5" name="Footer Placeholder 4">
            <a:extLst>
              <a:ext uri="{FF2B5EF4-FFF2-40B4-BE49-F238E27FC236}">
                <a16:creationId xmlns:a16="http://schemas.microsoft.com/office/drawing/2014/main" id="{BCF00A7B-BB81-44E9-8EFB-57586BD0B4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47D387-3C8A-4CF0-89D6-DC45BBE5B096}"/>
              </a:ext>
            </a:extLst>
          </p:cNvPr>
          <p:cNvSpPr>
            <a:spLocks noGrp="1"/>
          </p:cNvSpPr>
          <p:nvPr>
            <p:ph type="sldNum" sz="quarter" idx="12"/>
          </p:nvPr>
        </p:nvSpPr>
        <p:spPr/>
        <p:txBody>
          <a:bodyPr/>
          <a:lstStyle/>
          <a:p>
            <a:fld id="{B5313C4F-6E73-4B95-83BA-AD45AB03AFD5}" type="slidenum">
              <a:rPr lang="en-US" smtClean="0"/>
              <a:t>‹#›</a:t>
            </a:fld>
            <a:endParaRPr lang="en-US"/>
          </a:p>
        </p:txBody>
      </p:sp>
    </p:spTree>
    <p:extLst>
      <p:ext uri="{BB962C8B-B14F-4D97-AF65-F5344CB8AC3E}">
        <p14:creationId xmlns:p14="http://schemas.microsoft.com/office/powerpoint/2010/main" val="3740241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E64FE-2DFA-4932-B7C5-423E65F4C13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CD41FE-271E-492F-A734-EA197A8B71B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5C549A-9658-4136-944B-FEBA5FAF5397}"/>
              </a:ext>
            </a:extLst>
          </p:cNvPr>
          <p:cNvSpPr>
            <a:spLocks noGrp="1"/>
          </p:cNvSpPr>
          <p:nvPr>
            <p:ph type="dt" sz="half" idx="10"/>
          </p:nvPr>
        </p:nvSpPr>
        <p:spPr/>
        <p:txBody>
          <a:bodyPr/>
          <a:lstStyle/>
          <a:p>
            <a:fld id="{EB45223C-0888-4CF0-893A-B650EEE4F3C2}" type="datetimeFigureOut">
              <a:rPr lang="en-US" smtClean="0"/>
              <a:t>2/25/2021</a:t>
            </a:fld>
            <a:endParaRPr lang="en-US"/>
          </a:p>
        </p:txBody>
      </p:sp>
      <p:sp>
        <p:nvSpPr>
          <p:cNvPr id="5" name="Footer Placeholder 4">
            <a:extLst>
              <a:ext uri="{FF2B5EF4-FFF2-40B4-BE49-F238E27FC236}">
                <a16:creationId xmlns:a16="http://schemas.microsoft.com/office/drawing/2014/main" id="{D96AD9DE-CB32-4DEE-A702-3FD8F3FC72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000D91-FEC6-4813-AF13-816CD5BED9A7}"/>
              </a:ext>
            </a:extLst>
          </p:cNvPr>
          <p:cNvSpPr>
            <a:spLocks noGrp="1"/>
          </p:cNvSpPr>
          <p:nvPr>
            <p:ph type="sldNum" sz="quarter" idx="12"/>
          </p:nvPr>
        </p:nvSpPr>
        <p:spPr/>
        <p:txBody>
          <a:bodyPr/>
          <a:lstStyle/>
          <a:p>
            <a:fld id="{B5313C4F-6E73-4B95-83BA-AD45AB03AFD5}" type="slidenum">
              <a:rPr lang="en-US" smtClean="0"/>
              <a:t>‹#›</a:t>
            </a:fld>
            <a:endParaRPr lang="en-US"/>
          </a:p>
        </p:txBody>
      </p:sp>
    </p:spTree>
    <p:extLst>
      <p:ext uri="{BB962C8B-B14F-4D97-AF65-F5344CB8AC3E}">
        <p14:creationId xmlns:p14="http://schemas.microsoft.com/office/powerpoint/2010/main" val="1552701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0A931B-5289-40B8-A34A-7418196D99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5E11075-020C-4E12-A8EA-61E060FCA94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347773-061D-4DCE-B0D7-127491642417}"/>
              </a:ext>
            </a:extLst>
          </p:cNvPr>
          <p:cNvSpPr>
            <a:spLocks noGrp="1"/>
          </p:cNvSpPr>
          <p:nvPr>
            <p:ph type="dt" sz="half" idx="10"/>
          </p:nvPr>
        </p:nvSpPr>
        <p:spPr/>
        <p:txBody>
          <a:bodyPr/>
          <a:lstStyle/>
          <a:p>
            <a:fld id="{EB45223C-0888-4CF0-893A-B650EEE4F3C2}" type="datetimeFigureOut">
              <a:rPr lang="en-US" smtClean="0"/>
              <a:t>2/25/2021</a:t>
            </a:fld>
            <a:endParaRPr lang="en-US"/>
          </a:p>
        </p:txBody>
      </p:sp>
      <p:sp>
        <p:nvSpPr>
          <p:cNvPr id="5" name="Footer Placeholder 4">
            <a:extLst>
              <a:ext uri="{FF2B5EF4-FFF2-40B4-BE49-F238E27FC236}">
                <a16:creationId xmlns:a16="http://schemas.microsoft.com/office/drawing/2014/main" id="{FEC48344-D895-4D2E-8886-635D6BA887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E997D0-AE56-4D12-A267-DDEC79C3854D}"/>
              </a:ext>
            </a:extLst>
          </p:cNvPr>
          <p:cNvSpPr>
            <a:spLocks noGrp="1"/>
          </p:cNvSpPr>
          <p:nvPr>
            <p:ph type="sldNum" sz="quarter" idx="12"/>
          </p:nvPr>
        </p:nvSpPr>
        <p:spPr/>
        <p:txBody>
          <a:bodyPr/>
          <a:lstStyle/>
          <a:p>
            <a:fld id="{B5313C4F-6E73-4B95-83BA-AD45AB03AFD5}" type="slidenum">
              <a:rPr lang="en-US" smtClean="0"/>
              <a:t>‹#›</a:t>
            </a:fld>
            <a:endParaRPr lang="en-US"/>
          </a:p>
        </p:txBody>
      </p:sp>
    </p:spTree>
    <p:extLst>
      <p:ext uri="{BB962C8B-B14F-4D97-AF65-F5344CB8AC3E}">
        <p14:creationId xmlns:p14="http://schemas.microsoft.com/office/powerpoint/2010/main" val="2600002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07C52-7638-4D6F-B9C0-16FC346B4F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BA0C23-77E4-40F1-81E2-9781CDA7AA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D906FF-DF5D-442C-9307-FCDCAAEDD9D5}"/>
              </a:ext>
            </a:extLst>
          </p:cNvPr>
          <p:cNvSpPr>
            <a:spLocks noGrp="1"/>
          </p:cNvSpPr>
          <p:nvPr>
            <p:ph type="dt" sz="half" idx="10"/>
          </p:nvPr>
        </p:nvSpPr>
        <p:spPr/>
        <p:txBody>
          <a:bodyPr/>
          <a:lstStyle/>
          <a:p>
            <a:fld id="{EB45223C-0888-4CF0-893A-B650EEE4F3C2}" type="datetimeFigureOut">
              <a:rPr lang="en-US" smtClean="0"/>
              <a:t>2/25/2021</a:t>
            </a:fld>
            <a:endParaRPr lang="en-US"/>
          </a:p>
        </p:txBody>
      </p:sp>
      <p:sp>
        <p:nvSpPr>
          <p:cNvPr id="5" name="Footer Placeholder 4">
            <a:extLst>
              <a:ext uri="{FF2B5EF4-FFF2-40B4-BE49-F238E27FC236}">
                <a16:creationId xmlns:a16="http://schemas.microsoft.com/office/drawing/2014/main" id="{B5C6DDD2-86C9-41E8-AECE-2F3030082F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235894-675F-4D79-A477-B9ACFCFE69B0}"/>
              </a:ext>
            </a:extLst>
          </p:cNvPr>
          <p:cNvSpPr>
            <a:spLocks noGrp="1"/>
          </p:cNvSpPr>
          <p:nvPr>
            <p:ph type="sldNum" sz="quarter" idx="12"/>
          </p:nvPr>
        </p:nvSpPr>
        <p:spPr/>
        <p:txBody>
          <a:bodyPr/>
          <a:lstStyle/>
          <a:p>
            <a:fld id="{B5313C4F-6E73-4B95-83BA-AD45AB03AFD5}" type="slidenum">
              <a:rPr lang="en-US" smtClean="0"/>
              <a:t>‹#›</a:t>
            </a:fld>
            <a:endParaRPr lang="en-US"/>
          </a:p>
        </p:txBody>
      </p:sp>
    </p:spTree>
    <p:extLst>
      <p:ext uri="{BB962C8B-B14F-4D97-AF65-F5344CB8AC3E}">
        <p14:creationId xmlns:p14="http://schemas.microsoft.com/office/powerpoint/2010/main" val="1113068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87215-F669-4FE0-8EFB-194F0F015B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6DF3145-36B2-4975-A016-E5C8C46C5E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A8D8F29-52F4-4D43-B126-ACF146FAC8AC}"/>
              </a:ext>
            </a:extLst>
          </p:cNvPr>
          <p:cNvSpPr>
            <a:spLocks noGrp="1"/>
          </p:cNvSpPr>
          <p:nvPr>
            <p:ph type="dt" sz="half" idx="10"/>
          </p:nvPr>
        </p:nvSpPr>
        <p:spPr/>
        <p:txBody>
          <a:bodyPr/>
          <a:lstStyle/>
          <a:p>
            <a:fld id="{EB45223C-0888-4CF0-893A-B650EEE4F3C2}" type="datetimeFigureOut">
              <a:rPr lang="en-US" smtClean="0"/>
              <a:t>2/25/2021</a:t>
            </a:fld>
            <a:endParaRPr lang="en-US"/>
          </a:p>
        </p:txBody>
      </p:sp>
      <p:sp>
        <p:nvSpPr>
          <p:cNvPr id="5" name="Footer Placeholder 4">
            <a:extLst>
              <a:ext uri="{FF2B5EF4-FFF2-40B4-BE49-F238E27FC236}">
                <a16:creationId xmlns:a16="http://schemas.microsoft.com/office/drawing/2014/main" id="{22912026-9ADE-43A0-ABE3-34F6A18749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A27DDB-1665-44A9-8F74-8D96300E79A6}"/>
              </a:ext>
            </a:extLst>
          </p:cNvPr>
          <p:cNvSpPr>
            <a:spLocks noGrp="1"/>
          </p:cNvSpPr>
          <p:nvPr>
            <p:ph type="sldNum" sz="quarter" idx="12"/>
          </p:nvPr>
        </p:nvSpPr>
        <p:spPr/>
        <p:txBody>
          <a:bodyPr/>
          <a:lstStyle/>
          <a:p>
            <a:fld id="{B5313C4F-6E73-4B95-83BA-AD45AB03AFD5}" type="slidenum">
              <a:rPr lang="en-US" smtClean="0"/>
              <a:t>‹#›</a:t>
            </a:fld>
            <a:endParaRPr lang="en-US"/>
          </a:p>
        </p:txBody>
      </p:sp>
    </p:spTree>
    <p:extLst>
      <p:ext uri="{BB962C8B-B14F-4D97-AF65-F5344CB8AC3E}">
        <p14:creationId xmlns:p14="http://schemas.microsoft.com/office/powerpoint/2010/main" val="3614852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BFA7B-9242-41C5-A635-2A88C1A508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57B894-161D-4A11-B42D-D490D66FB2E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7BF95CC-0C4F-46FE-972B-4BDFCFB4BD6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BF35341-9944-4DCE-8462-6995E3AFF0B9}"/>
              </a:ext>
            </a:extLst>
          </p:cNvPr>
          <p:cNvSpPr>
            <a:spLocks noGrp="1"/>
          </p:cNvSpPr>
          <p:nvPr>
            <p:ph type="dt" sz="half" idx="10"/>
          </p:nvPr>
        </p:nvSpPr>
        <p:spPr/>
        <p:txBody>
          <a:bodyPr/>
          <a:lstStyle/>
          <a:p>
            <a:fld id="{EB45223C-0888-4CF0-893A-B650EEE4F3C2}" type="datetimeFigureOut">
              <a:rPr lang="en-US" smtClean="0"/>
              <a:t>2/25/2021</a:t>
            </a:fld>
            <a:endParaRPr lang="en-US"/>
          </a:p>
        </p:txBody>
      </p:sp>
      <p:sp>
        <p:nvSpPr>
          <p:cNvPr id="6" name="Footer Placeholder 5">
            <a:extLst>
              <a:ext uri="{FF2B5EF4-FFF2-40B4-BE49-F238E27FC236}">
                <a16:creationId xmlns:a16="http://schemas.microsoft.com/office/drawing/2014/main" id="{722D0F80-99EA-43C8-8AC3-AFB8FD569A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1EA5B2-9A6F-47F3-8123-D3243A1F2DD8}"/>
              </a:ext>
            </a:extLst>
          </p:cNvPr>
          <p:cNvSpPr>
            <a:spLocks noGrp="1"/>
          </p:cNvSpPr>
          <p:nvPr>
            <p:ph type="sldNum" sz="quarter" idx="12"/>
          </p:nvPr>
        </p:nvSpPr>
        <p:spPr/>
        <p:txBody>
          <a:bodyPr/>
          <a:lstStyle/>
          <a:p>
            <a:fld id="{B5313C4F-6E73-4B95-83BA-AD45AB03AFD5}" type="slidenum">
              <a:rPr lang="en-US" smtClean="0"/>
              <a:t>‹#›</a:t>
            </a:fld>
            <a:endParaRPr lang="en-US"/>
          </a:p>
        </p:txBody>
      </p:sp>
    </p:spTree>
    <p:extLst>
      <p:ext uri="{BB962C8B-B14F-4D97-AF65-F5344CB8AC3E}">
        <p14:creationId xmlns:p14="http://schemas.microsoft.com/office/powerpoint/2010/main" val="380937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9D2D8-DF8D-4B78-941F-7720A9AC192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74C459-2E7A-41FF-93AD-BB9322F6D6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903031F-D2BE-407B-A164-A746ACADD08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3B832DD-37A8-43C0-979C-20113F3173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39C4B23-CA2A-4AC8-B0E2-CAE0C9D2E67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B3F74D3-437C-486E-B266-E7FE20A36F96}"/>
              </a:ext>
            </a:extLst>
          </p:cNvPr>
          <p:cNvSpPr>
            <a:spLocks noGrp="1"/>
          </p:cNvSpPr>
          <p:nvPr>
            <p:ph type="dt" sz="half" idx="10"/>
          </p:nvPr>
        </p:nvSpPr>
        <p:spPr/>
        <p:txBody>
          <a:bodyPr/>
          <a:lstStyle/>
          <a:p>
            <a:fld id="{EB45223C-0888-4CF0-893A-B650EEE4F3C2}" type="datetimeFigureOut">
              <a:rPr lang="en-US" smtClean="0"/>
              <a:t>2/25/2021</a:t>
            </a:fld>
            <a:endParaRPr lang="en-US"/>
          </a:p>
        </p:txBody>
      </p:sp>
      <p:sp>
        <p:nvSpPr>
          <p:cNvPr id="8" name="Footer Placeholder 7">
            <a:extLst>
              <a:ext uri="{FF2B5EF4-FFF2-40B4-BE49-F238E27FC236}">
                <a16:creationId xmlns:a16="http://schemas.microsoft.com/office/drawing/2014/main" id="{5F6A231B-9B26-439D-8E17-721599929A8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BE0829E-3E52-4AC2-8DD4-520E2AB29352}"/>
              </a:ext>
            </a:extLst>
          </p:cNvPr>
          <p:cNvSpPr>
            <a:spLocks noGrp="1"/>
          </p:cNvSpPr>
          <p:nvPr>
            <p:ph type="sldNum" sz="quarter" idx="12"/>
          </p:nvPr>
        </p:nvSpPr>
        <p:spPr/>
        <p:txBody>
          <a:bodyPr/>
          <a:lstStyle/>
          <a:p>
            <a:fld id="{B5313C4F-6E73-4B95-83BA-AD45AB03AFD5}" type="slidenum">
              <a:rPr lang="en-US" smtClean="0"/>
              <a:t>‹#›</a:t>
            </a:fld>
            <a:endParaRPr lang="en-US"/>
          </a:p>
        </p:txBody>
      </p:sp>
    </p:spTree>
    <p:extLst>
      <p:ext uri="{BB962C8B-B14F-4D97-AF65-F5344CB8AC3E}">
        <p14:creationId xmlns:p14="http://schemas.microsoft.com/office/powerpoint/2010/main" val="4064456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7B35F-EEF3-44BE-BDA0-6B0373B7BBD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9EBBEFD-53D9-416A-B969-257CDF95230D}"/>
              </a:ext>
            </a:extLst>
          </p:cNvPr>
          <p:cNvSpPr>
            <a:spLocks noGrp="1"/>
          </p:cNvSpPr>
          <p:nvPr>
            <p:ph type="dt" sz="half" idx="10"/>
          </p:nvPr>
        </p:nvSpPr>
        <p:spPr/>
        <p:txBody>
          <a:bodyPr/>
          <a:lstStyle/>
          <a:p>
            <a:fld id="{EB45223C-0888-4CF0-893A-B650EEE4F3C2}" type="datetimeFigureOut">
              <a:rPr lang="en-US" smtClean="0"/>
              <a:t>2/25/2021</a:t>
            </a:fld>
            <a:endParaRPr lang="en-US"/>
          </a:p>
        </p:txBody>
      </p:sp>
      <p:sp>
        <p:nvSpPr>
          <p:cNvPr id="4" name="Footer Placeholder 3">
            <a:extLst>
              <a:ext uri="{FF2B5EF4-FFF2-40B4-BE49-F238E27FC236}">
                <a16:creationId xmlns:a16="http://schemas.microsoft.com/office/drawing/2014/main" id="{7D8C7A29-EBEF-4C73-9559-51642431872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53A5589-5132-4BB1-AB44-DFA67E085380}"/>
              </a:ext>
            </a:extLst>
          </p:cNvPr>
          <p:cNvSpPr>
            <a:spLocks noGrp="1"/>
          </p:cNvSpPr>
          <p:nvPr>
            <p:ph type="sldNum" sz="quarter" idx="12"/>
          </p:nvPr>
        </p:nvSpPr>
        <p:spPr/>
        <p:txBody>
          <a:bodyPr/>
          <a:lstStyle/>
          <a:p>
            <a:fld id="{B5313C4F-6E73-4B95-83BA-AD45AB03AFD5}" type="slidenum">
              <a:rPr lang="en-US" smtClean="0"/>
              <a:t>‹#›</a:t>
            </a:fld>
            <a:endParaRPr lang="en-US"/>
          </a:p>
        </p:txBody>
      </p:sp>
    </p:spTree>
    <p:extLst>
      <p:ext uri="{BB962C8B-B14F-4D97-AF65-F5344CB8AC3E}">
        <p14:creationId xmlns:p14="http://schemas.microsoft.com/office/powerpoint/2010/main" val="2347054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E4A8363-0B69-4CED-9447-BF2E74DF75EF}"/>
              </a:ext>
            </a:extLst>
          </p:cNvPr>
          <p:cNvSpPr>
            <a:spLocks noGrp="1"/>
          </p:cNvSpPr>
          <p:nvPr>
            <p:ph type="dt" sz="half" idx="10"/>
          </p:nvPr>
        </p:nvSpPr>
        <p:spPr/>
        <p:txBody>
          <a:bodyPr/>
          <a:lstStyle/>
          <a:p>
            <a:fld id="{EB45223C-0888-4CF0-893A-B650EEE4F3C2}" type="datetimeFigureOut">
              <a:rPr lang="en-US" smtClean="0"/>
              <a:t>2/25/2021</a:t>
            </a:fld>
            <a:endParaRPr lang="en-US"/>
          </a:p>
        </p:txBody>
      </p:sp>
      <p:sp>
        <p:nvSpPr>
          <p:cNvPr id="3" name="Footer Placeholder 2">
            <a:extLst>
              <a:ext uri="{FF2B5EF4-FFF2-40B4-BE49-F238E27FC236}">
                <a16:creationId xmlns:a16="http://schemas.microsoft.com/office/drawing/2014/main" id="{F633B796-E915-458A-B384-189C2C241A7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8803656-379A-4D3D-BA3D-4EAEED3464AE}"/>
              </a:ext>
            </a:extLst>
          </p:cNvPr>
          <p:cNvSpPr>
            <a:spLocks noGrp="1"/>
          </p:cNvSpPr>
          <p:nvPr>
            <p:ph type="sldNum" sz="quarter" idx="12"/>
          </p:nvPr>
        </p:nvSpPr>
        <p:spPr/>
        <p:txBody>
          <a:bodyPr/>
          <a:lstStyle/>
          <a:p>
            <a:fld id="{B5313C4F-6E73-4B95-83BA-AD45AB03AFD5}" type="slidenum">
              <a:rPr lang="en-US" smtClean="0"/>
              <a:t>‹#›</a:t>
            </a:fld>
            <a:endParaRPr lang="en-US"/>
          </a:p>
        </p:txBody>
      </p:sp>
    </p:spTree>
    <p:extLst>
      <p:ext uri="{BB962C8B-B14F-4D97-AF65-F5344CB8AC3E}">
        <p14:creationId xmlns:p14="http://schemas.microsoft.com/office/powerpoint/2010/main" val="2874375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1BC0F-87D7-424A-80E1-A143A74CE7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DD06BF4-BF02-4FFD-8986-7FC257AD32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C607A2C-9849-47B0-A25E-9F17FBE4C4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6BFC7B-AA97-4159-9F8C-E8532D987849}"/>
              </a:ext>
            </a:extLst>
          </p:cNvPr>
          <p:cNvSpPr>
            <a:spLocks noGrp="1"/>
          </p:cNvSpPr>
          <p:nvPr>
            <p:ph type="dt" sz="half" idx="10"/>
          </p:nvPr>
        </p:nvSpPr>
        <p:spPr/>
        <p:txBody>
          <a:bodyPr/>
          <a:lstStyle/>
          <a:p>
            <a:fld id="{EB45223C-0888-4CF0-893A-B650EEE4F3C2}" type="datetimeFigureOut">
              <a:rPr lang="en-US" smtClean="0"/>
              <a:t>2/25/2021</a:t>
            </a:fld>
            <a:endParaRPr lang="en-US"/>
          </a:p>
        </p:txBody>
      </p:sp>
      <p:sp>
        <p:nvSpPr>
          <p:cNvPr id="6" name="Footer Placeholder 5">
            <a:extLst>
              <a:ext uri="{FF2B5EF4-FFF2-40B4-BE49-F238E27FC236}">
                <a16:creationId xmlns:a16="http://schemas.microsoft.com/office/drawing/2014/main" id="{1D48A3EF-7324-413B-98BD-F8C76B7BA3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1CD683-4266-4764-9F2D-8051C37F4B58}"/>
              </a:ext>
            </a:extLst>
          </p:cNvPr>
          <p:cNvSpPr>
            <a:spLocks noGrp="1"/>
          </p:cNvSpPr>
          <p:nvPr>
            <p:ph type="sldNum" sz="quarter" idx="12"/>
          </p:nvPr>
        </p:nvSpPr>
        <p:spPr/>
        <p:txBody>
          <a:bodyPr/>
          <a:lstStyle/>
          <a:p>
            <a:fld id="{B5313C4F-6E73-4B95-83BA-AD45AB03AFD5}" type="slidenum">
              <a:rPr lang="en-US" smtClean="0"/>
              <a:t>‹#›</a:t>
            </a:fld>
            <a:endParaRPr lang="en-US"/>
          </a:p>
        </p:txBody>
      </p:sp>
    </p:spTree>
    <p:extLst>
      <p:ext uri="{BB962C8B-B14F-4D97-AF65-F5344CB8AC3E}">
        <p14:creationId xmlns:p14="http://schemas.microsoft.com/office/powerpoint/2010/main" val="1857203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D9EF9-F2CB-4665-AD91-CBC86D5FA9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57A5A3A-6152-49C2-980B-C82399724B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87F10A6-6831-437E-96C3-96AF05B5DB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2BA3C9-A499-4BC7-AC99-A3E694FB0FB5}"/>
              </a:ext>
            </a:extLst>
          </p:cNvPr>
          <p:cNvSpPr>
            <a:spLocks noGrp="1"/>
          </p:cNvSpPr>
          <p:nvPr>
            <p:ph type="dt" sz="half" idx="10"/>
          </p:nvPr>
        </p:nvSpPr>
        <p:spPr/>
        <p:txBody>
          <a:bodyPr/>
          <a:lstStyle/>
          <a:p>
            <a:fld id="{EB45223C-0888-4CF0-893A-B650EEE4F3C2}" type="datetimeFigureOut">
              <a:rPr lang="en-US" smtClean="0"/>
              <a:t>2/25/2021</a:t>
            </a:fld>
            <a:endParaRPr lang="en-US"/>
          </a:p>
        </p:txBody>
      </p:sp>
      <p:sp>
        <p:nvSpPr>
          <p:cNvPr id="6" name="Footer Placeholder 5">
            <a:extLst>
              <a:ext uri="{FF2B5EF4-FFF2-40B4-BE49-F238E27FC236}">
                <a16:creationId xmlns:a16="http://schemas.microsoft.com/office/drawing/2014/main" id="{D71B2BE0-52A4-4F39-BA0A-0D2BF6C883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C4B70C-BA81-4965-BD74-52B1CEE40A92}"/>
              </a:ext>
            </a:extLst>
          </p:cNvPr>
          <p:cNvSpPr>
            <a:spLocks noGrp="1"/>
          </p:cNvSpPr>
          <p:nvPr>
            <p:ph type="sldNum" sz="quarter" idx="12"/>
          </p:nvPr>
        </p:nvSpPr>
        <p:spPr/>
        <p:txBody>
          <a:bodyPr/>
          <a:lstStyle/>
          <a:p>
            <a:fld id="{B5313C4F-6E73-4B95-83BA-AD45AB03AFD5}" type="slidenum">
              <a:rPr lang="en-US" smtClean="0"/>
              <a:t>‹#›</a:t>
            </a:fld>
            <a:endParaRPr lang="en-US"/>
          </a:p>
        </p:txBody>
      </p:sp>
    </p:spTree>
    <p:extLst>
      <p:ext uri="{BB962C8B-B14F-4D97-AF65-F5344CB8AC3E}">
        <p14:creationId xmlns:p14="http://schemas.microsoft.com/office/powerpoint/2010/main" val="948043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43854A-B941-4E59-AC58-903395555F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11DCEB1-BF14-4FDB-8067-8B238B12C2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1393E5-1AE7-451C-9EC7-37885782A4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45223C-0888-4CF0-893A-B650EEE4F3C2}" type="datetimeFigureOut">
              <a:rPr lang="en-US" smtClean="0"/>
              <a:t>2/25/2021</a:t>
            </a:fld>
            <a:endParaRPr lang="en-US"/>
          </a:p>
        </p:txBody>
      </p:sp>
      <p:sp>
        <p:nvSpPr>
          <p:cNvPr id="5" name="Footer Placeholder 4">
            <a:extLst>
              <a:ext uri="{FF2B5EF4-FFF2-40B4-BE49-F238E27FC236}">
                <a16:creationId xmlns:a16="http://schemas.microsoft.com/office/drawing/2014/main" id="{A6872894-711D-4EE2-86C3-598692FC6C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75D286D-DA0B-467D-AFAF-A41B402CC4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313C4F-6E73-4B95-83BA-AD45AB03AFD5}" type="slidenum">
              <a:rPr lang="en-US" smtClean="0"/>
              <a:t>‹#›</a:t>
            </a:fld>
            <a:endParaRPr lang="en-US"/>
          </a:p>
        </p:txBody>
      </p:sp>
    </p:spTree>
    <p:extLst>
      <p:ext uri="{BB962C8B-B14F-4D97-AF65-F5344CB8AC3E}">
        <p14:creationId xmlns:p14="http://schemas.microsoft.com/office/powerpoint/2010/main" val="572022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4D7DB-6E7B-4DFE-B27A-25F4259BEB72}"/>
              </a:ext>
            </a:extLst>
          </p:cNvPr>
          <p:cNvSpPr>
            <a:spLocks noGrp="1"/>
          </p:cNvSpPr>
          <p:nvPr>
            <p:ph type="ctrTitle"/>
          </p:nvPr>
        </p:nvSpPr>
        <p:spPr/>
        <p:txBody>
          <a:bodyPr/>
          <a:lstStyle/>
          <a:p>
            <a:r>
              <a:rPr lang="en-US" dirty="0"/>
              <a:t>Wrapping up the </a:t>
            </a:r>
            <a:r>
              <a:rPr lang="en-US" dirty="0" err="1"/>
              <a:t>ToDo</a:t>
            </a:r>
            <a:r>
              <a:rPr lang="en-US" dirty="0"/>
              <a:t> App </a:t>
            </a:r>
          </a:p>
        </p:txBody>
      </p:sp>
      <p:sp>
        <p:nvSpPr>
          <p:cNvPr id="3" name="Subtitle 2">
            <a:extLst>
              <a:ext uri="{FF2B5EF4-FFF2-40B4-BE49-F238E27FC236}">
                <a16:creationId xmlns:a16="http://schemas.microsoft.com/office/drawing/2014/main" id="{CA3CE63E-D1A1-40AF-8234-EACE7D1D026E}"/>
              </a:ext>
            </a:extLst>
          </p:cNvPr>
          <p:cNvSpPr>
            <a:spLocks noGrp="1"/>
          </p:cNvSpPr>
          <p:nvPr>
            <p:ph type="subTitle" idx="1"/>
          </p:nvPr>
        </p:nvSpPr>
        <p:spPr/>
        <p:txBody>
          <a:bodyPr/>
          <a:lstStyle/>
          <a:p>
            <a:r>
              <a:rPr lang="en-US" dirty="0"/>
              <a:t>By:</a:t>
            </a:r>
          </a:p>
          <a:p>
            <a:r>
              <a:rPr lang="en-US" dirty="0"/>
              <a:t>Dr. Taha Havakhor</a:t>
            </a:r>
          </a:p>
          <a:p>
            <a:r>
              <a:rPr lang="en-US" dirty="0"/>
              <a:t>Assistant Professor of MIS</a:t>
            </a:r>
          </a:p>
        </p:txBody>
      </p:sp>
    </p:spTree>
    <p:extLst>
      <p:ext uri="{BB962C8B-B14F-4D97-AF65-F5344CB8AC3E}">
        <p14:creationId xmlns:p14="http://schemas.microsoft.com/office/powerpoint/2010/main" val="809434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BF184-6488-46A4-BCAA-32BED39094F0}"/>
              </a:ext>
            </a:extLst>
          </p:cNvPr>
          <p:cNvSpPr>
            <a:spLocks noGrp="1"/>
          </p:cNvSpPr>
          <p:nvPr>
            <p:ph type="title"/>
          </p:nvPr>
        </p:nvSpPr>
        <p:spPr/>
        <p:txBody>
          <a:bodyPr/>
          <a:lstStyle/>
          <a:p>
            <a:r>
              <a:rPr lang="en-US" dirty="0" err="1"/>
              <a:t>Firestore</a:t>
            </a:r>
            <a:r>
              <a:rPr lang="en-US" dirty="0"/>
              <a:t> data model</a:t>
            </a:r>
          </a:p>
        </p:txBody>
      </p:sp>
      <p:sp>
        <p:nvSpPr>
          <p:cNvPr id="3" name="Content Placeholder 2">
            <a:extLst>
              <a:ext uri="{FF2B5EF4-FFF2-40B4-BE49-F238E27FC236}">
                <a16:creationId xmlns:a16="http://schemas.microsoft.com/office/drawing/2014/main" id="{2EACCE62-67E2-4EC9-8208-EA0A82231116}"/>
              </a:ext>
            </a:extLst>
          </p:cNvPr>
          <p:cNvSpPr>
            <a:spLocks noGrp="1"/>
          </p:cNvSpPr>
          <p:nvPr>
            <p:ph idx="1"/>
          </p:nvPr>
        </p:nvSpPr>
        <p:spPr/>
        <p:txBody>
          <a:bodyPr/>
          <a:lstStyle/>
          <a:p>
            <a:r>
              <a:rPr lang="en-US" dirty="0"/>
              <a:t>Unlike a SQL database, there are no tables or rows. Instead, you store data in </a:t>
            </a:r>
            <a:r>
              <a:rPr lang="en-US" i="1" dirty="0"/>
              <a:t>documents</a:t>
            </a:r>
            <a:r>
              <a:rPr lang="en-US" dirty="0"/>
              <a:t>, which are organized into </a:t>
            </a:r>
            <a:r>
              <a:rPr lang="en-US" i="1" dirty="0"/>
              <a:t>collections</a:t>
            </a:r>
            <a:r>
              <a:rPr lang="en-US" dirty="0"/>
              <a:t>.</a:t>
            </a:r>
          </a:p>
          <a:p>
            <a:r>
              <a:rPr lang="en-US" dirty="0"/>
              <a:t>Each </a:t>
            </a:r>
            <a:r>
              <a:rPr lang="en-US" i="1" dirty="0"/>
              <a:t>document</a:t>
            </a:r>
            <a:r>
              <a:rPr lang="en-US" dirty="0"/>
              <a:t> contains a set of key-value pairs. Cloud </a:t>
            </a:r>
            <a:r>
              <a:rPr lang="en-US" dirty="0" err="1"/>
              <a:t>Firestore</a:t>
            </a:r>
            <a:r>
              <a:rPr lang="en-US" dirty="0"/>
              <a:t> is optimized for storing large collections of small documents.</a:t>
            </a:r>
          </a:p>
          <a:p>
            <a:r>
              <a:rPr lang="en-US" dirty="0"/>
              <a:t>All documents must be stored in collections. Documents can contain </a:t>
            </a:r>
            <a:r>
              <a:rPr lang="en-US" i="1" dirty="0"/>
              <a:t>subcollections</a:t>
            </a:r>
            <a:r>
              <a:rPr lang="en-US" dirty="0"/>
              <a:t> and nested objects, both of which can include primitive fields like strings or complex objects like lists.</a:t>
            </a:r>
          </a:p>
          <a:p>
            <a:r>
              <a:rPr lang="en-US" dirty="0"/>
              <a:t>Collections and documents are created implicitly in Cloud </a:t>
            </a:r>
            <a:r>
              <a:rPr lang="en-US" dirty="0" err="1"/>
              <a:t>Firestore</a:t>
            </a:r>
            <a:r>
              <a:rPr lang="en-US" dirty="0"/>
              <a:t>. Simply assign data to a document within a collection. If either the collection or document does not exist, Cloud </a:t>
            </a:r>
            <a:r>
              <a:rPr lang="en-US" dirty="0" err="1"/>
              <a:t>Firestore</a:t>
            </a:r>
            <a:r>
              <a:rPr lang="en-US"/>
              <a:t> creates it.</a:t>
            </a:r>
          </a:p>
        </p:txBody>
      </p:sp>
    </p:spTree>
    <p:extLst>
      <p:ext uri="{BB962C8B-B14F-4D97-AF65-F5344CB8AC3E}">
        <p14:creationId xmlns:p14="http://schemas.microsoft.com/office/powerpoint/2010/main" val="685789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D808A-79D3-4B19-9381-40484738B255}"/>
              </a:ext>
            </a:extLst>
          </p:cNvPr>
          <p:cNvSpPr>
            <a:spLocks noGrp="1"/>
          </p:cNvSpPr>
          <p:nvPr>
            <p:ph type="title"/>
          </p:nvPr>
        </p:nvSpPr>
        <p:spPr/>
        <p:txBody>
          <a:bodyPr/>
          <a:lstStyle/>
          <a:p>
            <a:r>
              <a:rPr lang="en-US" dirty="0"/>
              <a:t>Firebase queries -Update</a:t>
            </a:r>
          </a:p>
        </p:txBody>
      </p:sp>
      <p:sp>
        <p:nvSpPr>
          <p:cNvPr id="3" name="Content Placeholder 2">
            <a:extLst>
              <a:ext uri="{FF2B5EF4-FFF2-40B4-BE49-F238E27FC236}">
                <a16:creationId xmlns:a16="http://schemas.microsoft.com/office/drawing/2014/main" id="{F7DF7608-1EAE-463D-A21B-358C3A8982F9}"/>
              </a:ext>
            </a:extLst>
          </p:cNvPr>
          <p:cNvSpPr>
            <a:spLocks noGrp="1"/>
          </p:cNvSpPr>
          <p:nvPr>
            <p:ph idx="1"/>
          </p:nvPr>
        </p:nvSpPr>
        <p:spPr/>
        <p:txBody>
          <a:bodyPr/>
          <a:lstStyle/>
          <a:p>
            <a:pPr marL="0" indent="0">
              <a:buNone/>
            </a:pPr>
            <a:r>
              <a:rPr lang="en-US" dirty="0"/>
              <a:t> </a:t>
            </a:r>
            <a:r>
              <a:rPr lang="en-US" dirty="0" err="1"/>
              <a:t>firestore</a:t>
            </a:r>
            <a:r>
              <a:rPr lang="en-US" dirty="0"/>
              <a:t>()</a:t>
            </a:r>
          </a:p>
          <a:p>
            <a:pPr marL="0" indent="0">
              <a:buNone/>
            </a:pPr>
            <a:r>
              <a:rPr lang="en-US" dirty="0"/>
              <a:t>      .collection('tasks’)</a:t>
            </a:r>
          </a:p>
          <a:p>
            <a:pPr marL="0" indent="0">
              <a:buNone/>
            </a:pPr>
            <a:r>
              <a:rPr lang="en-US" dirty="0"/>
              <a:t>      .doc(</a:t>
            </a:r>
            <a:r>
              <a:rPr lang="en-US" dirty="0" err="1"/>
              <a:t>props.item.key</a:t>
            </a:r>
            <a:r>
              <a:rPr lang="en-US" dirty="0"/>
              <a:t>)</a:t>
            </a:r>
          </a:p>
          <a:p>
            <a:pPr marL="0" indent="0">
              <a:buNone/>
            </a:pPr>
            <a:r>
              <a:rPr lang="en-US" dirty="0"/>
              <a:t>      .update({</a:t>
            </a:r>
          </a:p>
          <a:p>
            <a:pPr marL="0" indent="0">
              <a:buNone/>
            </a:pPr>
            <a:r>
              <a:rPr lang="en-US" dirty="0"/>
              <a:t>        completed: </a:t>
            </a:r>
            <a:r>
              <a:rPr lang="en-US" dirty="0" err="1"/>
              <a:t>props.item.completed</a:t>
            </a:r>
            <a:r>
              <a:rPr lang="en-US" dirty="0"/>
              <a:t> ? false : true,</a:t>
            </a:r>
          </a:p>
          <a:p>
            <a:pPr marL="0" indent="0">
              <a:buNone/>
            </a:pPr>
            <a:r>
              <a:rPr lang="en-US" dirty="0"/>
              <a:t>        </a:t>
            </a:r>
            <a:r>
              <a:rPr lang="en-US" dirty="0" err="1"/>
              <a:t>completedDate</a:t>
            </a:r>
            <a:r>
              <a:rPr lang="en-US" dirty="0"/>
              <a:t>: #something goes here,</a:t>
            </a:r>
          </a:p>
          <a:p>
            <a:pPr marL="0" indent="0">
              <a:buNone/>
            </a:pPr>
            <a:r>
              <a:rPr lang="en-US" dirty="0"/>
              <a:t>      });</a:t>
            </a:r>
          </a:p>
        </p:txBody>
      </p:sp>
      <p:sp>
        <p:nvSpPr>
          <p:cNvPr id="4" name="Right Brace 3">
            <a:extLst>
              <a:ext uri="{FF2B5EF4-FFF2-40B4-BE49-F238E27FC236}">
                <a16:creationId xmlns:a16="http://schemas.microsoft.com/office/drawing/2014/main" id="{5D09C124-9786-4128-A7EA-DFD816655A86}"/>
              </a:ext>
            </a:extLst>
          </p:cNvPr>
          <p:cNvSpPr/>
          <p:nvPr/>
        </p:nvSpPr>
        <p:spPr>
          <a:xfrm>
            <a:off x="5095783" y="2325950"/>
            <a:ext cx="177553" cy="103868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a:extLst>
              <a:ext uri="{FF2B5EF4-FFF2-40B4-BE49-F238E27FC236}">
                <a16:creationId xmlns:a16="http://schemas.microsoft.com/office/drawing/2014/main" id="{C4848A58-F575-448F-B8E4-B4BCE0D43027}"/>
              </a:ext>
            </a:extLst>
          </p:cNvPr>
          <p:cNvSpPr txBox="1"/>
          <p:nvPr/>
        </p:nvSpPr>
        <p:spPr>
          <a:xfrm>
            <a:off x="5646198" y="2014812"/>
            <a:ext cx="4731798" cy="1477328"/>
          </a:xfrm>
          <a:prstGeom prst="rect">
            <a:avLst/>
          </a:prstGeom>
          <a:noFill/>
        </p:spPr>
        <p:txBody>
          <a:bodyPr wrap="square" rtlCol="0">
            <a:spAutoFit/>
          </a:bodyPr>
          <a:lstStyle/>
          <a:p>
            <a:r>
              <a:rPr lang="en-US" dirty="0"/>
              <a:t>Look in your console to figure out the correct collection/document structure </a:t>
            </a:r>
          </a:p>
          <a:p>
            <a:endParaRPr lang="en-US" dirty="0"/>
          </a:p>
          <a:p>
            <a:r>
              <a:rPr lang="en-US" dirty="0"/>
              <a:t>This can be a long chain of collections and docs, btw!!</a:t>
            </a:r>
          </a:p>
        </p:txBody>
      </p:sp>
      <p:sp>
        <p:nvSpPr>
          <p:cNvPr id="6" name="Right Brace 5">
            <a:extLst>
              <a:ext uri="{FF2B5EF4-FFF2-40B4-BE49-F238E27FC236}">
                <a16:creationId xmlns:a16="http://schemas.microsoft.com/office/drawing/2014/main" id="{52B66213-2FAE-4570-A2AF-CC988EC8F2BE}"/>
              </a:ext>
            </a:extLst>
          </p:cNvPr>
          <p:cNvSpPr/>
          <p:nvPr/>
        </p:nvSpPr>
        <p:spPr>
          <a:xfrm>
            <a:off x="7458723" y="4298272"/>
            <a:ext cx="177553" cy="103868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a:extLst>
              <a:ext uri="{FF2B5EF4-FFF2-40B4-BE49-F238E27FC236}">
                <a16:creationId xmlns:a16="http://schemas.microsoft.com/office/drawing/2014/main" id="{3C648337-C638-4330-AA8C-ADCBD0C8E550}"/>
              </a:ext>
            </a:extLst>
          </p:cNvPr>
          <p:cNvSpPr txBox="1"/>
          <p:nvPr/>
        </p:nvSpPr>
        <p:spPr>
          <a:xfrm>
            <a:off x="7769441" y="4415976"/>
            <a:ext cx="3913573" cy="646331"/>
          </a:xfrm>
          <a:prstGeom prst="rect">
            <a:avLst/>
          </a:prstGeom>
          <a:noFill/>
        </p:spPr>
        <p:txBody>
          <a:bodyPr wrap="square" rtlCol="0">
            <a:spAutoFit/>
          </a:bodyPr>
          <a:lstStyle/>
          <a:p>
            <a:r>
              <a:rPr lang="en-US" dirty="0"/>
              <a:t>You can add fields in an existing document using the .update method</a:t>
            </a:r>
          </a:p>
        </p:txBody>
      </p:sp>
    </p:spTree>
    <p:extLst>
      <p:ext uri="{BB962C8B-B14F-4D97-AF65-F5344CB8AC3E}">
        <p14:creationId xmlns:p14="http://schemas.microsoft.com/office/powerpoint/2010/main" val="3631592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7C09F-B471-4CEF-BF9F-699A6C6F56DE}"/>
              </a:ext>
            </a:extLst>
          </p:cNvPr>
          <p:cNvSpPr>
            <a:spLocks noGrp="1"/>
          </p:cNvSpPr>
          <p:nvPr>
            <p:ph type="title"/>
          </p:nvPr>
        </p:nvSpPr>
        <p:spPr/>
        <p:txBody>
          <a:bodyPr/>
          <a:lstStyle/>
          <a:p>
            <a:r>
              <a:rPr lang="en-US" dirty="0"/>
              <a:t>Firebase-Listener</a:t>
            </a:r>
          </a:p>
        </p:txBody>
      </p:sp>
      <p:sp>
        <p:nvSpPr>
          <p:cNvPr id="3" name="Content Placeholder 2">
            <a:extLst>
              <a:ext uri="{FF2B5EF4-FFF2-40B4-BE49-F238E27FC236}">
                <a16:creationId xmlns:a16="http://schemas.microsoft.com/office/drawing/2014/main" id="{E64AC86E-4684-4B06-9567-373D03DA7786}"/>
              </a:ext>
            </a:extLst>
          </p:cNvPr>
          <p:cNvSpPr>
            <a:spLocks noGrp="1"/>
          </p:cNvSpPr>
          <p:nvPr>
            <p:ph idx="1"/>
          </p:nvPr>
        </p:nvSpPr>
        <p:spPr/>
        <p:txBody>
          <a:bodyPr>
            <a:normAutofit fontScale="47500" lnSpcReduction="20000"/>
          </a:bodyPr>
          <a:lstStyle/>
          <a:p>
            <a:pPr marL="0" indent="0">
              <a:buNone/>
            </a:pPr>
            <a:r>
              <a:rPr lang="en-US" dirty="0" err="1"/>
              <a:t>useEffect</a:t>
            </a:r>
            <a:r>
              <a:rPr lang="en-US" dirty="0"/>
              <a:t>(() =&gt; {</a:t>
            </a:r>
          </a:p>
          <a:p>
            <a:pPr marL="0" indent="0">
              <a:buNone/>
            </a:pPr>
            <a:r>
              <a:rPr lang="en-US" dirty="0"/>
              <a:t>    const subscriber = </a:t>
            </a:r>
            <a:r>
              <a:rPr lang="en-US" dirty="0" err="1"/>
              <a:t>firestore</a:t>
            </a:r>
            <a:r>
              <a:rPr lang="en-US" dirty="0"/>
              <a:t>()</a:t>
            </a:r>
          </a:p>
          <a:p>
            <a:pPr marL="0" indent="0">
              <a:buNone/>
            </a:pPr>
            <a:r>
              <a:rPr lang="en-US" dirty="0"/>
              <a:t>      .collection('tasks')</a:t>
            </a:r>
          </a:p>
          <a:p>
            <a:pPr marL="0" indent="0">
              <a:buNone/>
            </a:pPr>
            <a:r>
              <a:rPr lang="en-US" dirty="0"/>
              <a:t>      .where('</a:t>
            </a:r>
            <a:r>
              <a:rPr lang="en-US" dirty="0" err="1"/>
              <a:t>uid</a:t>
            </a:r>
            <a:r>
              <a:rPr lang="en-US" dirty="0"/>
              <a:t>', '==', </a:t>
            </a:r>
            <a:r>
              <a:rPr lang="en-US" dirty="0" err="1"/>
              <a:t>props.User.uid</a:t>
            </a:r>
            <a:r>
              <a:rPr lang="en-US" dirty="0"/>
              <a:t>) //</a:t>
            </a:r>
            <a:r>
              <a:rPr lang="en-US" dirty="0">
                <a:sym typeface="Wingdings" panose="05000000000000000000" pitchFamily="2" charset="2"/>
              </a:rPr>
              <a:t> you want to set the listener only for the logged in user</a:t>
            </a:r>
            <a:endParaRPr lang="en-US" dirty="0"/>
          </a:p>
          <a:p>
            <a:pPr marL="0" indent="0">
              <a:buNone/>
            </a:pPr>
            <a:r>
              <a:rPr lang="en-US" dirty="0"/>
              <a:t>      .</a:t>
            </a:r>
            <a:r>
              <a:rPr lang="en-US" dirty="0" err="1"/>
              <a:t>onSnapshot</a:t>
            </a:r>
            <a:r>
              <a:rPr lang="en-US" dirty="0"/>
              <a:t>(tasks =&gt; {</a:t>
            </a:r>
          </a:p>
          <a:p>
            <a:pPr marL="0" indent="0">
              <a:buNone/>
            </a:pPr>
            <a:r>
              <a:rPr lang="en-US" dirty="0"/>
              <a:t>        if (tasks) {</a:t>
            </a:r>
          </a:p>
          <a:p>
            <a:pPr marL="0" indent="0">
              <a:buNone/>
            </a:pPr>
            <a:r>
              <a:rPr lang="en-US" dirty="0"/>
              <a:t>          let </a:t>
            </a:r>
            <a:r>
              <a:rPr lang="en-US" dirty="0" err="1"/>
              <a:t>tasksArray</a:t>
            </a:r>
            <a:r>
              <a:rPr lang="en-US" dirty="0"/>
              <a:t> = [];</a:t>
            </a:r>
          </a:p>
          <a:p>
            <a:pPr marL="0" indent="0">
              <a:buNone/>
            </a:pPr>
            <a:r>
              <a:rPr lang="en-US" dirty="0"/>
              <a:t>          </a:t>
            </a:r>
            <a:r>
              <a:rPr lang="en-US" dirty="0" err="1"/>
              <a:t>tasks.forEach</a:t>
            </a:r>
            <a:r>
              <a:rPr lang="en-US" dirty="0"/>
              <a:t>(task =&gt; {</a:t>
            </a:r>
          </a:p>
          <a:p>
            <a:pPr marL="0" indent="0">
              <a:buNone/>
            </a:pPr>
            <a:r>
              <a:rPr lang="en-US" dirty="0"/>
              <a:t>            </a:t>
            </a:r>
            <a:r>
              <a:rPr lang="en-US" dirty="0" err="1"/>
              <a:t>tasksArray.push</a:t>
            </a:r>
            <a:r>
              <a:rPr lang="en-US" dirty="0"/>
              <a:t>({</a:t>
            </a:r>
          </a:p>
          <a:p>
            <a:pPr marL="0" indent="0">
              <a:buNone/>
            </a:pPr>
            <a:r>
              <a:rPr lang="en-US" dirty="0"/>
              <a:t>              ...</a:t>
            </a:r>
            <a:r>
              <a:rPr lang="en-US" dirty="0" err="1"/>
              <a:t>task.data</a:t>
            </a:r>
            <a:r>
              <a:rPr lang="en-US" dirty="0"/>
              <a:t>(),</a:t>
            </a:r>
          </a:p>
          <a:p>
            <a:pPr marL="0" indent="0">
              <a:buNone/>
            </a:pPr>
            <a:r>
              <a:rPr lang="en-US" dirty="0"/>
              <a:t>              key: task.id,</a:t>
            </a:r>
          </a:p>
          <a:p>
            <a:pPr marL="0" indent="0">
              <a:buNone/>
            </a:pPr>
            <a:r>
              <a:rPr lang="en-US" dirty="0"/>
              <a:t>            });</a:t>
            </a:r>
          </a:p>
          <a:p>
            <a:pPr marL="0" indent="0">
              <a:buNone/>
            </a:pPr>
            <a:r>
              <a:rPr lang="en-US" dirty="0"/>
              <a:t>          });</a:t>
            </a:r>
          </a:p>
          <a:p>
            <a:pPr marL="0" indent="0">
              <a:buNone/>
            </a:pPr>
            <a:r>
              <a:rPr lang="en-US" dirty="0"/>
              <a:t>          </a:t>
            </a:r>
            <a:r>
              <a:rPr lang="en-US" dirty="0" err="1"/>
              <a:t>setTaskData</a:t>
            </a:r>
            <a:r>
              <a:rPr lang="en-US" dirty="0"/>
              <a:t>(</a:t>
            </a:r>
            <a:r>
              <a:rPr lang="en-US" dirty="0" err="1"/>
              <a:t>tasksArray</a:t>
            </a:r>
            <a:r>
              <a:rPr lang="en-US" dirty="0"/>
              <a:t>);</a:t>
            </a:r>
          </a:p>
          <a:p>
            <a:pPr marL="0" indent="0">
              <a:buNone/>
            </a:pPr>
            <a:r>
              <a:rPr lang="en-US" dirty="0"/>
              <a:t>        }</a:t>
            </a:r>
          </a:p>
          <a:p>
            <a:pPr marL="0" indent="0">
              <a:buNone/>
            </a:pPr>
            <a:r>
              <a:rPr lang="en-US" dirty="0"/>
              <a:t>      });</a:t>
            </a:r>
          </a:p>
        </p:txBody>
      </p:sp>
    </p:spTree>
    <p:extLst>
      <p:ext uri="{BB962C8B-B14F-4D97-AF65-F5344CB8AC3E}">
        <p14:creationId xmlns:p14="http://schemas.microsoft.com/office/powerpoint/2010/main" val="3816527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3DB51-B866-4361-8D23-78F457EE1791}"/>
              </a:ext>
            </a:extLst>
          </p:cNvPr>
          <p:cNvSpPr>
            <a:spLocks noGrp="1"/>
          </p:cNvSpPr>
          <p:nvPr>
            <p:ph type="title"/>
          </p:nvPr>
        </p:nvSpPr>
        <p:spPr/>
        <p:txBody>
          <a:bodyPr/>
          <a:lstStyle/>
          <a:p>
            <a:r>
              <a:rPr lang="en-US" dirty="0"/>
              <a:t>What on God’s green earth was this .then about</a:t>
            </a:r>
          </a:p>
        </p:txBody>
      </p:sp>
      <p:sp>
        <p:nvSpPr>
          <p:cNvPr id="3" name="Content Placeholder 2">
            <a:extLst>
              <a:ext uri="{FF2B5EF4-FFF2-40B4-BE49-F238E27FC236}">
                <a16:creationId xmlns:a16="http://schemas.microsoft.com/office/drawing/2014/main" id="{9CA1A2D6-9B06-4F12-93D8-981EAB71AB8D}"/>
              </a:ext>
            </a:extLst>
          </p:cNvPr>
          <p:cNvSpPr>
            <a:spLocks noGrp="1"/>
          </p:cNvSpPr>
          <p:nvPr>
            <p:ph idx="1"/>
          </p:nvPr>
        </p:nvSpPr>
        <p:spPr/>
        <p:txBody>
          <a:bodyPr>
            <a:normAutofit fontScale="62500" lnSpcReduction="20000"/>
          </a:bodyPr>
          <a:lstStyle/>
          <a:p>
            <a:r>
              <a:rPr lang="en-US" dirty="0"/>
              <a:t>Remember: </a:t>
            </a:r>
            <a:r>
              <a:rPr lang="en-US" dirty="0" err="1"/>
              <a:t>Firestore</a:t>
            </a:r>
            <a:r>
              <a:rPr lang="en-US" dirty="0"/>
              <a:t> is nothing but an external RESTful service</a:t>
            </a:r>
          </a:p>
          <a:p>
            <a:r>
              <a:rPr lang="en-US" dirty="0" err="1"/>
              <a:t>RESTfuls</a:t>
            </a:r>
            <a:r>
              <a:rPr lang="en-US" dirty="0"/>
              <a:t> automatically return </a:t>
            </a:r>
            <a:r>
              <a:rPr lang="en-US" i="1" dirty="0"/>
              <a:t>promise</a:t>
            </a:r>
            <a:r>
              <a:rPr lang="en-US" dirty="0"/>
              <a:t> objects</a:t>
            </a:r>
          </a:p>
          <a:p>
            <a:pPr lvl="1"/>
            <a:r>
              <a:rPr lang="en-US" dirty="0"/>
              <a:t>.then(function) invokes the inner function </a:t>
            </a:r>
            <a:r>
              <a:rPr lang="en-US" i="1" dirty="0"/>
              <a:t>after</a:t>
            </a:r>
            <a:r>
              <a:rPr lang="en-US" dirty="0"/>
              <a:t> the promise value is received</a:t>
            </a:r>
          </a:p>
          <a:p>
            <a:r>
              <a:rPr lang="en-US" b="0" dirty="0" err="1">
                <a:solidFill>
                  <a:srgbClr val="DCDCAA"/>
                </a:solidFill>
                <a:effectLst/>
                <a:latin typeface="Consolas" panose="020B0609020204030204" pitchFamily="49" charset="0"/>
              </a:rPr>
              <a:t>firestore</a:t>
            </a:r>
            <a:r>
              <a:rPr lang="en-US" b="0" dirty="0">
                <a:solidFill>
                  <a:srgbClr val="D4D4D4"/>
                </a:solidFill>
                <a:effectLst/>
                <a:latin typeface="Consolas" panose="020B0609020204030204" pitchFamily="49" charset="0"/>
              </a:rPr>
              <a:t>()</a:t>
            </a:r>
          </a:p>
          <a:p>
            <a:r>
              <a:rPr lang="en-US" b="0" dirty="0">
                <a:solidFill>
                  <a:srgbClr val="D4D4D4"/>
                </a:solidFill>
                <a:effectLst/>
                <a:latin typeface="Consolas" panose="020B0609020204030204" pitchFamily="49" charset="0"/>
              </a:rPr>
              <a:t>      .</a:t>
            </a:r>
            <a:r>
              <a:rPr lang="en-US" b="0" dirty="0">
                <a:solidFill>
                  <a:srgbClr val="DCDCAA"/>
                </a:solidFill>
                <a:effectLst/>
                <a:latin typeface="Consolas" panose="020B0609020204030204" pitchFamily="49" charset="0"/>
              </a:rPr>
              <a:t>collection</a:t>
            </a:r>
            <a:r>
              <a:rPr lang="en-US" b="0" dirty="0">
                <a:solidFill>
                  <a:srgbClr val="D4D4D4"/>
                </a:solidFill>
                <a:effectLst/>
                <a:latin typeface="Consolas" panose="020B0609020204030204" pitchFamily="49" charset="0"/>
              </a:rPr>
              <a:t>(</a:t>
            </a:r>
            <a:r>
              <a:rPr lang="en-US" b="0" dirty="0">
                <a:solidFill>
                  <a:srgbClr val="CE9178"/>
                </a:solidFill>
                <a:effectLst/>
                <a:latin typeface="Consolas" panose="020B0609020204030204" pitchFamily="49" charset="0"/>
              </a:rPr>
              <a:t>'tasks'</a:t>
            </a:r>
            <a:r>
              <a:rPr lang="en-US" b="0" dirty="0">
                <a:solidFill>
                  <a:srgbClr val="D4D4D4"/>
                </a:solidFill>
                <a:effectLst/>
                <a:latin typeface="Consolas" panose="020B0609020204030204" pitchFamily="49" charset="0"/>
              </a:rPr>
              <a:t>)</a:t>
            </a:r>
          </a:p>
          <a:p>
            <a:r>
              <a:rPr lang="en-US" b="0" dirty="0">
                <a:solidFill>
                  <a:srgbClr val="D4D4D4"/>
                </a:solidFill>
                <a:effectLst/>
                <a:latin typeface="Consolas" panose="020B0609020204030204" pitchFamily="49" charset="0"/>
              </a:rPr>
              <a:t>      .</a:t>
            </a:r>
            <a:r>
              <a:rPr lang="en-US" b="0" dirty="0">
                <a:solidFill>
                  <a:srgbClr val="DCDCAA"/>
                </a:solidFill>
                <a:effectLst/>
                <a:latin typeface="Consolas" panose="020B0609020204030204" pitchFamily="49" charset="0"/>
              </a:rPr>
              <a:t>doc</a:t>
            </a:r>
            <a:r>
              <a:rPr lang="en-US" b="0" dirty="0">
                <a:solidFill>
                  <a:srgbClr val="D4D4D4"/>
                </a:solidFill>
                <a:effectLst/>
                <a:latin typeface="Consolas" panose="020B0609020204030204" pitchFamily="49" charset="0"/>
              </a:rPr>
              <a:t>(</a:t>
            </a:r>
            <a:r>
              <a:rPr lang="en-US" b="0" dirty="0" err="1">
                <a:solidFill>
                  <a:srgbClr val="9CDCFE"/>
                </a:solidFill>
                <a:effectLst/>
                <a:latin typeface="Consolas" panose="020B0609020204030204" pitchFamily="49" charset="0"/>
              </a:rPr>
              <a:t>props</a:t>
            </a:r>
            <a:r>
              <a:rPr lang="en-US" b="0" dirty="0" err="1">
                <a:solidFill>
                  <a:srgbClr val="D4D4D4"/>
                </a:solidFill>
                <a:effectLst/>
                <a:latin typeface="Consolas" panose="020B0609020204030204" pitchFamily="49" charset="0"/>
              </a:rPr>
              <a:t>.</a:t>
            </a:r>
            <a:r>
              <a:rPr lang="en-US" b="0" dirty="0" err="1">
                <a:solidFill>
                  <a:srgbClr val="9CDCFE"/>
                </a:solidFill>
                <a:effectLst/>
                <a:latin typeface="Consolas" panose="020B0609020204030204" pitchFamily="49" charset="0"/>
              </a:rPr>
              <a:t>item</a:t>
            </a:r>
            <a:r>
              <a:rPr lang="en-US" b="0" dirty="0" err="1">
                <a:solidFill>
                  <a:srgbClr val="D4D4D4"/>
                </a:solidFill>
                <a:effectLst/>
                <a:latin typeface="Consolas" panose="020B0609020204030204" pitchFamily="49" charset="0"/>
              </a:rPr>
              <a:t>.</a:t>
            </a:r>
            <a:r>
              <a:rPr lang="en-US" b="0" dirty="0" err="1">
                <a:solidFill>
                  <a:srgbClr val="9CDCFE"/>
                </a:solidFill>
                <a:effectLst/>
                <a:latin typeface="Consolas" panose="020B0609020204030204" pitchFamily="49" charset="0"/>
              </a:rPr>
              <a:t>key</a:t>
            </a:r>
            <a:r>
              <a:rPr lang="en-US" b="0" dirty="0">
                <a:solidFill>
                  <a:srgbClr val="D4D4D4"/>
                </a:solidFill>
                <a:effectLst/>
                <a:latin typeface="Consolas" panose="020B0609020204030204" pitchFamily="49" charset="0"/>
              </a:rPr>
              <a:t>)</a:t>
            </a:r>
          </a:p>
          <a:p>
            <a:r>
              <a:rPr lang="en-US" b="0" dirty="0">
                <a:solidFill>
                  <a:srgbClr val="D4D4D4"/>
                </a:solidFill>
                <a:effectLst/>
                <a:latin typeface="Consolas" panose="020B0609020204030204" pitchFamily="49" charset="0"/>
              </a:rPr>
              <a:t>      .</a:t>
            </a:r>
            <a:r>
              <a:rPr lang="en-US" b="0" dirty="0">
                <a:solidFill>
                  <a:srgbClr val="DCDCAA"/>
                </a:solidFill>
                <a:effectLst/>
                <a:latin typeface="Consolas" panose="020B0609020204030204" pitchFamily="49" charset="0"/>
              </a:rPr>
              <a:t>update</a:t>
            </a:r>
            <a:r>
              <a:rPr lang="en-US" b="0" dirty="0">
                <a:solidFill>
                  <a:srgbClr val="D4D4D4"/>
                </a:solidFill>
                <a:effectLst/>
                <a:latin typeface="Consolas" panose="020B0609020204030204" pitchFamily="49" charset="0"/>
              </a:rPr>
              <a:t>({</a:t>
            </a:r>
          </a:p>
          <a:p>
            <a:r>
              <a:rPr lang="en-US" b="0" dirty="0">
                <a:solidFill>
                  <a:srgbClr val="D4D4D4"/>
                </a:solidFill>
                <a:effectLst/>
                <a:latin typeface="Consolas" panose="020B0609020204030204" pitchFamily="49" charset="0"/>
              </a:rPr>
              <a:t>        </a:t>
            </a:r>
            <a:r>
              <a:rPr lang="en-US" b="0" dirty="0">
                <a:solidFill>
                  <a:srgbClr val="9CDCFE"/>
                </a:solidFill>
                <a:effectLst/>
                <a:latin typeface="Consolas" panose="020B0609020204030204" pitchFamily="49" charset="0"/>
              </a:rPr>
              <a:t>task:</a:t>
            </a:r>
            <a:r>
              <a:rPr lang="en-US" b="0" dirty="0">
                <a:solidFill>
                  <a:srgbClr val="D4D4D4"/>
                </a:solidFill>
                <a:effectLst/>
                <a:latin typeface="Consolas" panose="020B0609020204030204" pitchFamily="49" charset="0"/>
              </a:rPr>
              <a:t> </a:t>
            </a:r>
            <a:r>
              <a:rPr lang="en-US" b="0" dirty="0" err="1">
                <a:solidFill>
                  <a:srgbClr val="4FC1FF"/>
                </a:solidFill>
                <a:effectLst/>
                <a:latin typeface="Consolas" panose="020B0609020204030204" pitchFamily="49" charset="0"/>
              </a:rPr>
              <a:t>taskText</a:t>
            </a:r>
            <a:r>
              <a:rPr lang="en-US" b="0" dirty="0">
                <a:solidFill>
                  <a:srgbClr val="D4D4D4"/>
                </a:solidFill>
                <a:effectLst/>
                <a:latin typeface="Consolas" panose="020B0609020204030204" pitchFamily="49" charset="0"/>
              </a:rPr>
              <a:t>,</a:t>
            </a:r>
          </a:p>
          <a:p>
            <a:r>
              <a:rPr lang="en-US" b="0" dirty="0">
                <a:solidFill>
                  <a:srgbClr val="D4D4D4"/>
                </a:solidFill>
                <a:effectLst/>
                <a:latin typeface="Consolas" panose="020B0609020204030204" pitchFamily="49" charset="0"/>
              </a:rPr>
              <a:t>      })</a:t>
            </a:r>
          </a:p>
          <a:p>
            <a:r>
              <a:rPr lang="en-US" b="0" dirty="0">
                <a:solidFill>
                  <a:srgbClr val="D4D4D4"/>
                </a:solidFill>
                <a:effectLst/>
                <a:latin typeface="Consolas" panose="020B0609020204030204" pitchFamily="49" charset="0"/>
              </a:rPr>
              <a:t>      .</a:t>
            </a:r>
            <a:r>
              <a:rPr lang="en-US" b="0" dirty="0">
                <a:solidFill>
                  <a:srgbClr val="DCDCAA"/>
                </a:solidFill>
                <a:effectLst/>
                <a:highlight>
                  <a:srgbClr val="FFFF00"/>
                </a:highlight>
                <a:latin typeface="Consolas" panose="020B0609020204030204" pitchFamily="49" charset="0"/>
              </a:rPr>
              <a:t>then</a:t>
            </a:r>
            <a:r>
              <a:rPr lang="en-US" b="0" dirty="0">
                <a:solidFill>
                  <a:srgbClr val="D4D4D4"/>
                </a:solidFill>
                <a:effectLst/>
                <a:highlight>
                  <a:srgbClr val="FFFF00"/>
                </a:highlight>
                <a:latin typeface="Consolas" panose="020B0609020204030204" pitchFamily="49" charset="0"/>
              </a:rPr>
              <a:t>(() </a:t>
            </a:r>
            <a:r>
              <a:rPr lang="en-US" b="0" dirty="0">
                <a:solidFill>
                  <a:srgbClr val="569CD6"/>
                </a:solidFill>
                <a:effectLst/>
                <a:highlight>
                  <a:srgbClr val="FFFF00"/>
                </a:highlight>
                <a:latin typeface="Consolas" panose="020B0609020204030204" pitchFamily="49" charset="0"/>
              </a:rPr>
              <a:t>=&gt;</a:t>
            </a:r>
            <a:r>
              <a:rPr lang="en-US" b="0" dirty="0">
                <a:solidFill>
                  <a:srgbClr val="D4D4D4"/>
                </a:solidFill>
                <a:effectLst/>
                <a:highlight>
                  <a:srgbClr val="FFFF00"/>
                </a:highlight>
                <a:latin typeface="Consolas" panose="020B0609020204030204" pitchFamily="49" charset="0"/>
              </a:rPr>
              <a:t> {</a:t>
            </a:r>
          </a:p>
          <a:p>
            <a:r>
              <a:rPr lang="en-US" b="0" dirty="0">
                <a:solidFill>
                  <a:srgbClr val="D4D4D4"/>
                </a:solidFill>
                <a:effectLst/>
                <a:latin typeface="Consolas" panose="020B0609020204030204" pitchFamily="49" charset="0"/>
              </a:rPr>
              <a:t>        </a:t>
            </a:r>
            <a:r>
              <a:rPr lang="en-US" b="0" dirty="0" err="1">
                <a:solidFill>
                  <a:srgbClr val="DCDCAA"/>
                </a:solidFill>
                <a:effectLst/>
                <a:latin typeface="Consolas" panose="020B0609020204030204" pitchFamily="49" charset="0"/>
              </a:rPr>
              <a:t>setEditMode</a:t>
            </a:r>
            <a:r>
              <a:rPr lang="en-US" b="0" dirty="0">
                <a:solidFill>
                  <a:srgbClr val="D4D4D4"/>
                </a:solidFill>
                <a:effectLst/>
                <a:latin typeface="Consolas" panose="020B0609020204030204" pitchFamily="49" charset="0"/>
              </a:rPr>
              <a:t>(</a:t>
            </a:r>
            <a:r>
              <a:rPr lang="en-US" b="0" dirty="0">
                <a:solidFill>
                  <a:srgbClr val="569CD6"/>
                </a:solidFill>
                <a:effectLst/>
                <a:latin typeface="Consolas" panose="020B0609020204030204" pitchFamily="49" charset="0"/>
              </a:rPr>
              <a:t>false</a:t>
            </a:r>
            <a:r>
              <a:rPr lang="en-US" b="0" dirty="0">
                <a:solidFill>
                  <a:srgbClr val="D4D4D4"/>
                </a:solidFill>
                <a:effectLst/>
                <a:latin typeface="Consolas" panose="020B0609020204030204" pitchFamily="49" charset="0"/>
              </a:rPr>
              <a:t>);</a:t>
            </a:r>
          </a:p>
          <a:p>
            <a:r>
              <a:rPr lang="en-US" b="0" dirty="0">
                <a:solidFill>
                  <a:srgbClr val="D4D4D4"/>
                </a:solidFill>
                <a:effectLst/>
                <a:latin typeface="Consolas" panose="020B0609020204030204" pitchFamily="49" charset="0"/>
              </a:rPr>
              <a:t>        </a:t>
            </a:r>
            <a:r>
              <a:rPr lang="en-US" b="0" dirty="0" err="1">
                <a:solidFill>
                  <a:srgbClr val="DCDCAA"/>
                </a:solidFill>
                <a:effectLst/>
                <a:latin typeface="Consolas" panose="020B0609020204030204" pitchFamily="49" charset="0"/>
              </a:rPr>
              <a:t>setTaskText</a:t>
            </a:r>
            <a:r>
              <a:rPr lang="en-US" b="0" dirty="0">
                <a:solidFill>
                  <a:srgbClr val="D4D4D4"/>
                </a:solidFill>
                <a:effectLst/>
                <a:latin typeface="Consolas" panose="020B0609020204030204" pitchFamily="49" charset="0"/>
              </a:rPr>
              <a:t>(</a:t>
            </a:r>
            <a:r>
              <a:rPr lang="en-US" b="0" dirty="0">
                <a:solidFill>
                  <a:srgbClr val="CE9178"/>
                </a:solidFill>
                <a:effectLst/>
                <a:latin typeface="Consolas" panose="020B0609020204030204" pitchFamily="49" charset="0"/>
              </a:rPr>
              <a:t>''</a:t>
            </a:r>
            <a:r>
              <a:rPr lang="en-US" b="0" dirty="0">
                <a:solidFill>
                  <a:srgbClr val="D4D4D4"/>
                </a:solidFill>
                <a:effectLst/>
                <a:latin typeface="Consolas" panose="020B0609020204030204" pitchFamily="49" charset="0"/>
              </a:rPr>
              <a:t>);</a:t>
            </a:r>
          </a:p>
          <a:p>
            <a:r>
              <a:rPr lang="en-US" b="0" dirty="0">
                <a:solidFill>
                  <a:srgbClr val="D4D4D4"/>
                </a:solidFill>
                <a:effectLst/>
                <a:latin typeface="Consolas" panose="020B0609020204030204" pitchFamily="49" charset="0"/>
              </a:rPr>
              <a:t>        </a:t>
            </a:r>
            <a:r>
              <a:rPr lang="en-US" b="0" dirty="0" err="1">
                <a:solidFill>
                  <a:srgbClr val="9CDCFE"/>
                </a:solidFill>
                <a:effectLst/>
                <a:latin typeface="Consolas" panose="020B0609020204030204" pitchFamily="49" charset="0"/>
              </a:rPr>
              <a:t>Keyboard</a:t>
            </a:r>
            <a:r>
              <a:rPr lang="en-US" b="0" dirty="0" err="1">
                <a:solidFill>
                  <a:srgbClr val="D4D4D4"/>
                </a:solidFill>
                <a:effectLst/>
                <a:latin typeface="Consolas" panose="020B0609020204030204" pitchFamily="49" charset="0"/>
              </a:rPr>
              <a:t>.</a:t>
            </a:r>
            <a:r>
              <a:rPr lang="en-US" b="0" dirty="0" err="1">
                <a:solidFill>
                  <a:srgbClr val="DCDCAA"/>
                </a:solidFill>
                <a:effectLst/>
                <a:latin typeface="Consolas" panose="020B0609020204030204" pitchFamily="49" charset="0"/>
              </a:rPr>
              <a:t>dismiss</a:t>
            </a:r>
            <a:r>
              <a:rPr lang="en-US" b="0" dirty="0">
                <a:solidFill>
                  <a:srgbClr val="D4D4D4"/>
                </a:solidFill>
                <a:effectLst/>
                <a:latin typeface="Consolas" panose="020B0609020204030204" pitchFamily="49" charset="0"/>
              </a:rPr>
              <a:t>();</a:t>
            </a:r>
          </a:p>
          <a:p>
            <a:r>
              <a:rPr lang="en-US" b="0" dirty="0">
                <a:solidFill>
                  <a:srgbClr val="D4D4D4"/>
                </a:solidFill>
                <a:effectLst/>
                <a:latin typeface="Consolas" panose="020B0609020204030204" pitchFamily="49" charset="0"/>
              </a:rPr>
              <a:t>      });</a:t>
            </a:r>
          </a:p>
          <a:p>
            <a:pPr marL="0" indent="0">
              <a:buNone/>
            </a:pPr>
            <a:endParaRPr lang="en-US" dirty="0"/>
          </a:p>
        </p:txBody>
      </p:sp>
    </p:spTree>
    <p:extLst>
      <p:ext uri="{BB962C8B-B14F-4D97-AF65-F5344CB8AC3E}">
        <p14:creationId xmlns:p14="http://schemas.microsoft.com/office/powerpoint/2010/main" val="954332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6E573-D295-41CF-9CD5-7797DBCB0AAB}"/>
              </a:ext>
            </a:extLst>
          </p:cNvPr>
          <p:cNvSpPr>
            <a:spLocks noGrp="1"/>
          </p:cNvSpPr>
          <p:nvPr>
            <p:ph type="title"/>
          </p:nvPr>
        </p:nvSpPr>
        <p:spPr/>
        <p:txBody>
          <a:bodyPr/>
          <a:lstStyle/>
          <a:p>
            <a:r>
              <a:rPr lang="en-US" dirty="0"/>
              <a:t>What was a promise again?</a:t>
            </a:r>
          </a:p>
        </p:txBody>
      </p:sp>
      <p:sp>
        <p:nvSpPr>
          <p:cNvPr id="3" name="Content Placeholder 2">
            <a:extLst>
              <a:ext uri="{FF2B5EF4-FFF2-40B4-BE49-F238E27FC236}">
                <a16:creationId xmlns:a16="http://schemas.microsoft.com/office/drawing/2014/main" id="{B6C51511-43B5-4EAE-9A18-B95B3EA17376}"/>
              </a:ext>
            </a:extLst>
          </p:cNvPr>
          <p:cNvSpPr>
            <a:spLocks noGrp="1"/>
          </p:cNvSpPr>
          <p:nvPr>
            <p:ph idx="1"/>
          </p:nvPr>
        </p:nvSpPr>
        <p:spPr/>
        <p:txBody>
          <a:bodyPr/>
          <a:lstStyle/>
          <a:p>
            <a:r>
              <a:rPr lang="en-US" dirty="0"/>
              <a:t>A Promise is a proxy for a value not necessarily known when the promise is created. It allows you to associate handlers with an asynchronous action's eventual success value or failure reason. This lets asynchronous methods return values like synchronous methods: instead of immediately returning the final value, the asynchronous method returns a promise to </a:t>
            </a:r>
            <a:r>
              <a:rPr lang="en-US" u="sng" dirty="0"/>
              <a:t>supply the value at some point in the future.</a:t>
            </a:r>
          </a:p>
        </p:txBody>
      </p:sp>
    </p:spTree>
    <p:extLst>
      <p:ext uri="{BB962C8B-B14F-4D97-AF65-F5344CB8AC3E}">
        <p14:creationId xmlns:p14="http://schemas.microsoft.com/office/powerpoint/2010/main" val="26453349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544</Words>
  <Application>Microsoft Office PowerPoint</Application>
  <PresentationFormat>Widescreen</PresentationFormat>
  <Paragraphs>55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Consolas</vt:lpstr>
      <vt:lpstr>Office Theme</vt:lpstr>
      <vt:lpstr>Wrapping up the ToDo App </vt:lpstr>
      <vt:lpstr>Firestore data model</vt:lpstr>
      <vt:lpstr>Firebase queries -Update</vt:lpstr>
      <vt:lpstr>Firebase-Listener</vt:lpstr>
      <vt:lpstr>What on God’s green earth was this .then about</vt:lpstr>
      <vt:lpstr>What was a promise again?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Wrapping up the ToDo App</dc:title>
  <dc:creator>Taha Havakhor</dc:creator>
  <cp:lastModifiedBy>Taha Havakhor</cp:lastModifiedBy>
  <cp:revision>4</cp:revision>
  <dcterms:created xsi:type="dcterms:W3CDTF">2021-02-25T17:54:03Z</dcterms:created>
  <dcterms:modified xsi:type="dcterms:W3CDTF">2021-02-25T18:47:09Z</dcterms:modified>
</cp:coreProperties>
</file>