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73A2-7AE2-4B42-AD0E-9E14813B8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735C0-6AAE-424C-99E9-3E20A30A5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9E23-87C4-493A-8391-DE0664A7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93736-83D0-44BB-9D59-CF072777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E98C-1DDB-4D1D-B604-1E2A9FAE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CDF7-B523-4DFB-90CF-AAA68387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ED2EF-834B-4C4C-A1DF-C3BD0B7EE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6EC77-9623-4A8C-9CFD-366B0D93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5A99-0812-4F4F-9E2E-B62C7524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10C3-07C7-4F52-9A66-6C82B2A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99268-1832-422F-967C-69D1C0F36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008E2-FDE1-4E14-A667-0E7E35D10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1AA0-9407-41D6-AECA-5228AB96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00ED-2BF3-468D-98E2-FBC1AB31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2DF7-477C-4935-B228-6EF29631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78EE-0DAF-420B-8C73-71EE76D9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7E3E-42A1-45BA-B653-9FEFCE7F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C758-BD55-41BB-AAB3-53E12171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2F1B-AD03-43F7-8831-6C784361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3EF7-FBBD-4DCB-A9CE-16EC5D07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30FD-78DD-44C2-9533-4F90EEB4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D288-95E0-4810-B73E-5E39D88F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E8F62-B7F0-42C5-82E9-AC98B786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FEE75-5694-497F-AA32-0F0FB676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06981-F05D-4D78-99F7-6844E60A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FAE4-0CC0-4BF6-BD34-FF989BDF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CD7F-90F0-48D6-8A83-68AA62D2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25EFD-3A0A-42B6-9229-56B77C97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1447-4326-45E7-B2A9-2909B19C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4A8CD-5292-466C-87C1-5DCF380F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D2B8-23AF-4A1C-8C59-926D50CC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B60B-009F-4217-BD3D-84A766FF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F5675-27E9-439F-8300-03961F225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A26E4-83F4-4B8B-8DF7-8F1F526A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CC12E-A733-428B-99B9-528F45E8E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AF1DD-60A0-434C-B2A7-B34510F07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F3A81-9D78-4A26-83FE-328B02A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4AEF5-EF69-4787-B632-EE203128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61B19-BF55-405F-8A2C-6FC34086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37DC-C0BA-452A-B50C-44657573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0C18D-2195-4E85-BF01-6AFFBB89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1D1FD-7838-45BF-B572-86991B9B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F3508-BE53-4ACA-BCB9-F852B579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2A6EB-7C5A-4C4B-94D0-ADACC0DC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30121-5C79-43F3-BA6D-D0D4039B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10AE7-CF4E-4F2F-8B76-B8BDF4B7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7D81-59D7-432F-B0DC-A5BB073B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3516-42D9-460D-86B8-6BFC98DC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F8D30-8414-44BF-B6D8-6D3CCB9C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0355-154B-4D03-8D1B-94C87E2C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611AC-7E12-4D89-A30F-240B1DED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8BD21-E4B8-4AD2-A920-62E382F8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500-CABD-4053-B81D-E69BBA5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E4228-C76D-4256-BB95-D756D168D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617ED-A501-4C84-8EF9-45C9F8E6E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0163-E4E6-4FA6-8B02-205ABD4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129ED-723D-4A7D-BA32-C06891C4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2D42C-3B4D-4286-84F4-60EFC3C7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DEC6-8724-44E9-B402-3D6E0D6C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2B359-168B-46DC-82C3-8C70832F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D8AD-80D4-453F-9F9A-9521B99EA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7829-382C-461B-A040-9C97644813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49BE-7862-4C01-B292-3A6951122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1AB-9446-41FA-B4A7-D0A8CE7B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8AA4-4A23-4DE0-B480-EEC11E0A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70F-5533-4740-A5A0-B621CACA0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587" y="1041400"/>
            <a:ext cx="10197483" cy="2387600"/>
          </a:xfrm>
        </p:spPr>
        <p:txBody>
          <a:bodyPr/>
          <a:lstStyle/>
          <a:p>
            <a:r>
              <a:rPr lang="en-US" dirty="0"/>
              <a:t>Ask Ouija App-Lab (Session 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F0D5C-EA0F-4AA0-B06F-D0D9CF9A6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Dr. Taha Havakhor</a:t>
            </a:r>
          </a:p>
          <a:p>
            <a:r>
              <a:rPr lang="en-US" dirty="0"/>
              <a:t>Assistant Professor of MIS</a:t>
            </a:r>
          </a:p>
        </p:txBody>
      </p:sp>
    </p:spTree>
    <p:extLst>
      <p:ext uri="{BB962C8B-B14F-4D97-AF65-F5344CB8AC3E}">
        <p14:creationId xmlns:p14="http://schemas.microsoft.com/office/powerpoint/2010/main" val="318689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CA42-91B9-4C85-A5A1-A2ABB4CE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A443-9FAF-4F6F-9009-28028AA0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greeting and lobby components</a:t>
            </a:r>
          </a:p>
          <a:p>
            <a:r>
              <a:rPr lang="en-US" dirty="0"/>
              <a:t>Learn about auth()’s </a:t>
            </a:r>
            <a:r>
              <a:rPr lang="en-US" dirty="0" err="1"/>
              <a:t>updateProfile</a:t>
            </a:r>
            <a:r>
              <a:rPr lang="en-US" dirty="0"/>
              <a:t>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0090-7034-4F3E-899E-162705CE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 component has different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E4D7-17C8-4091-9F2F-65108793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discussion: Look at the DOM in greeting/index.js and see if you can match those “steps” to pictures below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844E126-C13F-4C55-ADE6-5768B31B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44" y="2972921"/>
            <a:ext cx="2170511" cy="3338978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238C9B6-5FA5-4D4B-83D9-1E80AF340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36" y="2972920"/>
            <a:ext cx="2170511" cy="3338979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C063556-DBDA-4077-BDB2-DCFAF9245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53" y="2972920"/>
            <a:ext cx="2170511" cy="33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7171-F6A9-424A-BC06-C4A77870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Selection from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DEB6-3837-4262-868B-7A27EAD4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 Discussion: explain the code:</a:t>
            </a:r>
          </a:p>
          <a:p>
            <a:pPr marL="0" indent="0">
              <a:buNone/>
            </a:pPr>
            <a:endParaRPr lang="en-US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generateGameCode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()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letters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'G'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'I'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'J'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'K'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'Q'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'U'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'V'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'Y'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'Z'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newGameCode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 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newGameCode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 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letters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 * 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- 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+ 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+ 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)];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checkGameCode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newGameCode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580D-BF2A-4EFD-B06C-1CE08E3A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the promise after adding a document with autogenerated 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945E-A8E1-44B3-8A3F-01C9E4C4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db.collection</a:t>
            </a:r>
            <a:r>
              <a:rPr lang="en-US" dirty="0"/>
              <a:t>("cities").add({</a:t>
            </a:r>
          </a:p>
          <a:p>
            <a:pPr marL="0" indent="0">
              <a:buNone/>
            </a:pPr>
            <a:r>
              <a:rPr lang="en-US" dirty="0"/>
              <a:t>    name: "Tokyo",</a:t>
            </a:r>
          </a:p>
          <a:p>
            <a:pPr marL="0" indent="0">
              <a:buNone/>
            </a:pPr>
            <a:r>
              <a:rPr lang="en-US" dirty="0"/>
              <a:t>    country: "Japan"</a:t>
            </a:r>
          </a:p>
          <a:p>
            <a:pPr marL="0" indent="0">
              <a:buNone/>
            </a:pPr>
            <a:r>
              <a:rPr lang="en-US" dirty="0"/>
              <a:t>})</a:t>
            </a:r>
          </a:p>
          <a:p>
            <a:pPr marL="0" indent="0">
              <a:buNone/>
            </a:pPr>
            <a:r>
              <a:rPr lang="en-US" dirty="0"/>
              <a:t>.then((</a:t>
            </a:r>
            <a:r>
              <a:rPr lang="en-US" dirty="0" err="1"/>
              <a:t>docRef</a:t>
            </a:r>
            <a:r>
              <a:rPr lang="en-US" dirty="0"/>
              <a:t>) =&gt; {</a:t>
            </a:r>
          </a:p>
          <a:p>
            <a:pPr marL="0" indent="0">
              <a:buNone/>
            </a:pPr>
            <a:r>
              <a:rPr lang="en-US" dirty="0"/>
              <a:t>    console.log("Document written with ID: ", docRef.id);</a:t>
            </a:r>
          </a:p>
          <a:p>
            <a:pPr marL="0" indent="0">
              <a:buNone/>
            </a:pPr>
            <a:r>
              <a:rPr lang="en-US" dirty="0"/>
              <a:t>})</a:t>
            </a:r>
          </a:p>
          <a:p>
            <a:pPr marL="0" indent="0">
              <a:buNone/>
            </a:pPr>
            <a:r>
              <a:rPr lang="en-US" dirty="0"/>
              <a:t>.catch((error) =&gt;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console.error</a:t>
            </a:r>
            <a:r>
              <a:rPr lang="en-US" dirty="0"/>
              <a:t>("Error adding document: ", error);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6990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548B-8CD0-4DDF-BEB3-1B9A206E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createGame</a:t>
            </a:r>
            <a:r>
              <a:rPr lang="en-US" dirty="0"/>
              <a:t>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E266-12C9-4D06-9AA9-E68801EC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generateGameCode</a:t>
            </a:r>
            <a:r>
              <a:rPr lang="en-US" dirty="0"/>
              <a:t>() is followed by “.then”?</a:t>
            </a:r>
          </a:p>
          <a:p>
            <a:r>
              <a:rPr lang="en-US" dirty="0"/>
              <a:t>What is the promise returned by </a:t>
            </a:r>
            <a:r>
              <a:rPr lang="en-US" dirty="0" err="1"/>
              <a:t>generateGameCode</a:t>
            </a:r>
            <a:r>
              <a:rPr lang="en-US" dirty="0"/>
              <a:t>()? </a:t>
            </a:r>
          </a:p>
        </p:txBody>
      </p:sp>
    </p:spTree>
    <p:extLst>
      <p:ext uri="{BB962C8B-B14F-4D97-AF65-F5344CB8AC3E}">
        <p14:creationId xmlns:p14="http://schemas.microsoft.com/office/powerpoint/2010/main" val="394052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CCAD-EC85-4BCD-B16F-E7B62B1A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Auth()’s </a:t>
            </a:r>
            <a:r>
              <a:rPr lang="en-US" i="1" dirty="0" err="1"/>
              <a:t>updateProfile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B612-D3A8-4A62-A1EB-C3FF5806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You can update a user's basic profile information in auth() module of Firebase.</a:t>
            </a:r>
          </a:p>
          <a:p>
            <a:pPr lvl="1"/>
            <a:r>
              <a:rPr lang="en-US" dirty="0"/>
              <a:t>the user's display name</a:t>
            </a:r>
          </a:p>
          <a:p>
            <a:pPr lvl="1"/>
            <a:r>
              <a:rPr lang="en-US" dirty="0"/>
              <a:t>profile photo URL</a:t>
            </a:r>
          </a:p>
          <a:p>
            <a:pPr marL="0" indent="0">
              <a:buNone/>
            </a:pPr>
            <a:r>
              <a:rPr lang="en-US" dirty="0"/>
              <a:t>var user = </a:t>
            </a:r>
            <a:r>
              <a:rPr lang="en-US" dirty="0" err="1"/>
              <a:t>firebase.auth</a:t>
            </a:r>
            <a:r>
              <a:rPr lang="en-US" dirty="0"/>
              <a:t>().</a:t>
            </a:r>
            <a:r>
              <a:rPr lang="en-US" dirty="0" err="1"/>
              <a:t>currentUser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user.updateProfile</a:t>
            </a:r>
            <a:r>
              <a:rPr lang="en-US" dirty="0"/>
              <a:t>({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displayName</a:t>
            </a:r>
            <a:r>
              <a:rPr lang="en-US" dirty="0"/>
              <a:t>: "Jane Q. User",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photoURL</a:t>
            </a:r>
            <a:r>
              <a:rPr lang="en-US" dirty="0"/>
              <a:t>: "https://example.com/jane-q-user/profile.jpg"</a:t>
            </a:r>
          </a:p>
          <a:p>
            <a:pPr marL="0" indent="0">
              <a:buNone/>
            </a:pPr>
            <a:r>
              <a:rPr lang="en-US" dirty="0"/>
              <a:t>}).then(function() {</a:t>
            </a:r>
          </a:p>
          <a:p>
            <a:pPr marL="0" indent="0">
              <a:buNone/>
            </a:pPr>
            <a:r>
              <a:rPr lang="en-US" dirty="0"/>
              <a:t>  // Update successful.</a:t>
            </a:r>
          </a:p>
          <a:p>
            <a:pPr marL="0" indent="0">
              <a:buNone/>
            </a:pPr>
            <a:r>
              <a:rPr lang="en-US" dirty="0"/>
              <a:t>}).catch(function(error) {</a:t>
            </a:r>
          </a:p>
          <a:p>
            <a:pPr marL="0" indent="0">
              <a:buNone/>
            </a:pPr>
            <a:r>
              <a:rPr lang="en-US" dirty="0"/>
              <a:t>  // An error happened.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2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Consolas</vt:lpstr>
      <vt:lpstr>Office Theme</vt:lpstr>
      <vt:lpstr>Ask Ouija App-Lab (Session 3)</vt:lpstr>
      <vt:lpstr>Agenda</vt:lpstr>
      <vt:lpstr>Greeting component has different steps</vt:lpstr>
      <vt:lpstr>Random Selection from an Array</vt:lpstr>
      <vt:lpstr>What is in the promise after adding a document with autogenerated ID?</vt:lpstr>
      <vt:lpstr>A createGame mystery</vt:lpstr>
      <vt:lpstr>Auth()’s updateProfile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 Ouija Lab</dc:title>
  <dc:creator>Taha Havakhor</dc:creator>
  <cp:lastModifiedBy>Taha Havakhor</cp:lastModifiedBy>
  <cp:revision>4</cp:revision>
  <dcterms:created xsi:type="dcterms:W3CDTF">2021-03-23T16:55:19Z</dcterms:created>
  <dcterms:modified xsi:type="dcterms:W3CDTF">2021-03-23T17:17:00Z</dcterms:modified>
</cp:coreProperties>
</file>