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FCE6-CC68-439F-A600-0E1EE07DA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80E84-37AA-4E95-AD9D-BAE05E7CF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05FD1-2865-42E0-A820-847208A1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4DC4C-503C-4148-A853-105F8BB6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0FBB-1008-4A6A-9BDA-3E22754F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A212-5C23-4CF6-8CF1-509F5573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2EE84-E0F1-46AE-8802-BCB9969F0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1BDC2-526A-4880-9AC3-1248B22F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0E72E-8A9D-40A6-B455-19510633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6CE0D-E3FC-458B-BBD2-3A66498A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3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CC8D7-B358-4E17-9997-F0DB43741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8B382-5F9D-4C80-9431-A9A47C8C0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C998-2882-4BB7-8773-BEFD930F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41FCD-A88D-49E9-85D0-E3A4D6B0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46416-57AD-48B6-91DE-C5791D33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1C84-8402-4FD3-8F8C-2BBE43FB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0F448-1AC0-4C65-B147-9F6FA879D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94E76-9A44-4ED3-8BC3-08C2F239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97E9-A78E-47CB-83F0-5CF5C52E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3E440-FD42-4989-8325-236A1FA6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E888-E18E-4283-9944-1101784F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48C35-D532-411D-B0B2-C873B660A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946A7-CA8B-4764-8332-AD91BEF3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3C35E-AF1D-46FD-A5DC-29B724CE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7017-5ED0-4C34-8F8E-3BC36C55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2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E5C4-853B-4DFD-AF22-2FF137F5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9EE69-FB03-4DFD-B12D-11B113EB4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8C21F-6730-4ACE-B2FA-5471DBD79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6F0B-243E-4277-94D7-6F6393B2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04C66-1AF0-4701-B3D5-2BA64799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D54C7-8D46-427B-B73A-E2E2AAF6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0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899A-DD57-46C4-8921-2BECB06A3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35CA7-7FBD-404A-AD88-B3063853F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CE235-B823-40B1-82EA-A6AAB7F95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332B4-E22C-4F3E-A6F0-F10456FC2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AAB55-A9E7-4C22-BA7A-76F27D523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22CDC6-A9A6-4926-A503-FA2D092A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128BD-CB65-4415-A557-89EFCAF3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18EAA-CE46-43AB-9D50-76D3656F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DEA2-F8E7-4314-8626-27416049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E8780-65E5-4F4F-9CE7-534CDDFE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ED70B-251D-4A64-86D5-B4923C0C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833E6-537C-4756-ABBC-F7BDBBE7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2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EF0F5-6CEB-4B55-84CB-6BE7D2C3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3F959-3326-418F-9407-938CE4B3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79179-8E95-4193-9EC8-A9D0CECD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7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6166-CFA4-473C-BDFE-DFB2FD83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C20C-5B89-434C-A3AD-08540C64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7B97F-3DEC-447D-BFB4-FAA33DD11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598A0-FC9E-4EF4-B259-2904FFAE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CAC77-CC37-444B-B6A8-106AFAA0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652EC-5375-48C7-9578-629F2C77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5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0E06-4E0F-4D2E-A337-603DD2AC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63F0B-DA67-49E9-9A48-F07A35F50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243DC-B799-4320-A52A-CF1A2CE18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642EB-175E-4152-ADC3-834D21AD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D2E26-F09F-4557-ADD2-1C80C112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C02A4-B338-43F7-8192-BBC8FAC2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B677A-8787-4BF3-B373-8B0A7D67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AEE1B-C9BB-441F-9703-3A6023A5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7BCF3-687A-4808-9400-667B31BAB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034D-E0FC-411B-A70C-7D1F40C688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5B64-4CA5-4F42-AC12-F71A87926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2F0A7-9552-4B3A-92F2-0DC47D7D6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0CE9-0B4B-4D6A-B507-DF9F2C4F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DA2-9508-4F30-9165-6F8DB66799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Ask Ouija App-Lab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69B3D-F6FE-4867-A803-C93ADDA3B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 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330402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C9832-4578-4502-9EA7-95E2CC1D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with finding 3 random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8DA44-DCBE-4088-947C-516FF70F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loop will run until the while condition is true</a:t>
            </a:r>
          </a:p>
          <a:p>
            <a:r>
              <a:rPr lang="en-US" dirty="0"/>
              <a:t>Can logically exceed 50k free reads from Firebase if it does not find at least 3 questions</a:t>
            </a:r>
          </a:p>
          <a:p>
            <a:r>
              <a:rPr lang="en-US" dirty="0"/>
              <a:t>Let’s fix it!</a:t>
            </a:r>
          </a:p>
        </p:txBody>
      </p:sp>
    </p:spTree>
    <p:extLst>
      <p:ext uri="{BB962C8B-B14F-4D97-AF65-F5344CB8AC3E}">
        <p14:creationId xmlns:p14="http://schemas.microsoft.com/office/powerpoint/2010/main" val="101037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C5AC-EC5C-44D0-BF36-E91842EB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E07DB-B122-48F9-981A-8BDA3906C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 counter to make sure the loop won’t run for more than a limited number- for finding 3 random questions 150 runs is more than enough!</a:t>
            </a:r>
          </a:p>
          <a:p>
            <a:r>
              <a:rPr lang="en-US" dirty="0"/>
              <a:t>Class discussion: Why can’t we use a local variable or a state variable?</a:t>
            </a:r>
          </a:p>
        </p:txBody>
      </p:sp>
    </p:spTree>
    <p:extLst>
      <p:ext uri="{BB962C8B-B14F-4D97-AF65-F5344CB8AC3E}">
        <p14:creationId xmlns:p14="http://schemas.microsoft.com/office/powerpoint/2010/main" val="375332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3A1C-5442-487B-BE6A-A6F503A6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useRef</a:t>
            </a:r>
            <a:r>
              <a:rPr lang="en-US" dirty="0"/>
              <a:t> Hook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DD295-D6CD-4F1E-90F5-0C8F8EE24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</a:t>
            </a:r>
            <a:r>
              <a:rPr lang="en-US" dirty="0" err="1"/>
              <a:t>refContainer</a:t>
            </a:r>
            <a:r>
              <a:rPr lang="en-US" dirty="0"/>
              <a:t> = </a:t>
            </a:r>
            <a:r>
              <a:rPr lang="en-US" dirty="0" err="1"/>
              <a:t>useRef</a:t>
            </a:r>
            <a:r>
              <a:rPr lang="en-US" dirty="0"/>
              <a:t>(</a:t>
            </a:r>
            <a:r>
              <a:rPr lang="en-US" dirty="0" err="1"/>
              <a:t>initialValue</a:t>
            </a:r>
            <a:r>
              <a:rPr lang="en-US" dirty="0"/>
              <a:t>);</a:t>
            </a:r>
          </a:p>
          <a:p>
            <a:r>
              <a:rPr lang="en-US" dirty="0" err="1"/>
              <a:t>useRef</a:t>
            </a:r>
            <a:r>
              <a:rPr lang="en-US" dirty="0"/>
              <a:t> returns a mutable ref object whose .current property is initialized to the passed argument (</a:t>
            </a:r>
            <a:r>
              <a:rPr lang="en-US" dirty="0" err="1"/>
              <a:t>initialValue</a:t>
            </a:r>
            <a:r>
              <a:rPr lang="en-US" dirty="0"/>
              <a:t>). </a:t>
            </a:r>
          </a:p>
          <a:p>
            <a:r>
              <a:rPr lang="en-US" dirty="0"/>
              <a:t>Essentially, </a:t>
            </a:r>
            <a:r>
              <a:rPr lang="en-US" dirty="0" err="1"/>
              <a:t>useRef</a:t>
            </a:r>
            <a:r>
              <a:rPr lang="en-US" dirty="0"/>
              <a:t> is like a “box” that can hold a value in its </a:t>
            </a:r>
            <a:r>
              <a:rPr lang="en-US" i="1" dirty="0"/>
              <a:t>.current </a:t>
            </a:r>
            <a:r>
              <a:rPr lang="en-US" dirty="0"/>
              <a:t>property.</a:t>
            </a:r>
          </a:p>
          <a:p>
            <a:r>
              <a:rPr lang="en-US" dirty="0"/>
              <a:t>To get and change the value you must reference </a:t>
            </a:r>
            <a:r>
              <a:rPr lang="en-US" dirty="0" err="1"/>
              <a:t>refContainer.</a:t>
            </a:r>
            <a:r>
              <a:rPr lang="en-US" i="1" dirty="0" err="1"/>
              <a:t>current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408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Ask Ouija App-Lab</vt:lpstr>
      <vt:lpstr>A problem with finding 3 random questions</vt:lpstr>
      <vt:lpstr>Solution?</vt:lpstr>
      <vt:lpstr>useRef Hook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Ouija App-Lab</dc:title>
  <dc:creator>Taha Havakhor</dc:creator>
  <cp:lastModifiedBy>Taha Havakhor</cp:lastModifiedBy>
  <cp:revision>1</cp:revision>
  <dcterms:created xsi:type="dcterms:W3CDTF">2021-03-25T18:51:34Z</dcterms:created>
  <dcterms:modified xsi:type="dcterms:W3CDTF">2021-03-25T18:58:43Z</dcterms:modified>
</cp:coreProperties>
</file>