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267" r:id="rId6"/>
    <p:sldId id="268" r:id="rId7"/>
    <p:sldId id="263" r:id="rId8"/>
    <p:sldId id="261" r:id="rId9"/>
    <p:sldId id="259" r:id="rId10"/>
    <p:sldId id="262" r:id="rId11"/>
    <p:sldId id="260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39377-44E7-4141-A8EC-38352ED97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2776B-615D-4992-987B-F49E409C0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B75CF-4AD7-4FD3-B7D2-CB36A0E7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50A18-76EC-4057-8EBD-5B96906C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2EE43-1AC9-4D65-B338-4FD6A4DC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5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6DAB9-54D2-4FAA-B921-570F37249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6BCB4-40D3-4615-9B96-4A7830BBF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C338C-4790-4516-AD94-AF252D0F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71187-8354-42FF-8F98-A383C8FE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1BE93-C324-4B35-8A85-E12094A1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57ECD-EC8C-4EE5-9ACE-DBEF6EFFA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071D2-117B-421B-B68F-0FAB8C5DF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A41F-7756-4E61-89B5-B6CE9DFD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37466-23E3-4C41-A317-5E7218E8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4200B-B222-4007-9642-D42665C3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EB395-A0AA-4E77-85BE-FD84A6EE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49413-516F-4AF7-A779-EC5654C6D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C2E17-B0E9-434A-8B5B-0DF5AFBF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DF1D7-9223-4CB7-B1D4-4DE0B501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15529-D15C-46BC-91CE-F3ED3343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92575-41C6-4519-8F44-AF696E819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20C6F-7B6C-491F-AC7A-EB746EFCF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30DAE-47D9-4336-904C-6DB96380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B37AC-DE4C-49AC-8A0D-36D5CECF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0E8BD-F458-4F22-8D50-32D29D83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4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97E4-81A9-4509-BF09-6CA50620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203E-739E-442C-AF68-118C44506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2A926-23EE-485F-94EF-FE7064BC9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0E4C3-260C-45D3-9436-80F85E33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0A345-429D-40E7-92D0-7D48D951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643F6-A003-4B72-8DE5-1631B3615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2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41F2-68CF-4E81-A1C3-808557BA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F4B25-A00B-43D0-9F53-BDF815103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435C-AB09-42FA-8FE2-38EA74EBC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C36ED-3477-409F-B10B-3A2D28AC0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D3FA5-894C-4A43-ACD1-28B38AC58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AA743-02F8-4AC9-A3E4-6C7C1D5F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55534C-1788-4853-813F-6A010DD5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909BF-7C29-4CB2-BA7A-884D0D75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0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009A-60EB-4EB4-B3D9-804B9233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2AB9E-A530-4DB7-AB6E-B2E30A23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AD21E-426D-45C4-8F73-C0A56767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93664-A658-4481-B9FA-CA56D7C1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7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58443-AF69-4EED-BD5B-CF9581ED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03F6A2-4F2C-47A0-AE29-C09876D8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FFD6F-5835-4281-A32E-8B03EB20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C99A-51EC-4760-8BA8-2D8BB867A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D9E1-EA6F-4D14-A44A-8A2571ED2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0B75C-8755-4F35-9D35-B5AFB03FF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00488-EE8D-4BAD-A278-426BD0D43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4D0AB-AF4F-43CF-95A1-61532D50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6C239-3100-4396-8BD9-01081D27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1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4674-1A9F-4711-903F-AE0E12B7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F8B26-158A-40DC-BC78-5A62160A0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E68A5-3338-47B2-B54E-04A4750A4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A9679-ADB5-41B0-9221-8F16F20F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3C276-D373-493F-8F60-91C80034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2045A-4ADF-47FA-B59D-7384C610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314BFA-C4A8-42C8-AEF0-13F472BE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33500-A649-483F-AD22-C8E5565C0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25D56-BDED-4581-80D4-40322FAC1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3C94-178C-4768-B612-DDB8077092B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5840C-9DB8-4605-AAF0-7475B73B1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47BB-CFB8-497F-96A8-B093D6F15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F499-5D77-4A50-961A-E19B5CF9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4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14B9F-86A6-4F53-964E-10E74180F3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Application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2073E-3470-4C8E-8E96-B46E56AA4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Dr. Taha Havakhor</a:t>
            </a:r>
          </a:p>
          <a:p>
            <a:r>
              <a:rPr lang="en-US" dirty="0"/>
              <a:t>Assistant professor of MIS</a:t>
            </a:r>
          </a:p>
        </p:txBody>
      </p:sp>
    </p:spTree>
    <p:extLst>
      <p:ext uri="{BB962C8B-B14F-4D97-AF65-F5344CB8AC3E}">
        <p14:creationId xmlns:p14="http://schemas.microsoft.com/office/powerpoint/2010/main" val="389744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to a full stack developer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application (synchronous and asynchronous interaction with databases) programmers, or full stack developers, land an average salary of +90K per </a:t>
            </a:r>
            <a:r>
              <a:rPr lang="en-US" i="1" dirty="0" err="1"/>
              <a:t>Indeed.Com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Full-stack programming requires understanding different layers of development, i.e., networking (setting up and configuring servers/cloud connections), database design, UX development, backend development, APIs,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like architecture, a modern-day developer needs a portfolio</a:t>
            </a:r>
          </a:p>
          <a:p>
            <a:pPr lvl="1"/>
            <a:r>
              <a:rPr lang="en-US" dirty="0"/>
              <a:t>Open source contributions, sample web and mobile applications</a:t>
            </a:r>
          </a:p>
          <a:p>
            <a:endParaRPr lang="en-US" dirty="0"/>
          </a:p>
          <a:p>
            <a:r>
              <a:rPr lang="en-US" dirty="0"/>
              <a:t>Start publishing your portfolio on GitHub</a:t>
            </a:r>
          </a:p>
          <a:p>
            <a:endParaRPr lang="en-US" dirty="0"/>
          </a:p>
          <a:p>
            <a:r>
              <a:rPr lang="en-US" dirty="0"/>
              <a:t>Have your portfolio accessible on your phone</a:t>
            </a:r>
          </a:p>
          <a:p>
            <a:endParaRPr lang="en-US" dirty="0"/>
          </a:p>
          <a:p>
            <a:r>
              <a:rPr lang="en-US" dirty="0"/>
              <a:t>Keep polishing your portfolio applications</a:t>
            </a:r>
          </a:p>
        </p:txBody>
      </p:sp>
    </p:spTree>
    <p:extLst>
      <p:ext uri="{BB962C8B-B14F-4D97-AF65-F5344CB8AC3E}">
        <p14:creationId xmlns:p14="http://schemas.microsoft.com/office/powerpoint/2010/main" val="25426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6337-291F-420D-844E-60480AEB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Resume Additions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B635-3BDE-4718-875A-B91FADB7E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GitHub portfolio (include it after your email address or in a section below your skills)</a:t>
            </a:r>
          </a:p>
          <a:p>
            <a:r>
              <a:rPr lang="en-US" dirty="0"/>
              <a:t>Application Development Skills:</a:t>
            </a:r>
          </a:p>
          <a:p>
            <a:pPr lvl="1"/>
            <a:r>
              <a:rPr lang="en-US" dirty="0"/>
              <a:t>React JS</a:t>
            </a:r>
          </a:p>
          <a:p>
            <a:pPr lvl="1"/>
            <a:r>
              <a:rPr lang="en-US" dirty="0"/>
              <a:t>React Native Mobile Development</a:t>
            </a:r>
          </a:p>
          <a:p>
            <a:r>
              <a:rPr lang="en-US" dirty="0"/>
              <a:t>NoSQL databases:</a:t>
            </a:r>
          </a:p>
          <a:p>
            <a:pPr lvl="1"/>
            <a:r>
              <a:rPr lang="en-US" dirty="0"/>
              <a:t>Firebase/</a:t>
            </a:r>
            <a:r>
              <a:rPr lang="en-US" dirty="0" err="1"/>
              <a:t>Friestore</a:t>
            </a:r>
            <a:endParaRPr lang="en-US" dirty="0"/>
          </a:p>
          <a:p>
            <a:r>
              <a:rPr lang="en-US" dirty="0"/>
              <a:t>UX/Design Environments:</a:t>
            </a:r>
          </a:p>
          <a:p>
            <a:pPr lvl="1"/>
            <a:r>
              <a:rPr lang="en-US" dirty="0"/>
              <a:t>Figma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9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8C4AECED-9A11-4B75-96E6-5749CDC95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01" y="1123527"/>
            <a:ext cx="4213392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0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85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EAC4EF41-9EBA-40B4-BE4D-A6369DF49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7" y="643467"/>
            <a:ext cx="5571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8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6ADA572-65D2-4F6A-A2B5-C8D9F67B8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16" y="457200"/>
            <a:ext cx="639096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6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grass, outdoor, person&#10;&#10;Description automatically generated">
            <a:extLst>
              <a:ext uri="{FF2B5EF4-FFF2-40B4-BE49-F238E27FC236}">
                <a16:creationId xmlns:a16="http://schemas.microsoft.com/office/drawing/2014/main" id="{90973CC2-7CEB-407C-95B0-6CBF87FB18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0" r="-1" b="9763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79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720302E-287E-46AC-A36A-1821596FC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3" r="10932" b="-1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08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by doing is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Programming: science or art/craft?</a:t>
            </a:r>
          </a:p>
          <a:p>
            <a:r>
              <a:rPr lang="en-US" dirty="0"/>
              <a:t>Syntax is vocabulary, but you cannot speak a language only with a dictionary</a:t>
            </a:r>
          </a:p>
          <a:p>
            <a:r>
              <a:rPr lang="en-US" dirty="0"/>
              <a:t>You don’t learn a language with reading only one book in that language either </a:t>
            </a:r>
          </a:p>
          <a:p>
            <a:r>
              <a:rPr lang="en-US" dirty="0"/>
              <a:t>Each person has a different learning path, much like drawing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6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85FE7-CC21-429F-BCBC-9B4E0C5CF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21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500" dirty="0"/>
              <a:t>Purpose of the Course</a:t>
            </a:r>
          </a:p>
        </p:txBody>
      </p:sp>
    </p:spTree>
    <p:extLst>
      <p:ext uri="{BB962C8B-B14F-4D97-AF65-F5344CB8AC3E}">
        <p14:creationId xmlns:p14="http://schemas.microsoft.com/office/powerpoint/2010/main" val="74523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Additional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Multi-lingual programmers have a better chance at getting a first job (27% more likely, BEA)</a:t>
            </a:r>
          </a:p>
          <a:p>
            <a:endParaRPr lang="en-US" dirty="0"/>
          </a:p>
          <a:p>
            <a:r>
              <a:rPr lang="en-US" dirty="0"/>
              <a:t>Multi-lingual programmers have a better chance at landing a 6-figure salary in their first 5 years (38% more likely, BEA)</a:t>
            </a:r>
          </a:p>
          <a:p>
            <a:endParaRPr lang="en-US" dirty="0"/>
          </a:p>
          <a:p>
            <a:r>
              <a:rPr lang="en-US" dirty="0"/>
              <a:t>Plain JS + React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272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Mobile Application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by doing is key</vt:lpstr>
      <vt:lpstr>Purpose of the Course</vt:lpstr>
      <vt:lpstr>An Additional Dimension</vt:lpstr>
      <vt:lpstr>Path to a full stack developer</vt:lpstr>
      <vt:lpstr>Your portfolio</vt:lpstr>
      <vt:lpstr>Suggested Resume Additions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 Development</dc:title>
  <dc:creator>Taha Havakhor</dc:creator>
  <cp:lastModifiedBy>Taha Havakhor</cp:lastModifiedBy>
  <cp:revision>4</cp:revision>
  <dcterms:created xsi:type="dcterms:W3CDTF">2021-04-20T00:18:18Z</dcterms:created>
  <dcterms:modified xsi:type="dcterms:W3CDTF">2021-04-20T19:07:29Z</dcterms:modified>
</cp:coreProperties>
</file>