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344" r:id="rId4"/>
    <p:sldId id="352" r:id="rId5"/>
    <p:sldId id="353" r:id="rId6"/>
    <p:sldId id="348" r:id="rId7"/>
    <p:sldId id="346" r:id="rId8"/>
    <p:sldId id="377" r:id="rId9"/>
    <p:sldId id="349" r:id="rId10"/>
    <p:sldId id="345" r:id="rId11"/>
    <p:sldId id="350" r:id="rId12"/>
    <p:sldId id="484" r:id="rId13"/>
    <p:sldId id="518" r:id="rId14"/>
    <p:sldId id="351" r:id="rId15"/>
    <p:sldId id="354" r:id="rId16"/>
    <p:sldId id="357" r:id="rId17"/>
    <p:sldId id="347" r:id="rId18"/>
    <p:sldId id="299" r:id="rId19"/>
    <p:sldId id="517" r:id="rId20"/>
    <p:sldId id="606" r:id="rId21"/>
    <p:sldId id="364" r:id="rId22"/>
    <p:sldId id="267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521" r:id="rId31"/>
    <p:sldId id="278" r:id="rId32"/>
    <p:sldId id="389" r:id="rId33"/>
    <p:sldId id="451" r:id="rId34"/>
    <p:sldId id="511" r:id="rId35"/>
    <p:sldId id="519" r:id="rId36"/>
    <p:sldId id="276" r:id="rId37"/>
    <p:sldId id="282" r:id="rId38"/>
    <p:sldId id="272" r:id="rId39"/>
    <p:sldId id="512" r:id="rId40"/>
    <p:sldId id="607" r:id="rId41"/>
    <p:sldId id="608" r:id="rId42"/>
    <p:sldId id="609" r:id="rId43"/>
    <p:sldId id="610" r:id="rId44"/>
    <p:sldId id="611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C63981-8216-4C8C-9A61-6240915D1862}" v="3" dt="2025-09-29T21:30:56.173"/>
    <p1510:client id="{0CD8952D-83A3-487D-BC3F-F2FBE577797C}" v="1" dt="2025-09-30T14:57:26.9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78971" autoAdjust="0"/>
  </p:normalViewPr>
  <p:slideViewPr>
    <p:cSldViewPr snapToGrid="0">
      <p:cViewPr varScale="1">
        <p:scale>
          <a:sx n="63" d="100"/>
          <a:sy n="63" d="100"/>
        </p:scale>
        <p:origin x="966" y="264"/>
      </p:cViewPr>
      <p:guideLst/>
    </p:cSldViewPr>
  </p:slideViewPr>
  <p:notesTextViewPr>
    <p:cViewPr>
      <p:scale>
        <a:sx n="1" d="1"/>
        <a:sy n="1" d="1"/>
      </p:scale>
      <p:origin x="0" y="-144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n Bartholomew" userId="4311a273c03b4836" providerId="LiveId" clId="{0C23BBD9-EA12-4C2D-AA74-26309D36FE71}"/>
    <pc:docChg chg="undo custSel addSld delSld modSld">
      <pc:chgData name="Darin Bartholomew" userId="4311a273c03b4836" providerId="LiveId" clId="{0C23BBD9-EA12-4C2D-AA74-26309D36FE71}" dt="2025-09-29T21:36:31.786" v="359" actId="26606"/>
      <pc:docMkLst>
        <pc:docMk/>
      </pc:docMkLst>
      <pc:sldChg chg="addSp delSp modSp new mod setBg">
        <pc:chgData name="Darin Bartholomew" userId="4311a273c03b4836" providerId="LiveId" clId="{0C23BBD9-EA12-4C2D-AA74-26309D36FE71}" dt="2025-09-29T21:29:42.601" v="75" actId="26606"/>
        <pc:sldMkLst>
          <pc:docMk/>
          <pc:sldMk cId="501313962" sldId="607"/>
        </pc:sldMkLst>
        <pc:spChg chg="mod">
          <ac:chgData name="Darin Bartholomew" userId="4311a273c03b4836" providerId="LiveId" clId="{0C23BBD9-EA12-4C2D-AA74-26309D36FE71}" dt="2025-09-29T21:29:42.601" v="75" actId="26606"/>
          <ac:spMkLst>
            <pc:docMk/>
            <pc:sldMk cId="501313962" sldId="607"/>
            <ac:spMk id="2" creationId="{3ADC19B9-AB11-3855-05D3-EBEE169F34C7}"/>
          </ac:spMkLst>
        </pc:spChg>
        <pc:spChg chg="del mod">
          <ac:chgData name="Darin Bartholomew" userId="4311a273c03b4836" providerId="LiveId" clId="{0C23BBD9-EA12-4C2D-AA74-26309D36FE71}" dt="2025-09-29T21:29:33.406" v="72" actId="931"/>
          <ac:spMkLst>
            <pc:docMk/>
            <pc:sldMk cId="501313962" sldId="607"/>
            <ac:spMk id="3" creationId="{F5EAC712-6D0C-7563-E355-E9F830716AFC}"/>
          </ac:spMkLst>
        </pc:spChg>
        <pc:spChg chg="mod">
          <ac:chgData name="Darin Bartholomew" userId="4311a273c03b4836" providerId="LiveId" clId="{0C23BBD9-EA12-4C2D-AA74-26309D36FE71}" dt="2025-09-29T21:29:12.729" v="71" actId="26606"/>
          <ac:spMkLst>
            <pc:docMk/>
            <pc:sldMk cId="501313962" sldId="607"/>
            <ac:spMk id="4" creationId="{B774DEB4-32F1-FA0B-5792-00D6D17AA556}"/>
          </ac:spMkLst>
        </pc:spChg>
        <pc:spChg chg="mod">
          <ac:chgData name="Darin Bartholomew" userId="4311a273c03b4836" providerId="LiveId" clId="{0C23BBD9-EA12-4C2D-AA74-26309D36FE71}" dt="2025-09-29T21:29:12.729" v="71" actId="26606"/>
          <ac:spMkLst>
            <pc:docMk/>
            <pc:sldMk cId="501313962" sldId="607"/>
            <ac:spMk id="5" creationId="{DD9FCA01-1975-14EE-103A-7A5FE10EA30A}"/>
          </ac:spMkLst>
        </pc:spChg>
        <pc:spChg chg="add del">
          <ac:chgData name="Darin Bartholomew" userId="4311a273c03b4836" providerId="LiveId" clId="{0C23BBD9-EA12-4C2D-AA74-26309D36FE71}" dt="2025-09-29T21:29:42.601" v="75" actId="26606"/>
          <ac:spMkLst>
            <pc:docMk/>
            <pc:sldMk cId="501313962" sldId="607"/>
            <ac:spMk id="10" creationId="{18873D23-2DCF-4B31-A009-95721C06E8E1}"/>
          </ac:spMkLst>
        </pc:spChg>
        <pc:spChg chg="add del">
          <ac:chgData name="Darin Bartholomew" userId="4311a273c03b4836" providerId="LiveId" clId="{0C23BBD9-EA12-4C2D-AA74-26309D36FE71}" dt="2025-09-29T21:29:42.601" v="75" actId="26606"/>
          <ac:spMkLst>
            <pc:docMk/>
            <pc:sldMk cId="501313962" sldId="607"/>
            <ac:spMk id="12" creationId="{C13EF075-D4EF-4929-ADBC-91B27DA19955}"/>
          </ac:spMkLst>
        </pc:spChg>
        <pc:spChg chg="add">
          <ac:chgData name="Darin Bartholomew" userId="4311a273c03b4836" providerId="LiveId" clId="{0C23BBD9-EA12-4C2D-AA74-26309D36FE71}" dt="2025-09-29T21:29:42.601" v="75" actId="26606"/>
          <ac:spMkLst>
            <pc:docMk/>
            <pc:sldMk cId="501313962" sldId="607"/>
            <ac:spMk id="22" creationId="{27BE6AE9-BFFB-96E2-A26E-AEFB4BDB9F3E}"/>
          </ac:spMkLst>
        </pc:spChg>
        <pc:spChg chg="add">
          <ac:chgData name="Darin Bartholomew" userId="4311a273c03b4836" providerId="LiveId" clId="{0C23BBD9-EA12-4C2D-AA74-26309D36FE71}" dt="2025-09-29T21:29:42.601" v="75" actId="26606"/>
          <ac:spMkLst>
            <pc:docMk/>
            <pc:sldMk cId="501313962" sldId="607"/>
            <ac:spMk id="25" creationId="{A440A548-C0D4-4418-940E-EDC2F1D9A599}"/>
          </ac:spMkLst>
        </pc:spChg>
        <pc:spChg chg="add">
          <ac:chgData name="Darin Bartholomew" userId="4311a273c03b4836" providerId="LiveId" clId="{0C23BBD9-EA12-4C2D-AA74-26309D36FE71}" dt="2025-09-29T21:29:42.601" v="75" actId="26606"/>
          <ac:spMkLst>
            <pc:docMk/>
            <pc:sldMk cId="501313962" sldId="607"/>
            <ac:spMk id="27" creationId="{E708B267-8CD2-4684-A57B-9F1070769203}"/>
          </ac:spMkLst>
        </pc:spChg>
        <pc:grpChg chg="add del">
          <ac:chgData name="Darin Bartholomew" userId="4311a273c03b4836" providerId="LiveId" clId="{0C23BBD9-EA12-4C2D-AA74-26309D36FE71}" dt="2025-09-29T21:29:42.601" v="75" actId="26606"/>
          <ac:grpSpMkLst>
            <pc:docMk/>
            <pc:sldMk cId="501313962" sldId="607"/>
            <ac:grpSpMk id="14" creationId="{DAA26DFA-AAB2-4973-9C17-16D587C7B198}"/>
          </ac:grpSpMkLst>
        </pc:grpChg>
        <pc:grpChg chg="add">
          <ac:chgData name="Darin Bartholomew" userId="4311a273c03b4836" providerId="LiveId" clId="{0C23BBD9-EA12-4C2D-AA74-26309D36FE71}" dt="2025-09-29T21:29:42.601" v="75" actId="26606"/>
          <ac:grpSpMkLst>
            <pc:docMk/>
            <pc:sldMk cId="501313962" sldId="607"/>
            <ac:grpSpMk id="29" creationId="{41E5AB36-9328-47E9-95AD-E38AC1C0E18D}"/>
          </ac:grpSpMkLst>
        </pc:grpChg>
        <pc:picChg chg="add mod">
          <ac:chgData name="Darin Bartholomew" userId="4311a273c03b4836" providerId="LiveId" clId="{0C23BBD9-EA12-4C2D-AA74-26309D36FE71}" dt="2025-09-29T21:29:42.601" v="75" actId="26606"/>
          <ac:picMkLst>
            <pc:docMk/>
            <pc:sldMk cId="501313962" sldId="607"/>
            <ac:picMk id="7" creationId="{A4D321F5-6E5B-00B6-B96E-CBBA049901B3}"/>
          </ac:picMkLst>
        </pc:picChg>
      </pc:sldChg>
      <pc:sldChg chg="modSp new del mod">
        <pc:chgData name="Darin Bartholomew" userId="4311a273c03b4836" providerId="LiveId" clId="{0C23BBD9-EA12-4C2D-AA74-26309D36FE71}" dt="2025-09-29T21:28:15.460" v="7" actId="680"/>
        <pc:sldMkLst>
          <pc:docMk/>
          <pc:sldMk cId="1430365039" sldId="607"/>
        </pc:sldMkLst>
        <pc:spChg chg="mod">
          <ac:chgData name="Darin Bartholomew" userId="4311a273c03b4836" providerId="LiveId" clId="{0C23BBD9-EA12-4C2D-AA74-26309D36FE71}" dt="2025-09-29T21:28:15.065" v="6" actId="20577"/>
          <ac:spMkLst>
            <pc:docMk/>
            <pc:sldMk cId="1430365039" sldId="607"/>
            <ac:spMk id="2" creationId="{95570EC2-F8D7-3917-195D-2E4DCA3380A0}"/>
          </ac:spMkLst>
        </pc:spChg>
      </pc:sldChg>
      <pc:sldChg chg="addSp delSp modSp new mod setBg">
        <pc:chgData name="Darin Bartholomew" userId="4311a273c03b4836" providerId="LiveId" clId="{0C23BBD9-EA12-4C2D-AA74-26309D36FE71}" dt="2025-09-29T21:30:39.848" v="107" actId="26606"/>
        <pc:sldMkLst>
          <pc:docMk/>
          <pc:sldMk cId="3889370704" sldId="608"/>
        </pc:sldMkLst>
        <pc:spChg chg="mod">
          <ac:chgData name="Darin Bartholomew" userId="4311a273c03b4836" providerId="LiveId" clId="{0C23BBD9-EA12-4C2D-AA74-26309D36FE71}" dt="2025-09-29T21:30:39.848" v="107" actId="26606"/>
          <ac:spMkLst>
            <pc:docMk/>
            <pc:sldMk cId="3889370704" sldId="608"/>
            <ac:spMk id="2" creationId="{5025B775-07D0-B0FF-DD53-7B440664FF36}"/>
          </ac:spMkLst>
        </pc:spChg>
        <pc:spChg chg="del">
          <ac:chgData name="Darin Bartholomew" userId="4311a273c03b4836" providerId="LiveId" clId="{0C23BBD9-EA12-4C2D-AA74-26309D36FE71}" dt="2025-09-29T21:30:08.556" v="97"/>
          <ac:spMkLst>
            <pc:docMk/>
            <pc:sldMk cId="3889370704" sldId="608"/>
            <ac:spMk id="3" creationId="{47407B11-55CD-89EE-B631-B6B3307FB316}"/>
          </ac:spMkLst>
        </pc:spChg>
        <pc:spChg chg="mod">
          <ac:chgData name="Darin Bartholomew" userId="4311a273c03b4836" providerId="LiveId" clId="{0C23BBD9-EA12-4C2D-AA74-26309D36FE71}" dt="2025-09-29T21:30:39.848" v="107" actId="26606"/>
          <ac:spMkLst>
            <pc:docMk/>
            <pc:sldMk cId="3889370704" sldId="608"/>
            <ac:spMk id="4" creationId="{F252016E-674A-31B9-4575-9ECF85D2110D}"/>
          </ac:spMkLst>
        </pc:spChg>
        <pc:spChg chg="mod">
          <ac:chgData name="Darin Bartholomew" userId="4311a273c03b4836" providerId="LiveId" clId="{0C23BBD9-EA12-4C2D-AA74-26309D36FE71}" dt="2025-09-29T21:30:39.848" v="107" actId="26606"/>
          <ac:spMkLst>
            <pc:docMk/>
            <pc:sldMk cId="3889370704" sldId="608"/>
            <ac:spMk id="5" creationId="{A7B641F7-8F74-3F1A-005C-4A86017019E9}"/>
          </ac:spMkLst>
        </pc:spChg>
        <pc:spChg chg="add del mod">
          <ac:chgData name="Darin Bartholomew" userId="4311a273c03b4836" providerId="LiveId" clId="{0C23BBD9-EA12-4C2D-AA74-26309D36FE71}" dt="2025-09-29T21:30:39.848" v="107" actId="26606"/>
          <ac:spMkLst>
            <pc:docMk/>
            <pc:sldMk cId="3889370704" sldId="608"/>
            <ac:spMk id="6" creationId="{7EF06C68-F346-96DA-0776-F8C2E30DD848}"/>
          </ac:spMkLst>
        </pc:spChg>
        <pc:spChg chg="add">
          <ac:chgData name="Darin Bartholomew" userId="4311a273c03b4836" providerId="LiveId" clId="{0C23BBD9-EA12-4C2D-AA74-26309D36FE71}" dt="2025-09-29T21:30:39.848" v="107" actId="26606"/>
          <ac:spMkLst>
            <pc:docMk/>
            <pc:sldMk cId="3889370704" sldId="608"/>
            <ac:spMk id="12" creationId="{345A976A-8DE3-4B67-B94B-2044FDD12899}"/>
          </ac:spMkLst>
        </pc:spChg>
        <pc:spChg chg="add">
          <ac:chgData name="Darin Bartholomew" userId="4311a273c03b4836" providerId="LiveId" clId="{0C23BBD9-EA12-4C2D-AA74-26309D36FE71}" dt="2025-09-29T21:30:39.848" v="107" actId="26606"/>
          <ac:spMkLst>
            <pc:docMk/>
            <pc:sldMk cId="3889370704" sldId="608"/>
            <ac:spMk id="14" creationId="{6EAAA1B9-2DDB-49C9-A037-A523D2F13C15}"/>
          </ac:spMkLst>
        </pc:spChg>
        <pc:grpChg chg="add">
          <ac:chgData name="Darin Bartholomew" userId="4311a273c03b4836" providerId="LiveId" clId="{0C23BBD9-EA12-4C2D-AA74-26309D36FE71}" dt="2025-09-29T21:30:39.848" v="107" actId="26606"/>
          <ac:grpSpMkLst>
            <pc:docMk/>
            <pc:sldMk cId="3889370704" sldId="608"/>
            <ac:grpSpMk id="16" creationId="{76566969-F813-4CC5-B3E9-363D85B55C3B}"/>
          </ac:grpSpMkLst>
        </pc:grpChg>
        <pc:grpChg chg="add">
          <ac:chgData name="Darin Bartholomew" userId="4311a273c03b4836" providerId="LiveId" clId="{0C23BBD9-EA12-4C2D-AA74-26309D36FE71}" dt="2025-09-29T21:30:39.848" v="107" actId="26606"/>
          <ac:grpSpMkLst>
            <pc:docMk/>
            <pc:sldMk cId="3889370704" sldId="608"/>
            <ac:grpSpMk id="22" creationId="{0217D733-97B6-4C43-AF0C-5E3CB0EA132A}"/>
          </ac:grpSpMkLst>
        </pc:grpChg>
        <pc:graphicFrameChg chg="add">
          <ac:chgData name="Darin Bartholomew" userId="4311a273c03b4836" providerId="LiveId" clId="{0C23BBD9-EA12-4C2D-AA74-26309D36FE71}" dt="2025-09-29T21:30:39.848" v="107" actId="26606"/>
          <ac:graphicFrameMkLst>
            <pc:docMk/>
            <pc:sldMk cId="3889370704" sldId="608"/>
            <ac:graphicFrameMk id="8" creationId="{0A34F1F8-20A9-D9AE-B2F2-38141DB98474}"/>
          </ac:graphicFrameMkLst>
        </pc:graphicFrameChg>
      </pc:sldChg>
      <pc:sldChg chg="addSp delSp modSp new mod setBg">
        <pc:chgData name="Darin Bartholomew" userId="4311a273c03b4836" providerId="LiveId" clId="{0C23BBD9-EA12-4C2D-AA74-26309D36FE71}" dt="2025-09-29T21:31:59.743" v="147" actId="26606"/>
        <pc:sldMkLst>
          <pc:docMk/>
          <pc:sldMk cId="1805720395" sldId="609"/>
        </pc:sldMkLst>
        <pc:spChg chg="mod">
          <ac:chgData name="Darin Bartholomew" userId="4311a273c03b4836" providerId="LiveId" clId="{0C23BBD9-EA12-4C2D-AA74-26309D36FE71}" dt="2025-09-29T21:31:59.743" v="147" actId="26606"/>
          <ac:spMkLst>
            <pc:docMk/>
            <pc:sldMk cId="1805720395" sldId="609"/>
            <ac:spMk id="2" creationId="{4D767CB7-C6B4-0C81-81A5-24079BDBCC1C}"/>
          </ac:spMkLst>
        </pc:spChg>
        <pc:spChg chg="del">
          <ac:chgData name="Darin Bartholomew" userId="4311a273c03b4836" providerId="LiveId" clId="{0C23BBD9-EA12-4C2D-AA74-26309D36FE71}" dt="2025-09-29T21:30:56.173" v="130"/>
          <ac:spMkLst>
            <pc:docMk/>
            <pc:sldMk cId="1805720395" sldId="609"/>
            <ac:spMk id="3" creationId="{BBDD26E7-7EA5-186A-099C-81DE1FBEC08F}"/>
          </ac:spMkLst>
        </pc:spChg>
        <pc:spChg chg="mod">
          <ac:chgData name="Darin Bartholomew" userId="4311a273c03b4836" providerId="LiveId" clId="{0C23BBD9-EA12-4C2D-AA74-26309D36FE71}" dt="2025-09-29T21:31:59.743" v="147" actId="26606"/>
          <ac:spMkLst>
            <pc:docMk/>
            <pc:sldMk cId="1805720395" sldId="609"/>
            <ac:spMk id="4" creationId="{FE6CF3CA-38DB-3CC7-EF08-A1E42CE26112}"/>
          </ac:spMkLst>
        </pc:spChg>
        <pc:spChg chg="mod">
          <ac:chgData name="Darin Bartholomew" userId="4311a273c03b4836" providerId="LiveId" clId="{0C23BBD9-EA12-4C2D-AA74-26309D36FE71}" dt="2025-09-29T21:31:59.743" v="147" actId="26606"/>
          <ac:spMkLst>
            <pc:docMk/>
            <pc:sldMk cId="1805720395" sldId="609"/>
            <ac:spMk id="5" creationId="{4E89B2F8-FFC9-18B7-A065-799ECF30A2AF}"/>
          </ac:spMkLst>
        </pc:spChg>
        <pc:spChg chg="add del mod">
          <ac:chgData name="Darin Bartholomew" userId="4311a273c03b4836" providerId="LiveId" clId="{0C23BBD9-EA12-4C2D-AA74-26309D36FE71}" dt="2025-09-29T21:31:59.743" v="147" actId="26606"/>
          <ac:spMkLst>
            <pc:docMk/>
            <pc:sldMk cId="1805720395" sldId="609"/>
            <ac:spMk id="6" creationId="{FEBA6D26-EB01-A8FF-4AC2-10044C8D07CC}"/>
          </ac:spMkLst>
        </pc:spChg>
        <pc:spChg chg="add">
          <ac:chgData name="Darin Bartholomew" userId="4311a273c03b4836" providerId="LiveId" clId="{0C23BBD9-EA12-4C2D-AA74-26309D36FE71}" dt="2025-09-29T21:31:59.743" v="147" actId="26606"/>
          <ac:spMkLst>
            <pc:docMk/>
            <pc:sldMk cId="1805720395" sldId="609"/>
            <ac:spMk id="12" creationId="{345A976A-8DE3-4B67-B94B-2044FDD12899}"/>
          </ac:spMkLst>
        </pc:spChg>
        <pc:spChg chg="add">
          <ac:chgData name="Darin Bartholomew" userId="4311a273c03b4836" providerId="LiveId" clId="{0C23BBD9-EA12-4C2D-AA74-26309D36FE71}" dt="2025-09-29T21:31:59.743" v="147" actId="26606"/>
          <ac:spMkLst>
            <pc:docMk/>
            <pc:sldMk cId="1805720395" sldId="609"/>
            <ac:spMk id="14" creationId="{6EAAA1B9-2DDB-49C9-A037-A523D2F13C15}"/>
          </ac:spMkLst>
        </pc:spChg>
        <pc:grpChg chg="add">
          <ac:chgData name="Darin Bartholomew" userId="4311a273c03b4836" providerId="LiveId" clId="{0C23BBD9-EA12-4C2D-AA74-26309D36FE71}" dt="2025-09-29T21:31:59.743" v="147" actId="26606"/>
          <ac:grpSpMkLst>
            <pc:docMk/>
            <pc:sldMk cId="1805720395" sldId="609"/>
            <ac:grpSpMk id="16" creationId="{B441F8D5-EBCE-4FB9-91A9-3425971C1F99}"/>
          </ac:grpSpMkLst>
        </pc:grpChg>
        <pc:grpChg chg="add">
          <ac:chgData name="Darin Bartholomew" userId="4311a273c03b4836" providerId="LiveId" clId="{0C23BBD9-EA12-4C2D-AA74-26309D36FE71}" dt="2025-09-29T21:31:59.743" v="147" actId="26606"/>
          <ac:grpSpMkLst>
            <pc:docMk/>
            <pc:sldMk cId="1805720395" sldId="609"/>
            <ac:grpSpMk id="22" creationId="{08701F99-7E4C-4B92-A4B5-307CDFB7A4DE}"/>
          </ac:grpSpMkLst>
        </pc:grpChg>
        <pc:graphicFrameChg chg="add">
          <ac:chgData name="Darin Bartholomew" userId="4311a273c03b4836" providerId="LiveId" clId="{0C23BBD9-EA12-4C2D-AA74-26309D36FE71}" dt="2025-09-29T21:31:59.743" v="147" actId="26606"/>
          <ac:graphicFrameMkLst>
            <pc:docMk/>
            <pc:sldMk cId="1805720395" sldId="609"/>
            <ac:graphicFrameMk id="8" creationId="{120AEE50-EE4F-07ED-116E-54FEC86DEAD5}"/>
          </ac:graphicFrameMkLst>
        </pc:graphicFrameChg>
      </pc:sldChg>
      <pc:sldChg chg="addSp modSp new mod setBg">
        <pc:chgData name="Darin Bartholomew" userId="4311a273c03b4836" providerId="LiveId" clId="{0C23BBD9-EA12-4C2D-AA74-26309D36FE71}" dt="2025-09-29T21:33:30.305" v="289" actId="26606"/>
        <pc:sldMkLst>
          <pc:docMk/>
          <pc:sldMk cId="4289290703" sldId="610"/>
        </pc:sldMkLst>
        <pc:spChg chg="mod">
          <ac:chgData name="Darin Bartholomew" userId="4311a273c03b4836" providerId="LiveId" clId="{0C23BBD9-EA12-4C2D-AA74-26309D36FE71}" dt="2025-09-29T21:33:30.305" v="289" actId="26606"/>
          <ac:spMkLst>
            <pc:docMk/>
            <pc:sldMk cId="4289290703" sldId="610"/>
            <ac:spMk id="2" creationId="{79ABC228-43E2-A97F-E92C-533BB88F117A}"/>
          </ac:spMkLst>
        </pc:spChg>
        <pc:spChg chg="mod">
          <ac:chgData name="Darin Bartholomew" userId="4311a273c03b4836" providerId="LiveId" clId="{0C23BBD9-EA12-4C2D-AA74-26309D36FE71}" dt="2025-09-29T21:33:30.305" v="289" actId="26606"/>
          <ac:spMkLst>
            <pc:docMk/>
            <pc:sldMk cId="4289290703" sldId="610"/>
            <ac:spMk id="3" creationId="{065F5913-7540-8E5D-B1B2-08EC4254814C}"/>
          </ac:spMkLst>
        </pc:spChg>
        <pc:spChg chg="mod">
          <ac:chgData name="Darin Bartholomew" userId="4311a273c03b4836" providerId="LiveId" clId="{0C23BBD9-EA12-4C2D-AA74-26309D36FE71}" dt="2025-09-29T21:33:30.305" v="289" actId="26606"/>
          <ac:spMkLst>
            <pc:docMk/>
            <pc:sldMk cId="4289290703" sldId="610"/>
            <ac:spMk id="4" creationId="{DEE95C6D-3876-897F-6F6D-EC87124FA250}"/>
          </ac:spMkLst>
        </pc:spChg>
        <pc:spChg chg="mod">
          <ac:chgData name="Darin Bartholomew" userId="4311a273c03b4836" providerId="LiveId" clId="{0C23BBD9-EA12-4C2D-AA74-26309D36FE71}" dt="2025-09-29T21:33:30.305" v="289" actId="26606"/>
          <ac:spMkLst>
            <pc:docMk/>
            <pc:sldMk cId="4289290703" sldId="610"/>
            <ac:spMk id="5" creationId="{6A430E0F-6DC2-C09A-37B4-C036C40B0EF5}"/>
          </ac:spMkLst>
        </pc:spChg>
        <pc:picChg chg="add">
          <ac:chgData name="Darin Bartholomew" userId="4311a273c03b4836" providerId="LiveId" clId="{0C23BBD9-EA12-4C2D-AA74-26309D36FE71}" dt="2025-09-29T21:33:30.305" v="289" actId="26606"/>
          <ac:picMkLst>
            <pc:docMk/>
            <pc:sldMk cId="4289290703" sldId="610"/>
            <ac:picMk id="7" creationId="{C8EA4869-998A-6109-7470-54572F4F1AB0}"/>
          </ac:picMkLst>
        </pc:picChg>
        <pc:cxnChg chg="add">
          <ac:chgData name="Darin Bartholomew" userId="4311a273c03b4836" providerId="LiveId" clId="{0C23BBD9-EA12-4C2D-AA74-26309D36FE71}" dt="2025-09-29T21:33:30.305" v="289" actId="26606"/>
          <ac:cxnSpMkLst>
            <pc:docMk/>
            <pc:sldMk cId="4289290703" sldId="610"/>
            <ac:cxnSpMk id="11" creationId="{1503BFE4-729B-D9D0-C17B-501E6AF1127A}"/>
          </ac:cxnSpMkLst>
        </pc:cxnChg>
      </pc:sldChg>
      <pc:sldChg chg="addSp delSp modSp new mod setBg">
        <pc:chgData name="Darin Bartholomew" userId="4311a273c03b4836" providerId="LiveId" clId="{0C23BBD9-EA12-4C2D-AA74-26309D36FE71}" dt="2025-09-29T21:36:31.786" v="359" actId="26606"/>
        <pc:sldMkLst>
          <pc:docMk/>
          <pc:sldMk cId="1452393185" sldId="611"/>
        </pc:sldMkLst>
        <pc:spChg chg="mod">
          <ac:chgData name="Darin Bartholomew" userId="4311a273c03b4836" providerId="LiveId" clId="{0C23BBD9-EA12-4C2D-AA74-26309D36FE71}" dt="2025-09-29T21:36:31.786" v="359" actId="26606"/>
          <ac:spMkLst>
            <pc:docMk/>
            <pc:sldMk cId="1452393185" sldId="611"/>
            <ac:spMk id="2" creationId="{505D8553-5495-95DC-0B57-9418A42BB4FE}"/>
          </ac:spMkLst>
        </pc:spChg>
        <pc:spChg chg="add del mod">
          <ac:chgData name="Darin Bartholomew" userId="4311a273c03b4836" providerId="LiveId" clId="{0C23BBD9-EA12-4C2D-AA74-26309D36FE71}" dt="2025-09-29T21:36:31.786" v="359" actId="26606"/>
          <ac:spMkLst>
            <pc:docMk/>
            <pc:sldMk cId="1452393185" sldId="611"/>
            <ac:spMk id="3" creationId="{DD10791F-B166-99A4-F61F-EBAB0B17D36C}"/>
          </ac:spMkLst>
        </pc:spChg>
        <pc:spChg chg="mod">
          <ac:chgData name="Darin Bartholomew" userId="4311a273c03b4836" providerId="LiveId" clId="{0C23BBD9-EA12-4C2D-AA74-26309D36FE71}" dt="2025-09-29T21:36:31.786" v="359" actId="26606"/>
          <ac:spMkLst>
            <pc:docMk/>
            <pc:sldMk cId="1452393185" sldId="611"/>
            <ac:spMk id="4" creationId="{4D252771-3D3D-A885-A946-DDFC3CA2EE16}"/>
          </ac:spMkLst>
        </pc:spChg>
        <pc:spChg chg="mod">
          <ac:chgData name="Darin Bartholomew" userId="4311a273c03b4836" providerId="LiveId" clId="{0C23BBD9-EA12-4C2D-AA74-26309D36FE71}" dt="2025-09-29T21:36:31.786" v="359" actId="26606"/>
          <ac:spMkLst>
            <pc:docMk/>
            <pc:sldMk cId="1452393185" sldId="611"/>
            <ac:spMk id="5" creationId="{585411AC-890F-DD0B-5825-A73E72696F66}"/>
          </ac:spMkLst>
        </pc:spChg>
        <pc:spChg chg="add del">
          <ac:chgData name="Darin Bartholomew" userId="4311a273c03b4836" providerId="LiveId" clId="{0C23BBD9-EA12-4C2D-AA74-26309D36FE71}" dt="2025-09-29T21:36:26.025" v="356" actId="26606"/>
          <ac:spMkLst>
            <pc:docMk/>
            <pc:sldMk cId="1452393185" sldId="611"/>
            <ac:spMk id="11" creationId="{BACC6370-2D7E-4714-9D71-7542949D7D5D}"/>
          </ac:spMkLst>
        </pc:spChg>
        <pc:spChg chg="add del">
          <ac:chgData name="Darin Bartholomew" userId="4311a273c03b4836" providerId="LiveId" clId="{0C23BBD9-EA12-4C2D-AA74-26309D36FE71}" dt="2025-09-29T21:36:26.025" v="356" actId="26606"/>
          <ac:spMkLst>
            <pc:docMk/>
            <pc:sldMk cId="1452393185" sldId="611"/>
            <ac:spMk id="13" creationId="{F68B3F68-107C-434F-AA38-110D5EA91B85}"/>
          </ac:spMkLst>
        </pc:spChg>
        <pc:spChg chg="add del">
          <ac:chgData name="Darin Bartholomew" userId="4311a273c03b4836" providerId="LiveId" clId="{0C23BBD9-EA12-4C2D-AA74-26309D36FE71}" dt="2025-09-29T21:36:26.025" v="356" actId="26606"/>
          <ac:spMkLst>
            <pc:docMk/>
            <pc:sldMk cId="1452393185" sldId="611"/>
            <ac:spMk id="15" creationId="{AAD0DBB9-1A4B-4391-81D4-CB19F9AB918A}"/>
          </ac:spMkLst>
        </pc:spChg>
        <pc:spChg chg="add del">
          <ac:chgData name="Darin Bartholomew" userId="4311a273c03b4836" providerId="LiveId" clId="{0C23BBD9-EA12-4C2D-AA74-26309D36FE71}" dt="2025-09-29T21:36:26.025" v="356" actId="26606"/>
          <ac:spMkLst>
            <pc:docMk/>
            <pc:sldMk cId="1452393185" sldId="611"/>
            <ac:spMk id="17" creationId="{063BBA22-50EA-4C4D-BE05-F1CE4E63AA56}"/>
          </ac:spMkLst>
        </pc:spChg>
        <pc:spChg chg="add del">
          <ac:chgData name="Darin Bartholomew" userId="4311a273c03b4836" providerId="LiveId" clId="{0C23BBD9-EA12-4C2D-AA74-26309D36FE71}" dt="2025-09-29T21:36:31.755" v="358" actId="26606"/>
          <ac:spMkLst>
            <pc:docMk/>
            <pc:sldMk cId="1452393185" sldId="611"/>
            <ac:spMk id="20" creationId="{345A976A-8DE3-4B67-B94B-2044FDD12899}"/>
          </ac:spMkLst>
        </pc:spChg>
        <pc:spChg chg="add del">
          <ac:chgData name="Darin Bartholomew" userId="4311a273c03b4836" providerId="LiveId" clId="{0C23BBD9-EA12-4C2D-AA74-26309D36FE71}" dt="2025-09-29T21:36:31.755" v="358" actId="26606"/>
          <ac:spMkLst>
            <pc:docMk/>
            <pc:sldMk cId="1452393185" sldId="611"/>
            <ac:spMk id="26" creationId="{6EAAA1B9-2DDB-49C9-A037-A523D2F13C15}"/>
          </ac:spMkLst>
        </pc:spChg>
        <pc:spChg chg="add">
          <ac:chgData name="Darin Bartholomew" userId="4311a273c03b4836" providerId="LiveId" clId="{0C23BBD9-EA12-4C2D-AA74-26309D36FE71}" dt="2025-09-29T21:36:31.786" v="359" actId="26606"/>
          <ac:spMkLst>
            <pc:docMk/>
            <pc:sldMk cId="1452393185" sldId="611"/>
            <ac:spMk id="31" creationId="{BACC6370-2D7E-4714-9D71-7542949D7D5D}"/>
          </ac:spMkLst>
        </pc:spChg>
        <pc:spChg chg="add">
          <ac:chgData name="Darin Bartholomew" userId="4311a273c03b4836" providerId="LiveId" clId="{0C23BBD9-EA12-4C2D-AA74-26309D36FE71}" dt="2025-09-29T21:36:31.786" v="359" actId="26606"/>
          <ac:spMkLst>
            <pc:docMk/>
            <pc:sldMk cId="1452393185" sldId="611"/>
            <ac:spMk id="32" creationId="{F68B3F68-107C-434F-AA38-110D5EA91B85}"/>
          </ac:spMkLst>
        </pc:spChg>
        <pc:spChg chg="add">
          <ac:chgData name="Darin Bartholomew" userId="4311a273c03b4836" providerId="LiveId" clId="{0C23BBD9-EA12-4C2D-AA74-26309D36FE71}" dt="2025-09-29T21:36:31.786" v="359" actId="26606"/>
          <ac:spMkLst>
            <pc:docMk/>
            <pc:sldMk cId="1452393185" sldId="611"/>
            <ac:spMk id="33" creationId="{AAD0DBB9-1A4B-4391-81D4-CB19F9AB918A}"/>
          </ac:spMkLst>
        </pc:spChg>
        <pc:spChg chg="add">
          <ac:chgData name="Darin Bartholomew" userId="4311a273c03b4836" providerId="LiveId" clId="{0C23BBD9-EA12-4C2D-AA74-26309D36FE71}" dt="2025-09-29T21:36:31.786" v="359" actId="26606"/>
          <ac:spMkLst>
            <pc:docMk/>
            <pc:sldMk cId="1452393185" sldId="611"/>
            <ac:spMk id="34" creationId="{063BBA22-50EA-4C4D-BE05-F1CE4E63AA56}"/>
          </ac:spMkLst>
        </pc:spChg>
        <pc:grpChg chg="add del">
          <ac:chgData name="Darin Bartholomew" userId="4311a273c03b4836" providerId="LiveId" clId="{0C23BBD9-EA12-4C2D-AA74-26309D36FE71}" dt="2025-09-29T21:36:31.755" v="358" actId="26606"/>
          <ac:grpSpMkLst>
            <pc:docMk/>
            <pc:sldMk cId="1452393185" sldId="611"/>
            <ac:grpSpMk id="21" creationId="{08701F99-7E4C-4B92-A4B5-307CDFB7A4DE}"/>
          </ac:grpSpMkLst>
        </pc:grpChg>
        <pc:grpChg chg="add del">
          <ac:chgData name="Darin Bartholomew" userId="4311a273c03b4836" providerId="LiveId" clId="{0C23BBD9-EA12-4C2D-AA74-26309D36FE71}" dt="2025-09-29T21:36:31.755" v="358" actId="26606"/>
          <ac:grpSpMkLst>
            <pc:docMk/>
            <pc:sldMk cId="1452393185" sldId="611"/>
            <ac:grpSpMk id="27" creationId="{B441F8D5-EBCE-4FB9-91A9-3425971C1F99}"/>
          </ac:grpSpMkLst>
        </pc:grpChg>
        <pc:graphicFrameChg chg="add del">
          <ac:chgData name="Darin Bartholomew" userId="4311a273c03b4836" providerId="LiveId" clId="{0C23BBD9-EA12-4C2D-AA74-26309D36FE71}" dt="2025-09-29T21:36:26.025" v="356" actId="26606"/>
          <ac:graphicFrameMkLst>
            <pc:docMk/>
            <pc:sldMk cId="1452393185" sldId="611"/>
            <ac:graphicFrameMk id="7" creationId="{99D6810E-8785-2EB3-CF04-C28722FA87F0}"/>
          </ac:graphicFrameMkLst>
        </pc:graphicFrameChg>
        <pc:graphicFrameChg chg="add del">
          <ac:chgData name="Darin Bartholomew" userId="4311a273c03b4836" providerId="LiveId" clId="{0C23BBD9-EA12-4C2D-AA74-26309D36FE71}" dt="2025-09-29T21:36:31.755" v="358" actId="26606"/>
          <ac:graphicFrameMkLst>
            <pc:docMk/>
            <pc:sldMk cId="1452393185" sldId="611"/>
            <ac:graphicFrameMk id="29" creationId="{AA3A6B2F-9A0D-99C1-86A6-8BF2A2F2B76C}"/>
          </ac:graphicFrameMkLst>
        </pc:graphicFrameChg>
        <pc:graphicFrameChg chg="add">
          <ac:chgData name="Darin Bartholomew" userId="4311a273c03b4836" providerId="LiveId" clId="{0C23BBD9-EA12-4C2D-AA74-26309D36FE71}" dt="2025-09-29T21:36:31.786" v="359" actId="26606"/>
          <ac:graphicFrameMkLst>
            <pc:docMk/>
            <pc:sldMk cId="1452393185" sldId="611"/>
            <ac:graphicFrameMk id="35" creationId="{99D6810E-8785-2EB3-CF04-C28722FA87F0}"/>
          </ac:graphicFrameMkLst>
        </pc:graphicFrameChg>
      </pc:sldChg>
    </pc:docChg>
  </pc:docChgLst>
  <pc:docChgLst>
    <pc:chgData name="Darin Bartholomew" userId="4311a273c03b4836" providerId="LiveId" clId="{FA50D871-1B1E-49F6-9D6F-16E4C2D15094}"/>
    <pc:docChg chg="custSel addSld delSld modSld">
      <pc:chgData name="Darin Bartholomew" userId="4311a273c03b4836" providerId="LiveId" clId="{FA50D871-1B1E-49F6-9D6F-16E4C2D15094}" dt="2024-09-26T19:12:58.971" v="52" actId="20577"/>
      <pc:docMkLst>
        <pc:docMk/>
      </pc:docMkLst>
      <pc:sldChg chg="del">
        <pc:chgData name="Darin Bartholomew" userId="4311a273c03b4836" providerId="LiveId" clId="{FA50D871-1B1E-49F6-9D6F-16E4C2D15094}" dt="2024-09-26T16:04:12.527" v="7" actId="47"/>
        <pc:sldMkLst>
          <pc:docMk/>
          <pc:sldMk cId="640936677" sldId="604"/>
        </pc:sldMkLst>
      </pc:sldChg>
      <pc:sldChg chg="del">
        <pc:chgData name="Darin Bartholomew" userId="4311a273c03b4836" providerId="LiveId" clId="{FA50D871-1B1E-49F6-9D6F-16E4C2D15094}" dt="2024-09-26T15:17:22.006" v="6" actId="47"/>
        <pc:sldMkLst>
          <pc:docMk/>
          <pc:sldMk cId="4139231867" sldId="605"/>
        </pc:sldMkLst>
      </pc:sldChg>
      <pc:sldChg chg="addSp delSp modSp new mod">
        <pc:chgData name="Darin Bartholomew" userId="4311a273c03b4836" providerId="LiveId" clId="{FA50D871-1B1E-49F6-9D6F-16E4C2D15094}" dt="2024-09-26T15:13:03.887" v="5" actId="1076"/>
        <pc:sldMkLst>
          <pc:docMk/>
          <pc:sldMk cId="621365041" sldId="606"/>
        </pc:sldMkLst>
      </pc:sldChg>
      <pc:sldChg chg="modSp new mod">
        <pc:chgData name="Darin Bartholomew" userId="4311a273c03b4836" providerId="LiveId" clId="{FA50D871-1B1E-49F6-9D6F-16E4C2D15094}" dt="2024-09-26T19:12:58.971" v="52" actId="20577"/>
        <pc:sldMkLst>
          <pc:docMk/>
          <pc:sldMk cId="437703698" sldId="607"/>
        </pc:sldMkLst>
      </pc:sldChg>
    </pc:docChg>
  </pc:docChgLst>
  <pc:docChgLst>
    <pc:chgData name="David Lanter" userId="ffe310d6-75e8-40c5-b92a-0b49b26d9e52" providerId="ADAL" clId="{6961B0BA-7986-43D0-9E2B-19338A28B20A}"/>
    <pc:docChg chg="custSel modSld">
      <pc:chgData name="David Lanter" userId="ffe310d6-75e8-40c5-b92a-0b49b26d9e52" providerId="ADAL" clId="{6961B0BA-7986-43D0-9E2B-19338A28B20A}" dt="2023-09-28T19:29:13.315" v="26"/>
      <pc:docMkLst>
        <pc:docMk/>
      </pc:docMkLst>
      <pc:sldChg chg="addSp delSp modSp mod delAnim modAnim">
        <pc:chgData name="David Lanter" userId="ffe310d6-75e8-40c5-b92a-0b49b26d9e52" providerId="ADAL" clId="{6961B0BA-7986-43D0-9E2B-19338A28B20A}" dt="2023-09-28T19:29:13.315" v="26"/>
        <pc:sldMkLst>
          <pc:docMk/>
          <pc:sldMk cId="4139231867" sldId="605"/>
        </pc:sldMkLst>
      </pc:sldChg>
    </pc:docChg>
  </pc:docChgLst>
  <pc:docChgLst>
    <pc:chgData name="David Lanter" userId="ffe310d6-75e8-40c5-b92a-0b49b26d9e52" providerId="ADAL" clId="{28F337CB-E452-41A3-9F05-065A5845E778}"/>
    <pc:docChg chg="delSld modSld">
      <pc:chgData name="David Lanter" userId="ffe310d6-75e8-40c5-b92a-0b49b26d9e52" providerId="ADAL" clId="{28F337CB-E452-41A3-9F05-065A5845E778}" dt="2024-02-15T01:13:18.305" v="1" actId="47"/>
      <pc:docMkLst>
        <pc:docMk/>
      </pc:docMkLst>
      <pc:sldChg chg="modSp mod">
        <pc:chgData name="David Lanter" userId="ffe310d6-75e8-40c5-b92a-0b49b26d9e52" providerId="ADAL" clId="{28F337CB-E452-41A3-9F05-065A5845E778}" dt="2024-02-15T01:13:15.349" v="0" actId="6549"/>
        <pc:sldMkLst>
          <pc:docMk/>
          <pc:sldMk cId="429435313" sldId="257"/>
        </pc:sldMkLst>
      </pc:sldChg>
      <pc:sldChg chg="del">
        <pc:chgData name="David Lanter" userId="ffe310d6-75e8-40c5-b92a-0b49b26d9e52" providerId="ADAL" clId="{28F337CB-E452-41A3-9F05-065A5845E778}" dt="2024-02-15T01:13:18.305" v="1" actId="47"/>
        <pc:sldMkLst>
          <pc:docMk/>
          <pc:sldMk cId="1405152566" sldId="557"/>
        </pc:sldMkLst>
      </pc:sldChg>
    </pc:docChg>
  </pc:docChgLst>
  <pc:docChgLst>
    <pc:chgData name="Darin Bartholomew" userId="4311a273c03b4836" providerId="LiveId" clId="{6B686AF3-BD79-4C3F-B746-F2E2CBC0638B}"/>
    <pc:docChg chg="delSld">
      <pc:chgData name="Darin Bartholomew" userId="4311a273c03b4836" providerId="LiveId" clId="{6B686AF3-BD79-4C3F-B746-F2E2CBC0638B}" dt="2025-02-13T17:58:31.328" v="1" actId="2696"/>
      <pc:docMkLst>
        <pc:docMk/>
      </pc:docMkLst>
      <pc:sldChg chg="del">
        <pc:chgData name="Darin Bartholomew" userId="4311a273c03b4836" providerId="LiveId" clId="{6B686AF3-BD79-4C3F-B746-F2E2CBC0638B}" dt="2025-02-13T17:58:31.328" v="1" actId="2696"/>
        <pc:sldMkLst>
          <pc:docMk/>
          <pc:sldMk cId="1569614004" sldId="510"/>
        </pc:sldMkLst>
      </pc:sldChg>
      <pc:sldChg chg="del">
        <pc:chgData name="Darin Bartholomew" userId="4311a273c03b4836" providerId="LiveId" clId="{6B686AF3-BD79-4C3F-B746-F2E2CBC0638B}" dt="2025-02-13T16:28:56.518" v="0" actId="47"/>
        <pc:sldMkLst>
          <pc:docMk/>
          <pc:sldMk cId="437703698" sldId="60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AC2656-E49E-47AE-839E-7EDD1B0686C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82DA366E-44ED-4A6E-995B-83E717DE0AC6}">
      <dgm:prSet/>
      <dgm:spPr/>
      <dgm:t>
        <a:bodyPr/>
        <a:lstStyle/>
        <a:p>
          <a:pPr>
            <a:defRPr cap="all"/>
          </a:pPr>
          <a:r>
            <a:rPr lang="en-US"/>
            <a:t>Disk encryption (BitLocker, FileVault, Android/iOS full-disk encryption) </a:t>
          </a:r>
        </a:p>
      </dgm:t>
    </dgm:pt>
    <dgm:pt modelId="{95E9D9CF-EDB1-4740-9E1F-31C2C7A4265A}" type="parTrans" cxnId="{E775E24B-0107-4B7A-A866-77065AC9373F}">
      <dgm:prSet/>
      <dgm:spPr/>
      <dgm:t>
        <a:bodyPr/>
        <a:lstStyle/>
        <a:p>
          <a:endParaRPr lang="en-US"/>
        </a:p>
      </dgm:t>
    </dgm:pt>
    <dgm:pt modelId="{181B689D-2AB0-4A7C-9793-5A09A36A1C35}" type="sibTrans" cxnId="{E775E24B-0107-4B7A-A866-77065AC9373F}">
      <dgm:prSet/>
      <dgm:spPr/>
      <dgm:t>
        <a:bodyPr/>
        <a:lstStyle/>
        <a:p>
          <a:endParaRPr lang="en-US"/>
        </a:p>
      </dgm:t>
    </dgm:pt>
    <dgm:pt modelId="{0FAC06C7-BB50-4F9A-AD15-705EC35118F7}">
      <dgm:prSet/>
      <dgm:spPr/>
      <dgm:t>
        <a:bodyPr/>
        <a:lstStyle/>
        <a:p>
          <a:pPr>
            <a:defRPr cap="all"/>
          </a:pPr>
          <a:r>
            <a:rPr lang="en-US"/>
            <a:t>Database encryption (transparent data encryption in SQL Server, Oracle, etc.) </a:t>
          </a:r>
        </a:p>
      </dgm:t>
    </dgm:pt>
    <dgm:pt modelId="{0B842D4A-3987-4FF4-919D-5C3B415BE586}" type="parTrans" cxnId="{CF9660BB-9DFE-4F25-A073-881CC6FDB212}">
      <dgm:prSet/>
      <dgm:spPr/>
      <dgm:t>
        <a:bodyPr/>
        <a:lstStyle/>
        <a:p>
          <a:endParaRPr lang="en-US"/>
        </a:p>
      </dgm:t>
    </dgm:pt>
    <dgm:pt modelId="{6509ED69-5D9C-4423-AA6E-698C75720AB2}" type="sibTrans" cxnId="{CF9660BB-9DFE-4F25-A073-881CC6FDB212}">
      <dgm:prSet/>
      <dgm:spPr/>
      <dgm:t>
        <a:bodyPr/>
        <a:lstStyle/>
        <a:p>
          <a:endParaRPr lang="en-US"/>
        </a:p>
      </dgm:t>
    </dgm:pt>
    <dgm:pt modelId="{B31C144C-A4DF-48D5-AE6B-B6DB6A50A5DB}">
      <dgm:prSet/>
      <dgm:spPr/>
      <dgm:t>
        <a:bodyPr/>
        <a:lstStyle/>
        <a:p>
          <a:pPr>
            <a:defRPr cap="all"/>
          </a:pPr>
          <a:r>
            <a:rPr lang="en-US"/>
            <a:t>Password storage (hashing + salting, why we don’t “encrypt” passwords) </a:t>
          </a:r>
        </a:p>
      </dgm:t>
    </dgm:pt>
    <dgm:pt modelId="{CD7546DC-6032-45CC-BC11-9D58379E7EFA}" type="parTrans" cxnId="{9017BBDE-5473-4CD3-A16E-6FE863C616EE}">
      <dgm:prSet/>
      <dgm:spPr/>
      <dgm:t>
        <a:bodyPr/>
        <a:lstStyle/>
        <a:p>
          <a:endParaRPr lang="en-US"/>
        </a:p>
      </dgm:t>
    </dgm:pt>
    <dgm:pt modelId="{7C7139D1-2018-4057-9395-C49FBC2BC126}" type="sibTrans" cxnId="{9017BBDE-5473-4CD3-A16E-6FE863C616EE}">
      <dgm:prSet/>
      <dgm:spPr/>
      <dgm:t>
        <a:bodyPr/>
        <a:lstStyle/>
        <a:p>
          <a:endParaRPr lang="en-US"/>
        </a:p>
      </dgm:t>
    </dgm:pt>
    <dgm:pt modelId="{94AE351E-12AB-45A6-A523-5E113FD8447F}" type="pres">
      <dgm:prSet presAssocID="{D2AC2656-E49E-47AE-839E-7EDD1B0686C4}" presName="root" presStyleCnt="0">
        <dgm:presLayoutVars>
          <dgm:dir/>
          <dgm:resizeHandles val="exact"/>
        </dgm:presLayoutVars>
      </dgm:prSet>
      <dgm:spPr/>
    </dgm:pt>
    <dgm:pt modelId="{3C3B765A-6ECC-4ABD-9CD9-A6929718D731}" type="pres">
      <dgm:prSet presAssocID="{82DA366E-44ED-4A6E-995B-83E717DE0AC6}" presName="compNode" presStyleCnt="0"/>
      <dgm:spPr/>
    </dgm:pt>
    <dgm:pt modelId="{677FBAC3-680F-429B-827F-81C106ECEB17}" type="pres">
      <dgm:prSet presAssocID="{82DA366E-44ED-4A6E-995B-83E717DE0AC6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F8A07FCB-46A4-4953-815C-B22322D037B8}" type="pres">
      <dgm:prSet presAssocID="{82DA366E-44ED-4A6E-995B-83E717DE0AC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lock"/>
        </a:ext>
      </dgm:extLst>
    </dgm:pt>
    <dgm:pt modelId="{91E05959-6A43-4181-A984-F8C8685BFC39}" type="pres">
      <dgm:prSet presAssocID="{82DA366E-44ED-4A6E-995B-83E717DE0AC6}" presName="spaceRect" presStyleCnt="0"/>
      <dgm:spPr/>
    </dgm:pt>
    <dgm:pt modelId="{9D2BD300-6B87-44A9-ABC8-E709E95E4C23}" type="pres">
      <dgm:prSet presAssocID="{82DA366E-44ED-4A6E-995B-83E717DE0AC6}" presName="textRect" presStyleLbl="revTx" presStyleIdx="0" presStyleCnt="3">
        <dgm:presLayoutVars>
          <dgm:chMax val="1"/>
          <dgm:chPref val="1"/>
        </dgm:presLayoutVars>
      </dgm:prSet>
      <dgm:spPr/>
    </dgm:pt>
    <dgm:pt modelId="{05B6D40A-4F14-4C1C-A90C-D1A863D8B637}" type="pres">
      <dgm:prSet presAssocID="{181B689D-2AB0-4A7C-9793-5A09A36A1C35}" presName="sibTrans" presStyleCnt="0"/>
      <dgm:spPr/>
    </dgm:pt>
    <dgm:pt modelId="{5E4EEA4D-179C-46FC-B178-62CC8BEF6E98}" type="pres">
      <dgm:prSet presAssocID="{0FAC06C7-BB50-4F9A-AD15-705EC35118F7}" presName="compNode" presStyleCnt="0"/>
      <dgm:spPr/>
    </dgm:pt>
    <dgm:pt modelId="{CF7898EF-E531-495D-B6DE-92D9AD1C64BF}" type="pres">
      <dgm:prSet presAssocID="{0FAC06C7-BB50-4F9A-AD15-705EC35118F7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9C9F53B-33A1-497A-9436-6D94F203FE40}" type="pres">
      <dgm:prSet presAssocID="{0FAC06C7-BB50-4F9A-AD15-705EC35118F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EEA411E7-D8FA-4843-A4FA-8AD90E063AAF}" type="pres">
      <dgm:prSet presAssocID="{0FAC06C7-BB50-4F9A-AD15-705EC35118F7}" presName="spaceRect" presStyleCnt="0"/>
      <dgm:spPr/>
    </dgm:pt>
    <dgm:pt modelId="{FF4ADAFD-D19B-4EA1-947C-C9A133C80EF9}" type="pres">
      <dgm:prSet presAssocID="{0FAC06C7-BB50-4F9A-AD15-705EC35118F7}" presName="textRect" presStyleLbl="revTx" presStyleIdx="1" presStyleCnt="3">
        <dgm:presLayoutVars>
          <dgm:chMax val="1"/>
          <dgm:chPref val="1"/>
        </dgm:presLayoutVars>
      </dgm:prSet>
      <dgm:spPr/>
    </dgm:pt>
    <dgm:pt modelId="{D4182771-A999-4B62-B704-DD419CC6E719}" type="pres">
      <dgm:prSet presAssocID="{6509ED69-5D9C-4423-AA6E-698C75720AB2}" presName="sibTrans" presStyleCnt="0"/>
      <dgm:spPr/>
    </dgm:pt>
    <dgm:pt modelId="{EEA15E51-3A1E-4970-840C-7728D669CF1E}" type="pres">
      <dgm:prSet presAssocID="{B31C144C-A4DF-48D5-AE6B-B6DB6A50A5DB}" presName="compNode" presStyleCnt="0"/>
      <dgm:spPr/>
    </dgm:pt>
    <dgm:pt modelId="{B219EFF1-9AEB-4E92-8286-2A8BAA8FE4D1}" type="pres">
      <dgm:prSet presAssocID="{B31C144C-A4DF-48D5-AE6B-B6DB6A50A5DB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4D57472-04D5-4539-A406-2C49DC021371}" type="pres">
      <dgm:prSet presAssocID="{B31C144C-A4DF-48D5-AE6B-B6DB6A50A5D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AA68EBEA-01D0-4297-B026-7C5E4390F556}" type="pres">
      <dgm:prSet presAssocID="{B31C144C-A4DF-48D5-AE6B-B6DB6A50A5DB}" presName="spaceRect" presStyleCnt="0"/>
      <dgm:spPr/>
    </dgm:pt>
    <dgm:pt modelId="{6BF41D4A-FD9F-454F-A33C-060267DE089A}" type="pres">
      <dgm:prSet presAssocID="{B31C144C-A4DF-48D5-AE6B-B6DB6A50A5D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1FFE901-D8E2-4788-AB33-665A4686A625}" type="presOf" srcId="{D2AC2656-E49E-47AE-839E-7EDD1B0686C4}" destId="{94AE351E-12AB-45A6-A523-5E113FD8447F}" srcOrd="0" destOrd="0" presId="urn:microsoft.com/office/officeart/2018/5/layout/IconLeafLabelList"/>
    <dgm:cxn modelId="{FDBD880D-6760-4555-BC78-71FCFDC8D9ED}" type="presOf" srcId="{B31C144C-A4DF-48D5-AE6B-B6DB6A50A5DB}" destId="{6BF41D4A-FD9F-454F-A33C-060267DE089A}" srcOrd="0" destOrd="0" presId="urn:microsoft.com/office/officeart/2018/5/layout/IconLeafLabelList"/>
    <dgm:cxn modelId="{FB93A00F-3D4C-4B12-BF2B-CEF679EDE348}" type="presOf" srcId="{82DA366E-44ED-4A6E-995B-83E717DE0AC6}" destId="{9D2BD300-6B87-44A9-ABC8-E709E95E4C23}" srcOrd="0" destOrd="0" presId="urn:microsoft.com/office/officeart/2018/5/layout/IconLeafLabelList"/>
    <dgm:cxn modelId="{E775E24B-0107-4B7A-A866-77065AC9373F}" srcId="{D2AC2656-E49E-47AE-839E-7EDD1B0686C4}" destId="{82DA366E-44ED-4A6E-995B-83E717DE0AC6}" srcOrd="0" destOrd="0" parTransId="{95E9D9CF-EDB1-4740-9E1F-31C2C7A4265A}" sibTransId="{181B689D-2AB0-4A7C-9793-5A09A36A1C35}"/>
    <dgm:cxn modelId="{812EA57A-2EBC-41EF-8065-A814503CAE2F}" type="presOf" srcId="{0FAC06C7-BB50-4F9A-AD15-705EC35118F7}" destId="{FF4ADAFD-D19B-4EA1-947C-C9A133C80EF9}" srcOrd="0" destOrd="0" presId="urn:microsoft.com/office/officeart/2018/5/layout/IconLeafLabelList"/>
    <dgm:cxn modelId="{CF9660BB-9DFE-4F25-A073-881CC6FDB212}" srcId="{D2AC2656-E49E-47AE-839E-7EDD1B0686C4}" destId="{0FAC06C7-BB50-4F9A-AD15-705EC35118F7}" srcOrd="1" destOrd="0" parTransId="{0B842D4A-3987-4FF4-919D-5C3B415BE586}" sibTransId="{6509ED69-5D9C-4423-AA6E-698C75720AB2}"/>
    <dgm:cxn modelId="{9017BBDE-5473-4CD3-A16E-6FE863C616EE}" srcId="{D2AC2656-E49E-47AE-839E-7EDD1B0686C4}" destId="{B31C144C-A4DF-48D5-AE6B-B6DB6A50A5DB}" srcOrd="2" destOrd="0" parTransId="{CD7546DC-6032-45CC-BC11-9D58379E7EFA}" sibTransId="{7C7139D1-2018-4057-9395-C49FBC2BC126}"/>
    <dgm:cxn modelId="{79561FEC-C367-44B6-A52E-53ACA40830D3}" type="presParOf" srcId="{94AE351E-12AB-45A6-A523-5E113FD8447F}" destId="{3C3B765A-6ECC-4ABD-9CD9-A6929718D731}" srcOrd="0" destOrd="0" presId="urn:microsoft.com/office/officeart/2018/5/layout/IconLeafLabelList"/>
    <dgm:cxn modelId="{5C443C79-9932-4314-8F1D-62B1F4FBCFE4}" type="presParOf" srcId="{3C3B765A-6ECC-4ABD-9CD9-A6929718D731}" destId="{677FBAC3-680F-429B-827F-81C106ECEB17}" srcOrd="0" destOrd="0" presId="urn:microsoft.com/office/officeart/2018/5/layout/IconLeafLabelList"/>
    <dgm:cxn modelId="{BD806305-B966-4F97-BB91-93EBC4466623}" type="presParOf" srcId="{3C3B765A-6ECC-4ABD-9CD9-A6929718D731}" destId="{F8A07FCB-46A4-4953-815C-B22322D037B8}" srcOrd="1" destOrd="0" presId="urn:microsoft.com/office/officeart/2018/5/layout/IconLeafLabelList"/>
    <dgm:cxn modelId="{70C7494B-BE26-4FC9-9D21-07515F236B1D}" type="presParOf" srcId="{3C3B765A-6ECC-4ABD-9CD9-A6929718D731}" destId="{91E05959-6A43-4181-A984-F8C8685BFC39}" srcOrd="2" destOrd="0" presId="urn:microsoft.com/office/officeart/2018/5/layout/IconLeafLabelList"/>
    <dgm:cxn modelId="{F214C79F-4C91-4F04-BB31-DD5D34F32259}" type="presParOf" srcId="{3C3B765A-6ECC-4ABD-9CD9-A6929718D731}" destId="{9D2BD300-6B87-44A9-ABC8-E709E95E4C23}" srcOrd="3" destOrd="0" presId="urn:microsoft.com/office/officeart/2018/5/layout/IconLeafLabelList"/>
    <dgm:cxn modelId="{9ED1AB08-F491-4276-93E5-572FB61C6ED8}" type="presParOf" srcId="{94AE351E-12AB-45A6-A523-5E113FD8447F}" destId="{05B6D40A-4F14-4C1C-A90C-D1A863D8B637}" srcOrd="1" destOrd="0" presId="urn:microsoft.com/office/officeart/2018/5/layout/IconLeafLabelList"/>
    <dgm:cxn modelId="{06AB43C3-338A-499B-98E3-72DFCF1FE1B7}" type="presParOf" srcId="{94AE351E-12AB-45A6-A523-5E113FD8447F}" destId="{5E4EEA4D-179C-46FC-B178-62CC8BEF6E98}" srcOrd="2" destOrd="0" presId="urn:microsoft.com/office/officeart/2018/5/layout/IconLeafLabelList"/>
    <dgm:cxn modelId="{02EE07F0-A000-4720-9E9C-6E4385C27AA7}" type="presParOf" srcId="{5E4EEA4D-179C-46FC-B178-62CC8BEF6E98}" destId="{CF7898EF-E531-495D-B6DE-92D9AD1C64BF}" srcOrd="0" destOrd="0" presId="urn:microsoft.com/office/officeart/2018/5/layout/IconLeafLabelList"/>
    <dgm:cxn modelId="{BE2C059C-CC2C-4F06-ADE8-B59222DA2230}" type="presParOf" srcId="{5E4EEA4D-179C-46FC-B178-62CC8BEF6E98}" destId="{B9C9F53B-33A1-497A-9436-6D94F203FE40}" srcOrd="1" destOrd="0" presId="urn:microsoft.com/office/officeart/2018/5/layout/IconLeafLabelList"/>
    <dgm:cxn modelId="{5FC178AC-364F-49A5-AB0A-5223BF2AC225}" type="presParOf" srcId="{5E4EEA4D-179C-46FC-B178-62CC8BEF6E98}" destId="{EEA411E7-D8FA-4843-A4FA-8AD90E063AAF}" srcOrd="2" destOrd="0" presId="urn:microsoft.com/office/officeart/2018/5/layout/IconLeafLabelList"/>
    <dgm:cxn modelId="{8ED34364-CDAE-461B-A1D4-5F00D301DE73}" type="presParOf" srcId="{5E4EEA4D-179C-46FC-B178-62CC8BEF6E98}" destId="{FF4ADAFD-D19B-4EA1-947C-C9A133C80EF9}" srcOrd="3" destOrd="0" presId="urn:microsoft.com/office/officeart/2018/5/layout/IconLeafLabelList"/>
    <dgm:cxn modelId="{18579DC9-1428-4B2B-A16A-9352BA1FF195}" type="presParOf" srcId="{94AE351E-12AB-45A6-A523-5E113FD8447F}" destId="{D4182771-A999-4B62-B704-DD419CC6E719}" srcOrd="3" destOrd="0" presId="urn:microsoft.com/office/officeart/2018/5/layout/IconLeafLabelList"/>
    <dgm:cxn modelId="{2C8D48B9-A32B-4E8D-A749-A0364E661F23}" type="presParOf" srcId="{94AE351E-12AB-45A6-A523-5E113FD8447F}" destId="{EEA15E51-3A1E-4970-840C-7728D669CF1E}" srcOrd="4" destOrd="0" presId="urn:microsoft.com/office/officeart/2018/5/layout/IconLeafLabelList"/>
    <dgm:cxn modelId="{312EBEB0-DFF2-476F-8808-6C593F5F8C14}" type="presParOf" srcId="{EEA15E51-3A1E-4970-840C-7728D669CF1E}" destId="{B219EFF1-9AEB-4E92-8286-2A8BAA8FE4D1}" srcOrd="0" destOrd="0" presId="urn:microsoft.com/office/officeart/2018/5/layout/IconLeafLabelList"/>
    <dgm:cxn modelId="{183EE861-B45E-4AC7-86BC-091633C19307}" type="presParOf" srcId="{EEA15E51-3A1E-4970-840C-7728D669CF1E}" destId="{B4D57472-04D5-4539-A406-2C49DC021371}" srcOrd="1" destOrd="0" presId="urn:microsoft.com/office/officeart/2018/5/layout/IconLeafLabelList"/>
    <dgm:cxn modelId="{6066A682-BEC6-4DE2-8301-2B639F7BFB92}" type="presParOf" srcId="{EEA15E51-3A1E-4970-840C-7728D669CF1E}" destId="{AA68EBEA-01D0-4297-B026-7C5E4390F556}" srcOrd="2" destOrd="0" presId="urn:microsoft.com/office/officeart/2018/5/layout/IconLeafLabelList"/>
    <dgm:cxn modelId="{558C474E-9F1A-4AB7-A91B-A3CF6B5C9539}" type="presParOf" srcId="{EEA15E51-3A1E-4970-840C-7728D669CF1E}" destId="{6BF41D4A-FD9F-454F-A33C-060267DE089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8EBEDD-7D14-4A24-9CB3-F742B146AAD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1481C328-9E1A-43B3-83AF-7CD2E6FEF546}">
      <dgm:prSet/>
      <dgm:spPr/>
      <dgm:t>
        <a:bodyPr/>
        <a:lstStyle/>
        <a:p>
          <a:r>
            <a:rPr lang="en-US"/>
            <a:t>HTTPS/TLS (why the padlock matters, certificate validation, man-in-the-middle attacks) </a:t>
          </a:r>
        </a:p>
      </dgm:t>
    </dgm:pt>
    <dgm:pt modelId="{0FB4B229-B3F0-4B73-9B3A-978850396D3F}" type="parTrans" cxnId="{8CF16769-98C1-4004-9E88-FD7C7228DCA2}">
      <dgm:prSet/>
      <dgm:spPr/>
      <dgm:t>
        <a:bodyPr/>
        <a:lstStyle/>
        <a:p>
          <a:endParaRPr lang="en-US"/>
        </a:p>
      </dgm:t>
    </dgm:pt>
    <dgm:pt modelId="{8A21E071-E179-4776-82FA-E84ED778EE39}" type="sibTrans" cxnId="{8CF16769-98C1-4004-9E88-FD7C7228DCA2}">
      <dgm:prSet/>
      <dgm:spPr/>
      <dgm:t>
        <a:bodyPr/>
        <a:lstStyle/>
        <a:p>
          <a:endParaRPr lang="en-US"/>
        </a:p>
      </dgm:t>
    </dgm:pt>
    <dgm:pt modelId="{D9CFF71D-DAD6-42AE-86A0-A49373959B2E}">
      <dgm:prSet/>
      <dgm:spPr/>
      <dgm:t>
        <a:bodyPr/>
        <a:lstStyle/>
        <a:p>
          <a:r>
            <a:rPr lang="en-US" b="0" i="0" baseline="0"/>
            <a:t>VPNs and SSH tunnels (practical use cases for secure remote access) </a:t>
          </a:r>
          <a:endParaRPr lang="en-US"/>
        </a:p>
      </dgm:t>
    </dgm:pt>
    <dgm:pt modelId="{187F02FE-72A4-47D1-9A9E-B737B2DF97FC}" type="parTrans" cxnId="{5DCA5A44-F312-413C-B49B-42CEBFF97C81}">
      <dgm:prSet/>
      <dgm:spPr/>
      <dgm:t>
        <a:bodyPr/>
        <a:lstStyle/>
        <a:p>
          <a:endParaRPr lang="en-US"/>
        </a:p>
      </dgm:t>
    </dgm:pt>
    <dgm:pt modelId="{339BC189-F8C2-4298-A1F5-00435EB0D81F}" type="sibTrans" cxnId="{5DCA5A44-F312-413C-B49B-42CEBFF97C81}">
      <dgm:prSet/>
      <dgm:spPr/>
      <dgm:t>
        <a:bodyPr/>
        <a:lstStyle/>
        <a:p>
          <a:endParaRPr lang="en-US"/>
        </a:p>
      </dgm:t>
    </dgm:pt>
    <dgm:pt modelId="{43D72ABC-0D3B-4BD1-9512-9829527AAD30}">
      <dgm:prSet/>
      <dgm:spPr/>
      <dgm:t>
        <a:bodyPr/>
        <a:lstStyle/>
        <a:p>
          <a:r>
            <a:rPr lang="en-US" b="0" i="0" baseline="0"/>
            <a:t>Email encryption (PGP, S/MIME, why it’s rarely used in practice) </a:t>
          </a:r>
          <a:endParaRPr lang="en-US"/>
        </a:p>
      </dgm:t>
    </dgm:pt>
    <dgm:pt modelId="{A4579912-06BC-4992-B648-4CD2DF513C95}" type="parTrans" cxnId="{6E521541-3156-45E5-AFEA-B3093EC7F0CA}">
      <dgm:prSet/>
      <dgm:spPr/>
      <dgm:t>
        <a:bodyPr/>
        <a:lstStyle/>
        <a:p>
          <a:endParaRPr lang="en-US"/>
        </a:p>
      </dgm:t>
    </dgm:pt>
    <dgm:pt modelId="{D8C047C9-5519-4082-AD7E-9680B2FA9FC1}" type="sibTrans" cxnId="{6E521541-3156-45E5-AFEA-B3093EC7F0CA}">
      <dgm:prSet/>
      <dgm:spPr/>
      <dgm:t>
        <a:bodyPr/>
        <a:lstStyle/>
        <a:p>
          <a:endParaRPr lang="en-US"/>
        </a:p>
      </dgm:t>
    </dgm:pt>
    <dgm:pt modelId="{65F35107-1924-469E-83D5-46AAB0F40488}" type="pres">
      <dgm:prSet presAssocID="{AA8EBEDD-7D14-4A24-9CB3-F742B146AAD6}" presName="root" presStyleCnt="0">
        <dgm:presLayoutVars>
          <dgm:dir/>
          <dgm:resizeHandles val="exact"/>
        </dgm:presLayoutVars>
      </dgm:prSet>
      <dgm:spPr/>
    </dgm:pt>
    <dgm:pt modelId="{53D3559C-2120-40E2-BC3B-91275943EEF6}" type="pres">
      <dgm:prSet presAssocID="{1481C328-9E1A-43B3-83AF-7CD2E6FEF546}" presName="compNode" presStyleCnt="0"/>
      <dgm:spPr/>
    </dgm:pt>
    <dgm:pt modelId="{E6F18DC1-421E-458A-B340-2B22ABC274EF}" type="pres">
      <dgm:prSet presAssocID="{1481C328-9E1A-43B3-83AF-7CD2E6FEF54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lock"/>
        </a:ext>
      </dgm:extLst>
    </dgm:pt>
    <dgm:pt modelId="{9205DB7A-3794-4C60-B250-E3022B4712F1}" type="pres">
      <dgm:prSet presAssocID="{1481C328-9E1A-43B3-83AF-7CD2E6FEF546}" presName="spaceRect" presStyleCnt="0"/>
      <dgm:spPr/>
    </dgm:pt>
    <dgm:pt modelId="{FC2724A5-51AB-4BE1-BF93-29C114400589}" type="pres">
      <dgm:prSet presAssocID="{1481C328-9E1A-43B3-83AF-7CD2E6FEF546}" presName="textRect" presStyleLbl="revTx" presStyleIdx="0" presStyleCnt="3">
        <dgm:presLayoutVars>
          <dgm:chMax val="1"/>
          <dgm:chPref val="1"/>
        </dgm:presLayoutVars>
      </dgm:prSet>
      <dgm:spPr/>
    </dgm:pt>
    <dgm:pt modelId="{8DB41BAD-BC12-4E04-A4D0-6CBBFFCD63A0}" type="pres">
      <dgm:prSet presAssocID="{8A21E071-E179-4776-82FA-E84ED778EE39}" presName="sibTrans" presStyleCnt="0"/>
      <dgm:spPr/>
    </dgm:pt>
    <dgm:pt modelId="{77EA5125-32DD-4C4B-97D3-ECF2AB4DEDB5}" type="pres">
      <dgm:prSet presAssocID="{D9CFF71D-DAD6-42AE-86A0-A49373959B2E}" presName="compNode" presStyleCnt="0"/>
      <dgm:spPr/>
    </dgm:pt>
    <dgm:pt modelId="{EA0E08F6-810F-4A73-A46E-38A0E748029D}" type="pres">
      <dgm:prSet presAssocID="{D9CFF71D-DAD6-42AE-86A0-A49373959B2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"/>
        </a:ext>
      </dgm:extLst>
    </dgm:pt>
    <dgm:pt modelId="{1891D3D7-66F5-4966-BD68-2A893BABD7F1}" type="pres">
      <dgm:prSet presAssocID="{D9CFF71D-DAD6-42AE-86A0-A49373959B2E}" presName="spaceRect" presStyleCnt="0"/>
      <dgm:spPr/>
    </dgm:pt>
    <dgm:pt modelId="{FD15C0D3-750C-404D-BDB9-81AD92E19415}" type="pres">
      <dgm:prSet presAssocID="{D9CFF71D-DAD6-42AE-86A0-A49373959B2E}" presName="textRect" presStyleLbl="revTx" presStyleIdx="1" presStyleCnt="3">
        <dgm:presLayoutVars>
          <dgm:chMax val="1"/>
          <dgm:chPref val="1"/>
        </dgm:presLayoutVars>
      </dgm:prSet>
      <dgm:spPr/>
    </dgm:pt>
    <dgm:pt modelId="{30D602F3-A72B-4B92-8304-6D0439B73300}" type="pres">
      <dgm:prSet presAssocID="{339BC189-F8C2-4298-A1F5-00435EB0D81F}" presName="sibTrans" presStyleCnt="0"/>
      <dgm:spPr/>
    </dgm:pt>
    <dgm:pt modelId="{8549FF91-21DB-4DE7-8382-C3C09FA1CF03}" type="pres">
      <dgm:prSet presAssocID="{43D72ABC-0D3B-4BD1-9512-9829527AAD30}" presName="compNode" presStyleCnt="0"/>
      <dgm:spPr/>
    </dgm:pt>
    <dgm:pt modelId="{595C8AFC-BBB2-40A5-AAC3-E918818AC267}" type="pres">
      <dgm:prSet presAssocID="{43D72ABC-0D3B-4BD1-9512-9829527AAD3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6D675249-1380-4EF1-8ECE-B9FEBA9197EA}" type="pres">
      <dgm:prSet presAssocID="{43D72ABC-0D3B-4BD1-9512-9829527AAD30}" presName="spaceRect" presStyleCnt="0"/>
      <dgm:spPr/>
    </dgm:pt>
    <dgm:pt modelId="{38E06935-49BD-48F4-8D37-7D218C9DECC1}" type="pres">
      <dgm:prSet presAssocID="{43D72ABC-0D3B-4BD1-9512-9829527AAD3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54A4928-5659-4014-8844-605B71337C54}" type="presOf" srcId="{D9CFF71D-DAD6-42AE-86A0-A49373959B2E}" destId="{FD15C0D3-750C-404D-BDB9-81AD92E19415}" srcOrd="0" destOrd="0" presId="urn:microsoft.com/office/officeart/2018/2/layout/IconLabelList"/>
    <dgm:cxn modelId="{6E521541-3156-45E5-AFEA-B3093EC7F0CA}" srcId="{AA8EBEDD-7D14-4A24-9CB3-F742B146AAD6}" destId="{43D72ABC-0D3B-4BD1-9512-9829527AAD30}" srcOrd="2" destOrd="0" parTransId="{A4579912-06BC-4992-B648-4CD2DF513C95}" sibTransId="{D8C047C9-5519-4082-AD7E-9680B2FA9FC1}"/>
    <dgm:cxn modelId="{5DCA5A44-F312-413C-B49B-42CEBFF97C81}" srcId="{AA8EBEDD-7D14-4A24-9CB3-F742B146AAD6}" destId="{D9CFF71D-DAD6-42AE-86A0-A49373959B2E}" srcOrd="1" destOrd="0" parTransId="{187F02FE-72A4-47D1-9A9E-B737B2DF97FC}" sibTransId="{339BC189-F8C2-4298-A1F5-00435EB0D81F}"/>
    <dgm:cxn modelId="{8CF16769-98C1-4004-9E88-FD7C7228DCA2}" srcId="{AA8EBEDD-7D14-4A24-9CB3-F742B146AAD6}" destId="{1481C328-9E1A-43B3-83AF-7CD2E6FEF546}" srcOrd="0" destOrd="0" parTransId="{0FB4B229-B3F0-4B73-9B3A-978850396D3F}" sibTransId="{8A21E071-E179-4776-82FA-E84ED778EE39}"/>
    <dgm:cxn modelId="{D11E5657-8214-4348-A6B8-3F29A3FDE012}" type="presOf" srcId="{AA8EBEDD-7D14-4A24-9CB3-F742B146AAD6}" destId="{65F35107-1924-469E-83D5-46AAB0F40488}" srcOrd="0" destOrd="0" presId="urn:microsoft.com/office/officeart/2018/2/layout/IconLabelList"/>
    <dgm:cxn modelId="{90CDE67A-A979-4AE8-B37E-5C9EABBA2AF3}" type="presOf" srcId="{1481C328-9E1A-43B3-83AF-7CD2E6FEF546}" destId="{FC2724A5-51AB-4BE1-BF93-29C114400589}" srcOrd="0" destOrd="0" presId="urn:microsoft.com/office/officeart/2018/2/layout/IconLabelList"/>
    <dgm:cxn modelId="{E89DA5BE-8988-4C8D-A8A2-D5020DE4D240}" type="presOf" srcId="{43D72ABC-0D3B-4BD1-9512-9829527AAD30}" destId="{38E06935-49BD-48F4-8D37-7D218C9DECC1}" srcOrd="0" destOrd="0" presId="urn:microsoft.com/office/officeart/2018/2/layout/IconLabelList"/>
    <dgm:cxn modelId="{A422F495-51D9-454D-878C-D599CE205795}" type="presParOf" srcId="{65F35107-1924-469E-83D5-46AAB0F40488}" destId="{53D3559C-2120-40E2-BC3B-91275943EEF6}" srcOrd="0" destOrd="0" presId="urn:microsoft.com/office/officeart/2018/2/layout/IconLabelList"/>
    <dgm:cxn modelId="{A5A70738-C355-473B-957B-C504D4552EBC}" type="presParOf" srcId="{53D3559C-2120-40E2-BC3B-91275943EEF6}" destId="{E6F18DC1-421E-458A-B340-2B22ABC274EF}" srcOrd="0" destOrd="0" presId="urn:microsoft.com/office/officeart/2018/2/layout/IconLabelList"/>
    <dgm:cxn modelId="{CF8F865A-8C53-4DC7-A66B-21104C4AD890}" type="presParOf" srcId="{53D3559C-2120-40E2-BC3B-91275943EEF6}" destId="{9205DB7A-3794-4C60-B250-E3022B4712F1}" srcOrd="1" destOrd="0" presId="urn:microsoft.com/office/officeart/2018/2/layout/IconLabelList"/>
    <dgm:cxn modelId="{40A4127A-67D5-4EAF-9F09-D744099DDD7C}" type="presParOf" srcId="{53D3559C-2120-40E2-BC3B-91275943EEF6}" destId="{FC2724A5-51AB-4BE1-BF93-29C114400589}" srcOrd="2" destOrd="0" presId="urn:microsoft.com/office/officeart/2018/2/layout/IconLabelList"/>
    <dgm:cxn modelId="{3EB25730-A4D2-4318-93FE-DA135254EC0E}" type="presParOf" srcId="{65F35107-1924-469E-83D5-46AAB0F40488}" destId="{8DB41BAD-BC12-4E04-A4D0-6CBBFFCD63A0}" srcOrd="1" destOrd="0" presId="urn:microsoft.com/office/officeart/2018/2/layout/IconLabelList"/>
    <dgm:cxn modelId="{6CE1469A-3732-42CE-B6B4-82EFDEEE795A}" type="presParOf" srcId="{65F35107-1924-469E-83D5-46AAB0F40488}" destId="{77EA5125-32DD-4C4B-97D3-ECF2AB4DEDB5}" srcOrd="2" destOrd="0" presId="urn:microsoft.com/office/officeart/2018/2/layout/IconLabelList"/>
    <dgm:cxn modelId="{25EB4EC4-1445-4D7E-A6A5-06DD5859447C}" type="presParOf" srcId="{77EA5125-32DD-4C4B-97D3-ECF2AB4DEDB5}" destId="{EA0E08F6-810F-4A73-A46E-38A0E748029D}" srcOrd="0" destOrd="0" presId="urn:microsoft.com/office/officeart/2018/2/layout/IconLabelList"/>
    <dgm:cxn modelId="{34A86C61-1E36-4882-9EE7-830F653B36FC}" type="presParOf" srcId="{77EA5125-32DD-4C4B-97D3-ECF2AB4DEDB5}" destId="{1891D3D7-66F5-4966-BD68-2A893BABD7F1}" srcOrd="1" destOrd="0" presId="urn:microsoft.com/office/officeart/2018/2/layout/IconLabelList"/>
    <dgm:cxn modelId="{8B95939F-2F9E-4193-9804-EC736E942CCC}" type="presParOf" srcId="{77EA5125-32DD-4C4B-97D3-ECF2AB4DEDB5}" destId="{FD15C0D3-750C-404D-BDB9-81AD92E19415}" srcOrd="2" destOrd="0" presId="urn:microsoft.com/office/officeart/2018/2/layout/IconLabelList"/>
    <dgm:cxn modelId="{30DA38E6-A128-4F06-B95F-773C88CD0C1E}" type="presParOf" srcId="{65F35107-1924-469E-83D5-46AAB0F40488}" destId="{30D602F3-A72B-4B92-8304-6D0439B73300}" srcOrd="3" destOrd="0" presId="urn:microsoft.com/office/officeart/2018/2/layout/IconLabelList"/>
    <dgm:cxn modelId="{08790DD6-6723-4DF0-B0CD-F46395024A91}" type="presParOf" srcId="{65F35107-1924-469E-83D5-46AAB0F40488}" destId="{8549FF91-21DB-4DE7-8382-C3C09FA1CF03}" srcOrd="4" destOrd="0" presId="urn:microsoft.com/office/officeart/2018/2/layout/IconLabelList"/>
    <dgm:cxn modelId="{B0CDDE9F-F061-4A85-A6A6-65A4449BADAE}" type="presParOf" srcId="{8549FF91-21DB-4DE7-8382-C3C09FA1CF03}" destId="{595C8AFC-BBB2-40A5-AAC3-E918818AC267}" srcOrd="0" destOrd="0" presId="urn:microsoft.com/office/officeart/2018/2/layout/IconLabelList"/>
    <dgm:cxn modelId="{79D112A1-16AE-492A-9CEC-ED8AD9608436}" type="presParOf" srcId="{8549FF91-21DB-4DE7-8382-C3C09FA1CF03}" destId="{6D675249-1380-4EF1-8ECE-B9FEBA9197EA}" srcOrd="1" destOrd="0" presId="urn:microsoft.com/office/officeart/2018/2/layout/IconLabelList"/>
    <dgm:cxn modelId="{D54AD0C3-6CEA-4D75-BDA7-C2F371E7C3F4}" type="presParOf" srcId="{8549FF91-21DB-4DE7-8382-C3C09FA1CF03}" destId="{38E06935-49BD-48F4-8D37-7D218C9DECC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ED4ACA-F8E5-4B64-A9C8-BB661FE9700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0_3" csCatId="mainScheme" phldr="1"/>
      <dgm:spPr/>
      <dgm:t>
        <a:bodyPr/>
        <a:lstStyle/>
        <a:p>
          <a:endParaRPr lang="en-US"/>
        </a:p>
      </dgm:t>
    </dgm:pt>
    <dgm:pt modelId="{7B38773C-B372-4100-BC54-D70221550D54}">
      <dgm:prSet/>
      <dgm:spPr/>
      <dgm:t>
        <a:bodyPr/>
        <a:lstStyle/>
        <a:p>
          <a:pPr>
            <a:defRPr cap="all"/>
          </a:pPr>
          <a:r>
            <a:rPr lang="en-US"/>
            <a:t>Creation</a:t>
          </a:r>
        </a:p>
      </dgm:t>
    </dgm:pt>
    <dgm:pt modelId="{12BE075F-5156-48F9-8F8D-18F335E46F20}" type="parTrans" cxnId="{97DAAE1F-DC12-4E97-941A-2CE0037D5D73}">
      <dgm:prSet/>
      <dgm:spPr/>
      <dgm:t>
        <a:bodyPr/>
        <a:lstStyle/>
        <a:p>
          <a:endParaRPr lang="en-US"/>
        </a:p>
      </dgm:t>
    </dgm:pt>
    <dgm:pt modelId="{9CFF144E-A72D-4B2A-B5BF-7DAADD978E6A}" type="sibTrans" cxnId="{97DAAE1F-DC12-4E97-941A-2CE0037D5D73}">
      <dgm:prSet/>
      <dgm:spPr/>
      <dgm:t>
        <a:bodyPr/>
        <a:lstStyle/>
        <a:p>
          <a:endParaRPr lang="en-US"/>
        </a:p>
      </dgm:t>
    </dgm:pt>
    <dgm:pt modelId="{FDC74A8C-D4CC-4CA3-83B6-3B9344D58775}">
      <dgm:prSet/>
      <dgm:spPr/>
      <dgm:t>
        <a:bodyPr/>
        <a:lstStyle/>
        <a:p>
          <a:pPr>
            <a:defRPr cap="all"/>
          </a:pPr>
          <a:r>
            <a:rPr lang="en-US"/>
            <a:t>Rotation</a:t>
          </a:r>
        </a:p>
      </dgm:t>
    </dgm:pt>
    <dgm:pt modelId="{B5528B62-63BE-4CFF-8DD4-6F3DA40E7DF6}" type="parTrans" cxnId="{8AF8A477-1C46-4346-B1D7-63EBE4420705}">
      <dgm:prSet/>
      <dgm:spPr/>
      <dgm:t>
        <a:bodyPr/>
        <a:lstStyle/>
        <a:p>
          <a:endParaRPr lang="en-US"/>
        </a:p>
      </dgm:t>
    </dgm:pt>
    <dgm:pt modelId="{624E4CF0-57A9-4D8C-B01B-EEE9599FF309}" type="sibTrans" cxnId="{8AF8A477-1C46-4346-B1D7-63EBE4420705}">
      <dgm:prSet/>
      <dgm:spPr/>
      <dgm:t>
        <a:bodyPr/>
        <a:lstStyle/>
        <a:p>
          <a:endParaRPr lang="en-US"/>
        </a:p>
      </dgm:t>
    </dgm:pt>
    <dgm:pt modelId="{324B713A-E269-4C1C-8790-1D160C99ABFF}">
      <dgm:prSet/>
      <dgm:spPr/>
      <dgm:t>
        <a:bodyPr/>
        <a:lstStyle/>
        <a:p>
          <a:pPr>
            <a:defRPr cap="all"/>
          </a:pPr>
          <a:r>
            <a:rPr lang="en-US"/>
            <a:t>Revocation</a:t>
          </a:r>
        </a:p>
      </dgm:t>
    </dgm:pt>
    <dgm:pt modelId="{78D226D1-05FA-422B-BDAE-581309EEF75F}" type="parTrans" cxnId="{F33E2BDE-6DFC-433B-8F05-453B56CF98C4}">
      <dgm:prSet/>
      <dgm:spPr/>
      <dgm:t>
        <a:bodyPr/>
        <a:lstStyle/>
        <a:p>
          <a:endParaRPr lang="en-US"/>
        </a:p>
      </dgm:t>
    </dgm:pt>
    <dgm:pt modelId="{33B9DC0F-F25A-4277-9DB7-48E75CD8E16B}" type="sibTrans" cxnId="{F33E2BDE-6DFC-433B-8F05-453B56CF98C4}">
      <dgm:prSet/>
      <dgm:spPr/>
      <dgm:t>
        <a:bodyPr/>
        <a:lstStyle/>
        <a:p>
          <a:endParaRPr lang="en-US"/>
        </a:p>
      </dgm:t>
    </dgm:pt>
    <dgm:pt modelId="{E5B23D3E-3527-479A-9BCE-0188F464DE76}">
      <dgm:prSet/>
      <dgm:spPr/>
      <dgm:t>
        <a:bodyPr/>
        <a:lstStyle/>
        <a:p>
          <a:pPr>
            <a:defRPr cap="all"/>
          </a:pPr>
          <a:r>
            <a:rPr lang="en-US"/>
            <a:t>Destruction</a:t>
          </a:r>
        </a:p>
      </dgm:t>
    </dgm:pt>
    <dgm:pt modelId="{1F8BD28E-F68F-41F5-AC6F-88C4F6BD59F1}" type="parTrans" cxnId="{9AADF64A-DABB-4F32-A9B6-D39887368729}">
      <dgm:prSet/>
      <dgm:spPr/>
      <dgm:t>
        <a:bodyPr/>
        <a:lstStyle/>
        <a:p>
          <a:endParaRPr lang="en-US"/>
        </a:p>
      </dgm:t>
    </dgm:pt>
    <dgm:pt modelId="{99DAD30C-3FAB-4B79-A46F-FE23C4EB1F22}" type="sibTrans" cxnId="{9AADF64A-DABB-4F32-A9B6-D39887368729}">
      <dgm:prSet/>
      <dgm:spPr/>
      <dgm:t>
        <a:bodyPr/>
        <a:lstStyle/>
        <a:p>
          <a:endParaRPr lang="en-US"/>
        </a:p>
      </dgm:t>
    </dgm:pt>
    <dgm:pt modelId="{7717BFAF-8F4D-4A21-89C6-2CD697670BA2}" type="pres">
      <dgm:prSet presAssocID="{25ED4ACA-F8E5-4B64-A9C8-BB661FE9700E}" presName="root" presStyleCnt="0">
        <dgm:presLayoutVars>
          <dgm:dir/>
          <dgm:resizeHandles val="exact"/>
        </dgm:presLayoutVars>
      </dgm:prSet>
      <dgm:spPr/>
    </dgm:pt>
    <dgm:pt modelId="{2C16CF3E-8E97-46B9-8ABE-BB39291D3EAA}" type="pres">
      <dgm:prSet presAssocID="{7B38773C-B372-4100-BC54-D70221550D54}" presName="compNode" presStyleCnt="0"/>
      <dgm:spPr/>
    </dgm:pt>
    <dgm:pt modelId="{7C547405-BA47-48EB-8AC9-7265C64C131A}" type="pres">
      <dgm:prSet presAssocID="{7B38773C-B372-4100-BC54-D70221550D54}" presName="iconBgRect" presStyleLbl="bgShp" presStyleIdx="0" presStyleCnt="4"/>
      <dgm:spPr/>
    </dgm:pt>
    <dgm:pt modelId="{D9C2B133-C4EA-43E5-8989-187F66E1485F}" type="pres">
      <dgm:prSet presAssocID="{7B38773C-B372-4100-BC54-D70221550D5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8B643BB2-2A77-46E8-9199-E40FC2AF0E01}" type="pres">
      <dgm:prSet presAssocID="{7B38773C-B372-4100-BC54-D70221550D54}" presName="spaceRect" presStyleCnt="0"/>
      <dgm:spPr/>
    </dgm:pt>
    <dgm:pt modelId="{706C9151-41DA-4D92-84D3-FFE32B6B9B91}" type="pres">
      <dgm:prSet presAssocID="{7B38773C-B372-4100-BC54-D70221550D54}" presName="textRect" presStyleLbl="revTx" presStyleIdx="0" presStyleCnt="4">
        <dgm:presLayoutVars>
          <dgm:chMax val="1"/>
          <dgm:chPref val="1"/>
        </dgm:presLayoutVars>
      </dgm:prSet>
      <dgm:spPr/>
    </dgm:pt>
    <dgm:pt modelId="{E063515E-9123-4682-AF9F-BD64A860A1CE}" type="pres">
      <dgm:prSet presAssocID="{9CFF144E-A72D-4B2A-B5BF-7DAADD978E6A}" presName="sibTrans" presStyleCnt="0"/>
      <dgm:spPr/>
    </dgm:pt>
    <dgm:pt modelId="{B1B285F8-81B3-469C-AE0F-B90E30C118B7}" type="pres">
      <dgm:prSet presAssocID="{FDC74A8C-D4CC-4CA3-83B6-3B9344D58775}" presName="compNode" presStyleCnt="0"/>
      <dgm:spPr/>
    </dgm:pt>
    <dgm:pt modelId="{2375D45D-3E2C-43B8-BA45-D57F906590AF}" type="pres">
      <dgm:prSet presAssocID="{FDC74A8C-D4CC-4CA3-83B6-3B9344D58775}" presName="iconBgRect" presStyleLbl="bgShp" presStyleIdx="1" presStyleCnt="4"/>
      <dgm:spPr/>
    </dgm:pt>
    <dgm:pt modelId="{DCB54833-3E84-4DCA-81E0-0BBBDE4C4A1A}" type="pres">
      <dgm:prSet presAssocID="{FDC74A8C-D4CC-4CA3-83B6-3B9344D5877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peat"/>
        </a:ext>
      </dgm:extLst>
    </dgm:pt>
    <dgm:pt modelId="{A8656A4C-46DA-492F-A28D-C5E824C20F0F}" type="pres">
      <dgm:prSet presAssocID="{FDC74A8C-D4CC-4CA3-83B6-3B9344D58775}" presName="spaceRect" presStyleCnt="0"/>
      <dgm:spPr/>
    </dgm:pt>
    <dgm:pt modelId="{A38C6A85-AD09-442F-ADB1-D0DF9CA6D71C}" type="pres">
      <dgm:prSet presAssocID="{FDC74A8C-D4CC-4CA3-83B6-3B9344D58775}" presName="textRect" presStyleLbl="revTx" presStyleIdx="1" presStyleCnt="4">
        <dgm:presLayoutVars>
          <dgm:chMax val="1"/>
          <dgm:chPref val="1"/>
        </dgm:presLayoutVars>
      </dgm:prSet>
      <dgm:spPr/>
    </dgm:pt>
    <dgm:pt modelId="{5A7CC34D-0AAC-45FB-9FFF-F3F492A98F15}" type="pres">
      <dgm:prSet presAssocID="{624E4CF0-57A9-4D8C-B01B-EEE9599FF309}" presName="sibTrans" presStyleCnt="0"/>
      <dgm:spPr/>
    </dgm:pt>
    <dgm:pt modelId="{117DFDEC-DB1D-4CD0-AAC7-4089823FC22C}" type="pres">
      <dgm:prSet presAssocID="{324B713A-E269-4C1C-8790-1D160C99ABFF}" presName="compNode" presStyleCnt="0"/>
      <dgm:spPr/>
    </dgm:pt>
    <dgm:pt modelId="{2E9A4568-6F1A-408C-9741-E67F1C628095}" type="pres">
      <dgm:prSet presAssocID="{324B713A-E269-4C1C-8790-1D160C99ABFF}" presName="iconBgRect" presStyleLbl="bgShp" presStyleIdx="2" presStyleCnt="4"/>
      <dgm:spPr/>
    </dgm:pt>
    <dgm:pt modelId="{C98BE167-24E9-4CE5-A0EB-C23E5C2D715C}" type="pres">
      <dgm:prSet presAssocID="{324B713A-E269-4C1C-8790-1D160C99ABF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3E081C98-EFCB-4118-B20F-BA6C47147779}" type="pres">
      <dgm:prSet presAssocID="{324B713A-E269-4C1C-8790-1D160C99ABFF}" presName="spaceRect" presStyleCnt="0"/>
      <dgm:spPr/>
    </dgm:pt>
    <dgm:pt modelId="{AD382DAE-CB6D-4FFF-997D-9F8405015B26}" type="pres">
      <dgm:prSet presAssocID="{324B713A-E269-4C1C-8790-1D160C99ABFF}" presName="textRect" presStyleLbl="revTx" presStyleIdx="2" presStyleCnt="4">
        <dgm:presLayoutVars>
          <dgm:chMax val="1"/>
          <dgm:chPref val="1"/>
        </dgm:presLayoutVars>
      </dgm:prSet>
      <dgm:spPr/>
    </dgm:pt>
    <dgm:pt modelId="{7176E206-4386-4D6C-8485-FA08B6FCD433}" type="pres">
      <dgm:prSet presAssocID="{33B9DC0F-F25A-4277-9DB7-48E75CD8E16B}" presName="sibTrans" presStyleCnt="0"/>
      <dgm:spPr/>
    </dgm:pt>
    <dgm:pt modelId="{FB5968BB-65B3-4B8F-BE0A-CCD9C3D7D290}" type="pres">
      <dgm:prSet presAssocID="{E5B23D3E-3527-479A-9BCE-0188F464DE76}" presName="compNode" presStyleCnt="0"/>
      <dgm:spPr/>
    </dgm:pt>
    <dgm:pt modelId="{85E9870B-7F40-4BA7-B14C-1AB9050101C8}" type="pres">
      <dgm:prSet presAssocID="{E5B23D3E-3527-479A-9BCE-0188F464DE76}" presName="iconBgRect" presStyleLbl="bgShp" presStyleIdx="3" presStyleCnt="4"/>
      <dgm:spPr/>
    </dgm:pt>
    <dgm:pt modelId="{4E16CDB7-E51C-454B-9BC0-559A583BB228}" type="pres">
      <dgm:prSet presAssocID="{E5B23D3E-3527-479A-9BCE-0188F464DE7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"/>
        </a:ext>
      </dgm:extLst>
    </dgm:pt>
    <dgm:pt modelId="{957A0A82-669D-4B40-846C-655D528775B9}" type="pres">
      <dgm:prSet presAssocID="{E5B23D3E-3527-479A-9BCE-0188F464DE76}" presName="spaceRect" presStyleCnt="0"/>
      <dgm:spPr/>
    </dgm:pt>
    <dgm:pt modelId="{C70A99B4-54C5-442E-B1BF-BE1F9A65AF86}" type="pres">
      <dgm:prSet presAssocID="{E5B23D3E-3527-479A-9BCE-0188F464DE7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38C3406-ED87-43DD-AF3C-BE4E96E47000}" type="presOf" srcId="{324B713A-E269-4C1C-8790-1D160C99ABFF}" destId="{AD382DAE-CB6D-4FFF-997D-9F8405015B26}" srcOrd="0" destOrd="0" presId="urn:microsoft.com/office/officeart/2018/5/layout/IconCircleLabelList"/>
    <dgm:cxn modelId="{C6991A09-F9DD-4070-8A1B-6A69E82BBA49}" type="presOf" srcId="{7B38773C-B372-4100-BC54-D70221550D54}" destId="{706C9151-41DA-4D92-84D3-FFE32B6B9B91}" srcOrd="0" destOrd="0" presId="urn:microsoft.com/office/officeart/2018/5/layout/IconCircleLabelList"/>
    <dgm:cxn modelId="{97DAAE1F-DC12-4E97-941A-2CE0037D5D73}" srcId="{25ED4ACA-F8E5-4B64-A9C8-BB661FE9700E}" destId="{7B38773C-B372-4100-BC54-D70221550D54}" srcOrd="0" destOrd="0" parTransId="{12BE075F-5156-48F9-8F8D-18F335E46F20}" sibTransId="{9CFF144E-A72D-4B2A-B5BF-7DAADD978E6A}"/>
    <dgm:cxn modelId="{F33C245D-993A-4E9A-AB80-69A8FA3F6589}" type="presOf" srcId="{E5B23D3E-3527-479A-9BCE-0188F464DE76}" destId="{C70A99B4-54C5-442E-B1BF-BE1F9A65AF86}" srcOrd="0" destOrd="0" presId="urn:microsoft.com/office/officeart/2018/5/layout/IconCircleLabelList"/>
    <dgm:cxn modelId="{9AADF64A-DABB-4F32-A9B6-D39887368729}" srcId="{25ED4ACA-F8E5-4B64-A9C8-BB661FE9700E}" destId="{E5B23D3E-3527-479A-9BCE-0188F464DE76}" srcOrd="3" destOrd="0" parTransId="{1F8BD28E-F68F-41F5-AC6F-88C4F6BD59F1}" sibTransId="{99DAD30C-3FAB-4B79-A46F-FE23C4EB1F22}"/>
    <dgm:cxn modelId="{8AF8A477-1C46-4346-B1D7-63EBE4420705}" srcId="{25ED4ACA-F8E5-4B64-A9C8-BB661FE9700E}" destId="{FDC74A8C-D4CC-4CA3-83B6-3B9344D58775}" srcOrd="1" destOrd="0" parTransId="{B5528B62-63BE-4CFF-8DD4-6F3DA40E7DF6}" sibTransId="{624E4CF0-57A9-4D8C-B01B-EEE9599FF309}"/>
    <dgm:cxn modelId="{26F79392-4DCF-49CD-8252-9819DC19AD22}" type="presOf" srcId="{FDC74A8C-D4CC-4CA3-83B6-3B9344D58775}" destId="{A38C6A85-AD09-442F-ADB1-D0DF9CA6D71C}" srcOrd="0" destOrd="0" presId="urn:microsoft.com/office/officeart/2018/5/layout/IconCircleLabelList"/>
    <dgm:cxn modelId="{F33E2BDE-6DFC-433B-8F05-453B56CF98C4}" srcId="{25ED4ACA-F8E5-4B64-A9C8-BB661FE9700E}" destId="{324B713A-E269-4C1C-8790-1D160C99ABFF}" srcOrd="2" destOrd="0" parTransId="{78D226D1-05FA-422B-BDAE-581309EEF75F}" sibTransId="{33B9DC0F-F25A-4277-9DB7-48E75CD8E16B}"/>
    <dgm:cxn modelId="{9CC543ED-41F5-4B57-8E49-DBE3ECE7795D}" type="presOf" srcId="{25ED4ACA-F8E5-4B64-A9C8-BB661FE9700E}" destId="{7717BFAF-8F4D-4A21-89C6-2CD697670BA2}" srcOrd="0" destOrd="0" presId="urn:microsoft.com/office/officeart/2018/5/layout/IconCircleLabelList"/>
    <dgm:cxn modelId="{6A72EC0D-A7ED-42AB-ABBB-630F6EA76A6E}" type="presParOf" srcId="{7717BFAF-8F4D-4A21-89C6-2CD697670BA2}" destId="{2C16CF3E-8E97-46B9-8ABE-BB39291D3EAA}" srcOrd="0" destOrd="0" presId="urn:microsoft.com/office/officeart/2018/5/layout/IconCircleLabelList"/>
    <dgm:cxn modelId="{DC9F8473-258C-4018-B36F-BAA708388F69}" type="presParOf" srcId="{2C16CF3E-8E97-46B9-8ABE-BB39291D3EAA}" destId="{7C547405-BA47-48EB-8AC9-7265C64C131A}" srcOrd="0" destOrd="0" presId="urn:microsoft.com/office/officeart/2018/5/layout/IconCircleLabelList"/>
    <dgm:cxn modelId="{2194B7D9-2690-4198-B6C8-559DEB958645}" type="presParOf" srcId="{2C16CF3E-8E97-46B9-8ABE-BB39291D3EAA}" destId="{D9C2B133-C4EA-43E5-8989-187F66E1485F}" srcOrd="1" destOrd="0" presId="urn:microsoft.com/office/officeart/2018/5/layout/IconCircleLabelList"/>
    <dgm:cxn modelId="{54BCEE1C-EC26-4C75-9B36-B9FEA7BD7B38}" type="presParOf" srcId="{2C16CF3E-8E97-46B9-8ABE-BB39291D3EAA}" destId="{8B643BB2-2A77-46E8-9199-E40FC2AF0E01}" srcOrd="2" destOrd="0" presId="urn:microsoft.com/office/officeart/2018/5/layout/IconCircleLabelList"/>
    <dgm:cxn modelId="{56EB95DB-A957-434E-BB47-6F4ADA1AF226}" type="presParOf" srcId="{2C16CF3E-8E97-46B9-8ABE-BB39291D3EAA}" destId="{706C9151-41DA-4D92-84D3-FFE32B6B9B91}" srcOrd="3" destOrd="0" presId="urn:microsoft.com/office/officeart/2018/5/layout/IconCircleLabelList"/>
    <dgm:cxn modelId="{ADDDAF6E-B418-4E16-8E5F-3748CACA2B7F}" type="presParOf" srcId="{7717BFAF-8F4D-4A21-89C6-2CD697670BA2}" destId="{E063515E-9123-4682-AF9F-BD64A860A1CE}" srcOrd="1" destOrd="0" presId="urn:microsoft.com/office/officeart/2018/5/layout/IconCircleLabelList"/>
    <dgm:cxn modelId="{3B396A5B-C8B2-4CA7-8178-36CD71507193}" type="presParOf" srcId="{7717BFAF-8F4D-4A21-89C6-2CD697670BA2}" destId="{B1B285F8-81B3-469C-AE0F-B90E30C118B7}" srcOrd="2" destOrd="0" presId="urn:microsoft.com/office/officeart/2018/5/layout/IconCircleLabelList"/>
    <dgm:cxn modelId="{89EC5FBF-CDA3-4509-83FC-186CFC06A0C5}" type="presParOf" srcId="{B1B285F8-81B3-469C-AE0F-B90E30C118B7}" destId="{2375D45D-3E2C-43B8-BA45-D57F906590AF}" srcOrd="0" destOrd="0" presId="urn:microsoft.com/office/officeart/2018/5/layout/IconCircleLabelList"/>
    <dgm:cxn modelId="{E6C3A080-3F4D-4EA6-A21B-3847472A06C3}" type="presParOf" srcId="{B1B285F8-81B3-469C-AE0F-B90E30C118B7}" destId="{DCB54833-3E84-4DCA-81E0-0BBBDE4C4A1A}" srcOrd="1" destOrd="0" presId="urn:microsoft.com/office/officeart/2018/5/layout/IconCircleLabelList"/>
    <dgm:cxn modelId="{8617143E-A552-42DA-AB76-04428ECA7ED2}" type="presParOf" srcId="{B1B285F8-81B3-469C-AE0F-B90E30C118B7}" destId="{A8656A4C-46DA-492F-A28D-C5E824C20F0F}" srcOrd="2" destOrd="0" presId="urn:microsoft.com/office/officeart/2018/5/layout/IconCircleLabelList"/>
    <dgm:cxn modelId="{4B786D12-64C2-4B1D-825F-A35A186E5B83}" type="presParOf" srcId="{B1B285F8-81B3-469C-AE0F-B90E30C118B7}" destId="{A38C6A85-AD09-442F-ADB1-D0DF9CA6D71C}" srcOrd="3" destOrd="0" presId="urn:microsoft.com/office/officeart/2018/5/layout/IconCircleLabelList"/>
    <dgm:cxn modelId="{6807FAEF-EA3B-4439-A90E-2C57D7B33509}" type="presParOf" srcId="{7717BFAF-8F4D-4A21-89C6-2CD697670BA2}" destId="{5A7CC34D-0AAC-45FB-9FFF-F3F492A98F15}" srcOrd="3" destOrd="0" presId="urn:microsoft.com/office/officeart/2018/5/layout/IconCircleLabelList"/>
    <dgm:cxn modelId="{8A3213F1-D1CE-4B1A-A8FB-DD82651251C3}" type="presParOf" srcId="{7717BFAF-8F4D-4A21-89C6-2CD697670BA2}" destId="{117DFDEC-DB1D-4CD0-AAC7-4089823FC22C}" srcOrd="4" destOrd="0" presId="urn:microsoft.com/office/officeart/2018/5/layout/IconCircleLabelList"/>
    <dgm:cxn modelId="{A727DC7C-8558-481E-96AB-E83FB1BAEA0E}" type="presParOf" srcId="{117DFDEC-DB1D-4CD0-AAC7-4089823FC22C}" destId="{2E9A4568-6F1A-408C-9741-E67F1C628095}" srcOrd="0" destOrd="0" presId="urn:microsoft.com/office/officeart/2018/5/layout/IconCircleLabelList"/>
    <dgm:cxn modelId="{F5374106-31B1-436C-A5D6-C4318DECC7C4}" type="presParOf" srcId="{117DFDEC-DB1D-4CD0-AAC7-4089823FC22C}" destId="{C98BE167-24E9-4CE5-A0EB-C23E5C2D715C}" srcOrd="1" destOrd="0" presId="urn:microsoft.com/office/officeart/2018/5/layout/IconCircleLabelList"/>
    <dgm:cxn modelId="{89715419-4886-4A87-B9E7-93DA1DF7DDD7}" type="presParOf" srcId="{117DFDEC-DB1D-4CD0-AAC7-4089823FC22C}" destId="{3E081C98-EFCB-4118-B20F-BA6C47147779}" srcOrd="2" destOrd="0" presId="urn:microsoft.com/office/officeart/2018/5/layout/IconCircleLabelList"/>
    <dgm:cxn modelId="{3CCE9A7F-1949-4B71-9E37-36D8C1060A18}" type="presParOf" srcId="{117DFDEC-DB1D-4CD0-AAC7-4089823FC22C}" destId="{AD382DAE-CB6D-4FFF-997D-9F8405015B26}" srcOrd="3" destOrd="0" presId="urn:microsoft.com/office/officeart/2018/5/layout/IconCircleLabelList"/>
    <dgm:cxn modelId="{48052AC3-3AF5-46A5-91B8-7263A17B81D8}" type="presParOf" srcId="{7717BFAF-8F4D-4A21-89C6-2CD697670BA2}" destId="{7176E206-4386-4D6C-8485-FA08B6FCD433}" srcOrd="5" destOrd="0" presId="urn:microsoft.com/office/officeart/2018/5/layout/IconCircleLabelList"/>
    <dgm:cxn modelId="{AC90BE33-14BD-471B-9001-8B0A7AB5D0E0}" type="presParOf" srcId="{7717BFAF-8F4D-4A21-89C6-2CD697670BA2}" destId="{FB5968BB-65B3-4B8F-BE0A-CCD9C3D7D290}" srcOrd="6" destOrd="0" presId="urn:microsoft.com/office/officeart/2018/5/layout/IconCircleLabelList"/>
    <dgm:cxn modelId="{7732FF5E-7814-4428-AE28-7999A7E5C294}" type="presParOf" srcId="{FB5968BB-65B3-4B8F-BE0A-CCD9C3D7D290}" destId="{85E9870B-7F40-4BA7-B14C-1AB9050101C8}" srcOrd="0" destOrd="0" presId="urn:microsoft.com/office/officeart/2018/5/layout/IconCircleLabelList"/>
    <dgm:cxn modelId="{DCD719B2-67BC-4A9E-A7E8-329F98FC223C}" type="presParOf" srcId="{FB5968BB-65B3-4B8F-BE0A-CCD9C3D7D290}" destId="{4E16CDB7-E51C-454B-9BC0-559A583BB228}" srcOrd="1" destOrd="0" presId="urn:microsoft.com/office/officeart/2018/5/layout/IconCircleLabelList"/>
    <dgm:cxn modelId="{9A9114DD-4CD2-4584-9E30-3D95ECAEBFAD}" type="presParOf" srcId="{FB5968BB-65B3-4B8F-BE0A-CCD9C3D7D290}" destId="{957A0A82-669D-4B40-846C-655D528775B9}" srcOrd="2" destOrd="0" presId="urn:microsoft.com/office/officeart/2018/5/layout/IconCircleLabelList"/>
    <dgm:cxn modelId="{63ACFFE6-4D51-4CCB-897F-09C671C24B01}" type="presParOf" srcId="{FB5968BB-65B3-4B8F-BE0A-CCD9C3D7D290}" destId="{C70A99B4-54C5-442E-B1BF-BE1F9A65AF8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FBAC3-680F-429B-827F-81C106ECEB17}">
      <dsp:nvSpPr>
        <dsp:cNvPr id="0" name=""/>
        <dsp:cNvSpPr/>
      </dsp:nvSpPr>
      <dsp:spPr>
        <a:xfrm>
          <a:off x="647429" y="230579"/>
          <a:ext cx="1818562" cy="181856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07FCB-46A4-4953-815C-B22322D037B8}">
      <dsp:nvSpPr>
        <dsp:cNvPr id="0" name=""/>
        <dsp:cNvSpPr/>
      </dsp:nvSpPr>
      <dsp:spPr>
        <a:xfrm>
          <a:off x="1034992" y="61814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BD300-6B87-44A9-ABC8-E709E95E4C23}">
      <dsp:nvSpPr>
        <dsp:cNvPr id="0" name=""/>
        <dsp:cNvSpPr/>
      </dsp:nvSpPr>
      <dsp:spPr>
        <a:xfrm>
          <a:off x="66086" y="261558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Disk encryption (BitLocker, FileVault, Android/iOS full-disk encryption) </a:t>
          </a:r>
        </a:p>
      </dsp:txBody>
      <dsp:txXfrm>
        <a:off x="66086" y="2615580"/>
        <a:ext cx="2981250" cy="720000"/>
      </dsp:txXfrm>
    </dsp:sp>
    <dsp:sp modelId="{CF7898EF-E531-495D-B6DE-92D9AD1C64BF}">
      <dsp:nvSpPr>
        <dsp:cNvPr id="0" name=""/>
        <dsp:cNvSpPr/>
      </dsp:nvSpPr>
      <dsp:spPr>
        <a:xfrm>
          <a:off x="4150398" y="230579"/>
          <a:ext cx="1818562" cy="181856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9F53B-33A1-497A-9436-6D94F203FE40}">
      <dsp:nvSpPr>
        <dsp:cNvPr id="0" name=""/>
        <dsp:cNvSpPr/>
      </dsp:nvSpPr>
      <dsp:spPr>
        <a:xfrm>
          <a:off x="4537961" y="61814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ADAFD-D19B-4EA1-947C-C9A133C80EF9}">
      <dsp:nvSpPr>
        <dsp:cNvPr id="0" name=""/>
        <dsp:cNvSpPr/>
      </dsp:nvSpPr>
      <dsp:spPr>
        <a:xfrm>
          <a:off x="3569054" y="261558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Database encryption (transparent data encryption in SQL Server, Oracle, etc.) </a:t>
          </a:r>
        </a:p>
      </dsp:txBody>
      <dsp:txXfrm>
        <a:off x="3569054" y="2615580"/>
        <a:ext cx="2981250" cy="720000"/>
      </dsp:txXfrm>
    </dsp:sp>
    <dsp:sp modelId="{B219EFF1-9AEB-4E92-8286-2A8BAA8FE4D1}">
      <dsp:nvSpPr>
        <dsp:cNvPr id="0" name=""/>
        <dsp:cNvSpPr/>
      </dsp:nvSpPr>
      <dsp:spPr>
        <a:xfrm>
          <a:off x="7653367" y="230579"/>
          <a:ext cx="1818562" cy="181856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D57472-04D5-4539-A406-2C49DC021371}">
      <dsp:nvSpPr>
        <dsp:cNvPr id="0" name=""/>
        <dsp:cNvSpPr/>
      </dsp:nvSpPr>
      <dsp:spPr>
        <a:xfrm>
          <a:off x="8040930" y="61814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F41D4A-FD9F-454F-A33C-060267DE089A}">
      <dsp:nvSpPr>
        <dsp:cNvPr id="0" name=""/>
        <dsp:cNvSpPr/>
      </dsp:nvSpPr>
      <dsp:spPr>
        <a:xfrm>
          <a:off x="7072023" y="261558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Password storage (hashing + salting, why we don’t “encrypt” passwords) </a:t>
          </a:r>
        </a:p>
      </dsp:txBody>
      <dsp:txXfrm>
        <a:off x="7072023" y="2615580"/>
        <a:ext cx="298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18DC1-421E-458A-B340-2B22ABC274EF}">
      <dsp:nvSpPr>
        <dsp:cNvPr id="0" name=""/>
        <dsp:cNvSpPr/>
      </dsp:nvSpPr>
      <dsp:spPr>
        <a:xfrm>
          <a:off x="1083792" y="607740"/>
          <a:ext cx="1277963" cy="12779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2724A5-51AB-4BE1-BF93-29C114400589}">
      <dsp:nvSpPr>
        <dsp:cNvPr id="0" name=""/>
        <dsp:cNvSpPr/>
      </dsp:nvSpPr>
      <dsp:spPr>
        <a:xfrm>
          <a:off x="302814" y="2238419"/>
          <a:ext cx="283991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HTTPS/TLS (why the padlock matters, certificate validation, man-in-the-middle attacks) </a:t>
          </a:r>
        </a:p>
      </dsp:txBody>
      <dsp:txXfrm>
        <a:off x="302814" y="2238419"/>
        <a:ext cx="2839919" cy="720000"/>
      </dsp:txXfrm>
    </dsp:sp>
    <dsp:sp modelId="{EA0E08F6-810F-4A73-A46E-38A0E748029D}">
      <dsp:nvSpPr>
        <dsp:cNvPr id="0" name=""/>
        <dsp:cNvSpPr/>
      </dsp:nvSpPr>
      <dsp:spPr>
        <a:xfrm>
          <a:off x="4420698" y="607740"/>
          <a:ext cx="1277963" cy="12779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5C0D3-750C-404D-BDB9-81AD92E19415}">
      <dsp:nvSpPr>
        <dsp:cNvPr id="0" name=""/>
        <dsp:cNvSpPr/>
      </dsp:nvSpPr>
      <dsp:spPr>
        <a:xfrm>
          <a:off x="3639720" y="2238419"/>
          <a:ext cx="283991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baseline="0"/>
            <a:t>VPNs and SSH tunnels (practical use cases for secure remote access) </a:t>
          </a:r>
          <a:endParaRPr lang="en-US" sz="1700" kern="1200"/>
        </a:p>
      </dsp:txBody>
      <dsp:txXfrm>
        <a:off x="3639720" y="2238419"/>
        <a:ext cx="2839919" cy="720000"/>
      </dsp:txXfrm>
    </dsp:sp>
    <dsp:sp modelId="{595C8AFC-BBB2-40A5-AAC3-E918818AC267}">
      <dsp:nvSpPr>
        <dsp:cNvPr id="0" name=""/>
        <dsp:cNvSpPr/>
      </dsp:nvSpPr>
      <dsp:spPr>
        <a:xfrm>
          <a:off x="7757604" y="607740"/>
          <a:ext cx="1277963" cy="12779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E06935-49BD-48F4-8D37-7D218C9DECC1}">
      <dsp:nvSpPr>
        <dsp:cNvPr id="0" name=""/>
        <dsp:cNvSpPr/>
      </dsp:nvSpPr>
      <dsp:spPr>
        <a:xfrm>
          <a:off x="6976626" y="2238419"/>
          <a:ext cx="283991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baseline="0"/>
            <a:t>Email encryption (PGP, S/MIME, why it’s rarely used in practice) </a:t>
          </a:r>
          <a:endParaRPr lang="en-US" sz="1700" kern="1200"/>
        </a:p>
      </dsp:txBody>
      <dsp:txXfrm>
        <a:off x="6976626" y="2238419"/>
        <a:ext cx="2839919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47405-BA47-48EB-8AC9-7265C64C131A}">
      <dsp:nvSpPr>
        <dsp:cNvPr id="0" name=""/>
        <dsp:cNvSpPr/>
      </dsp:nvSpPr>
      <dsp:spPr>
        <a:xfrm>
          <a:off x="562927" y="788206"/>
          <a:ext cx="1445998" cy="144599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2B133-C4EA-43E5-8989-187F66E1485F}">
      <dsp:nvSpPr>
        <dsp:cNvPr id="0" name=""/>
        <dsp:cNvSpPr/>
      </dsp:nvSpPr>
      <dsp:spPr>
        <a:xfrm>
          <a:off x="871091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C9151-41DA-4D92-84D3-FFE32B6B9B91}">
      <dsp:nvSpPr>
        <dsp:cNvPr id="0" name=""/>
        <dsp:cNvSpPr/>
      </dsp:nvSpPr>
      <dsp:spPr>
        <a:xfrm>
          <a:off x="100682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kern="1200"/>
            <a:t>Creation</a:t>
          </a:r>
        </a:p>
      </dsp:txBody>
      <dsp:txXfrm>
        <a:off x="100682" y="2684598"/>
        <a:ext cx="2370489" cy="720000"/>
      </dsp:txXfrm>
    </dsp:sp>
    <dsp:sp modelId="{2375D45D-3E2C-43B8-BA45-D57F906590AF}">
      <dsp:nvSpPr>
        <dsp:cNvPr id="0" name=""/>
        <dsp:cNvSpPr/>
      </dsp:nvSpPr>
      <dsp:spPr>
        <a:xfrm>
          <a:off x="3348252" y="788206"/>
          <a:ext cx="1445998" cy="144599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B54833-3E84-4DCA-81E0-0BBBDE4C4A1A}">
      <dsp:nvSpPr>
        <dsp:cNvPr id="0" name=""/>
        <dsp:cNvSpPr/>
      </dsp:nvSpPr>
      <dsp:spPr>
        <a:xfrm>
          <a:off x="3656416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8C6A85-AD09-442F-ADB1-D0DF9CA6D71C}">
      <dsp:nvSpPr>
        <dsp:cNvPr id="0" name=""/>
        <dsp:cNvSpPr/>
      </dsp:nvSpPr>
      <dsp:spPr>
        <a:xfrm>
          <a:off x="2886007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kern="1200"/>
            <a:t>Rotation</a:t>
          </a:r>
        </a:p>
      </dsp:txBody>
      <dsp:txXfrm>
        <a:off x="2886007" y="2684598"/>
        <a:ext cx="2370489" cy="720000"/>
      </dsp:txXfrm>
    </dsp:sp>
    <dsp:sp modelId="{2E9A4568-6F1A-408C-9741-E67F1C628095}">
      <dsp:nvSpPr>
        <dsp:cNvPr id="0" name=""/>
        <dsp:cNvSpPr/>
      </dsp:nvSpPr>
      <dsp:spPr>
        <a:xfrm>
          <a:off x="6133577" y="788206"/>
          <a:ext cx="1445998" cy="144599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BE167-24E9-4CE5-A0EB-C23E5C2D715C}">
      <dsp:nvSpPr>
        <dsp:cNvPr id="0" name=""/>
        <dsp:cNvSpPr/>
      </dsp:nvSpPr>
      <dsp:spPr>
        <a:xfrm>
          <a:off x="6441741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82DAE-CB6D-4FFF-997D-9F8405015B26}">
      <dsp:nvSpPr>
        <dsp:cNvPr id="0" name=""/>
        <dsp:cNvSpPr/>
      </dsp:nvSpPr>
      <dsp:spPr>
        <a:xfrm>
          <a:off x="5671332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kern="1200"/>
            <a:t>Revocation</a:t>
          </a:r>
        </a:p>
      </dsp:txBody>
      <dsp:txXfrm>
        <a:off x="5671332" y="2684598"/>
        <a:ext cx="2370489" cy="720000"/>
      </dsp:txXfrm>
    </dsp:sp>
    <dsp:sp modelId="{85E9870B-7F40-4BA7-B14C-1AB9050101C8}">
      <dsp:nvSpPr>
        <dsp:cNvPr id="0" name=""/>
        <dsp:cNvSpPr/>
      </dsp:nvSpPr>
      <dsp:spPr>
        <a:xfrm>
          <a:off x="8918902" y="788206"/>
          <a:ext cx="1445998" cy="144599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6CDB7-E51C-454B-9BC0-559A583BB228}">
      <dsp:nvSpPr>
        <dsp:cNvPr id="0" name=""/>
        <dsp:cNvSpPr/>
      </dsp:nvSpPr>
      <dsp:spPr>
        <a:xfrm>
          <a:off x="9227066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0A99B4-54C5-442E-B1BF-BE1F9A65AF86}">
      <dsp:nvSpPr>
        <dsp:cNvPr id="0" name=""/>
        <dsp:cNvSpPr/>
      </dsp:nvSpPr>
      <dsp:spPr>
        <a:xfrm>
          <a:off x="8456657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kern="1200"/>
            <a:t>Destruction</a:t>
          </a:r>
        </a:p>
      </dsp:txBody>
      <dsp:txXfrm>
        <a:off x="8456657" y="2684598"/>
        <a:ext cx="2370489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3C017-8500-496A-ADCA-167F6D8DEA3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BCBDD-E6E0-4D8B-B54D-4EFFD8DC5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86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Block ciphers are powerful tools in cryptography, but their effectiveness and security depend heavily on how they are used—this is where "modes of operation" come in. A mode of operation defines how to repeatedly apply a cipher's single-block operation to securely transform amounts of data larger than a block.</a:t>
            </a:r>
          </a:p>
          <a:p>
            <a:r>
              <a:rPr lang="en-US" dirty="0"/>
              <a:t>There are five primary modes, each with unique strengths and weaknesses:</a:t>
            </a:r>
          </a:p>
          <a:p>
            <a:r>
              <a:rPr lang="en-US" b="1" dirty="0"/>
              <a:t>ECB (Electronic Code Book) Mode</a:t>
            </a:r>
            <a:endParaRPr lang="en-US" dirty="0"/>
          </a:p>
          <a:p>
            <a:pPr lvl="1"/>
            <a:r>
              <a:rPr lang="en-US" dirty="0"/>
              <a:t>The simplest mode: each block of plaintext is encrypted independently using the same key.</a:t>
            </a:r>
          </a:p>
          <a:p>
            <a:pPr lvl="1"/>
            <a:r>
              <a:rPr lang="en-US" b="1" dirty="0"/>
              <a:t>Advantage:</a:t>
            </a:r>
            <a:r>
              <a:rPr lang="en-US" dirty="0"/>
              <a:t> Easy to implement and parallelize.</a:t>
            </a:r>
          </a:p>
          <a:p>
            <a:pPr lvl="1"/>
            <a:r>
              <a:rPr lang="en-US" b="1" dirty="0"/>
              <a:t>Disadvantage:</a:t>
            </a:r>
            <a:r>
              <a:rPr lang="en-US" dirty="0"/>
              <a:t> Identical plaintext blocks produce identical ciphertext blocks, making it vulnerable to pattern analysis and frequency attacks. Not recommended for encrypting large amounts of data.</a:t>
            </a:r>
          </a:p>
          <a:p>
            <a:r>
              <a:rPr lang="en-US" b="1" dirty="0"/>
              <a:t>CBC (Cipher Block Chaining) Mode</a:t>
            </a:r>
            <a:endParaRPr lang="en-US" dirty="0"/>
          </a:p>
          <a:p>
            <a:pPr lvl="1"/>
            <a:r>
              <a:rPr lang="en-US" dirty="0"/>
              <a:t>Each plaintext block is XORed with the previous ciphertext block before encryption.</a:t>
            </a:r>
          </a:p>
          <a:p>
            <a:pPr lvl="1"/>
            <a:r>
              <a:rPr lang="en-US" b="1" dirty="0"/>
              <a:t>Advantage:</a:t>
            </a:r>
            <a:r>
              <a:rPr lang="en-US" dirty="0"/>
              <a:t> Patterns in plaintext are masked, making it much more secure than ECB.</a:t>
            </a:r>
          </a:p>
          <a:p>
            <a:pPr lvl="1"/>
            <a:r>
              <a:rPr lang="en-US" b="1" dirty="0"/>
              <a:t>Disadvantage:</a:t>
            </a:r>
            <a:r>
              <a:rPr lang="en-US" dirty="0"/>
              <a:t> Requires an initialization vector (IV) for the first block. Encryption is sequential, so it’s harder to parallelize.</a:t>
            </a:r>
          </a:p>
          <a:p>
            <a:r>
              <a:rPr lang="en-US" b="1" dirty="0"/>
              <a:t>CFB (Cipher Feedback) Mode</a:t>
            </a:r>
            <a:endParaRPr lang="en-US" dirty="0"/>
          </a:p>
          <a:p>
            <a:pPr lvl="1"/>
            <a:r>
              <a:rPr lang="en-US" dirty="0"/>
              <a:t>Converts a block cipher into a self-synchronizing stream cipher. Previous ciphertext is encrypted and then XORed with the next plaintext block.</a:t>
            </a:r>
          </a:p>
          <a:p>
            <a:pPr lvl="1"/>
            <a:r>
              <a:rPr lang="en-US" b="1" dirty="0"/>
              <a:t>Advantage:</a:t>
            </a:r>
            <a:r>
              <a:rPr lang="en-US" dirty="0"/>
              <a:t> Can encrypt data smaller than the block size and is good for streaming data.</a:t>
            </a:r>
          </a:p>
          <a:p>
            <a:pPr lvl="1"/>
            <a:r>
              <a:rPr lang="en-US" b="1" dirty="0"/>
              <a:t>Disadvantage:</a:t>
            </a:r>
            <a:r>
              <a:rPr lang="en-US" dirty="0"/>
              <a:t> Errors propagate for a few blocks, but then self-correct.</a:t>
            </a:r>
          </a:p>
          <a:p>
            <a:r>
              <a:rPr lang="en-US" b="1" dirty="0"/>
              <a:t>OFB (Output Feedback) Mode</a:t>
            </a:r>
            <a:endParaRPr lang="en-US" dirty="0"/>
          </a:p>
          <a:p>
            <a:pPr lvl="1"/>
            <a:r>
              <a:rPr lang="en-US" dirty="0"/>
              <a:t>Similar to CFB, but instead of using the previous ciphertext, it uses the output of the encryption function to generate a keystream.</a:t>
            </a:r>
          </a:p>
          <a:p>
            <a:pPr lvl="1"/>
            <a:r>
              <a:rPr lang="en-US" b="1" dirty="0"/>
              <a:t>Advantage:</a:t>
            </a:r>
            <a:r>
              <a:rPr lang="en-US" dirty="0"/>
              <a:t> Errors in transmission do not propagate; good for noisy channels.</a:t>
            </a:r>
          </a:p>
          <a:p>
            <a:pPr lvl="1"/>
            <a:r>
              <a:rPr lang="en-US" b="1" dirty="0"/>
              <a:t>Disadvantage:</a:t>
            </a:r>
            <a:r>
              <a:rPr lang="en-US" dirty="0"/>
              <a:t> Vulnerable if the IV is reused.</a:t>
            </a:r>
          </a:p>
          <a:p>
            <a:r>
              <a:rPr lang="en-US" b="1" dirty="0"/>
              <a:t>CTR (Counter) Mode</a:t>
            </a:r>
            <a:endParaRPr lang="en-US" dirty="0"/>
          </a:p>
          <a:p>
            <a:pPr lvl="1"/>
            <a:r>
              <a:rPr lang="en-US" dirty="0"/>
              <a:t>Turns a block cipher into a stream cipher by encrypting successive values of a counter and XORing the result with the plaintext.</a:t>
            </a:r>
          </a:p>
          <a:p>
            <a:pPr lvl="1"/>
            <a:r>
              <a:rPr lang="en-US" b="1" dirty="0"/>
              <a:t>Advantage:</a:t>
            </a:r>
            <a:r>
              <a:rPr lang="en-US" dirty="0"/>
              <a:t> Highly parallelizable, efficient, and allows random access to encrypted data blocks.</a:t>
            </a:r>
          </a:p>
          <a:p>
            <a:pPr lvl="1"/>
            <a:r>
              <a:rPr lang="en-US" b="1" dirty="0"/>
              <a:t>Disadvantage:</a:t>
            </a:r>
            <a:r>
              <a:rPr lang="en-US" dirty="0"/>
              <a:t> Like OFB, reusing the same counter and key combination is dangerous.</a:t>
            </a:r>
          </a:p>
          <a:p>
            <a:r>
              <a:rPr lang="en-US" b="1" dirty="0"/>
              <a:t>Why do these modes matter?</a:t>
            </a:r>
            <a:endParaRPr lang="en-US" dirty="0"/>
          </a:p>
          <a:p>
            <a:r>
              <a:rPr lang="en-US" dirty="0"/>
              <a:t>The choice of mode impacts both the security and performance of encryption.</a:t>
            </a:r>
          </a:p>
          <a:p>
            <a:r>
              <a:rPr lang="en-US" dirty="0"/>
              <a:t>Modes like CBC and CTR are widely used in practice because they provide strong security guarantees and flexibility.</a:t>
            </a:r>
          </a:p>
          <a:p>
            <a:r>
              <a:rPr lang="en-US" dirty="0"/>
              <a:t>Understanding these modes helps organizations choose the right encryption strategy for different applications, such as securing files, network traffic, or databases.</a:t>
            </a:r>
          </a:p>
          <a:p>
            <a:r>
              <a:rPr lang="en-US" b="1" dirty="0"/>
              <a:t>Key Takeaway:</a:t>
            </a:r>
            <a:br>
              <a:rPr lang="en-US" dirty="0"/>
            </a:br>
            <a:r>
              <a:rPr lang="en-US" dirty="0"/>
              <a:t>Block cipher modes of operation are essential for tailoring encryption to specific needs and threats. Selecting the right mode is critical for protecting data confidentiality and integrity in real-world systems.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BCBDD-E6E0-4D8B-B54D-4EFFD8DC59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77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2499E-F706-469D-A4C9-20F264D499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84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D7E02469-D09F-E34F-9CEE-1AFD2095BF29}" type="slidenum">
              <a:rPr lang="en-US" sz="1200">
                <a:latin typeface="Arial" charset="0"/>
              </a:rPr>
              <a:pPr eaLnBrk="1" hangingPunct="1"/>
              <a:t>32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415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an SSL certificate with Chrome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2499E-F706-469D-A4C9-20F264D4992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41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4B42C-5D98-476D-BFA3-4A5693E73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4D4FCE-3E99-48B2-BF25-A876C59EB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28B41-75A4-4089-BAF7-441395DD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F935-CA86-48B5-AC44-CEDE6EA9FEC9}" type="datetime1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D177-CDE2-4512-B46C-149F83A80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DF530-FB00-4D63-BC24-B742FEE77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1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7B979-F825-4CC1-BE63-BA371DFD9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B2BD4-B2F0-433F-B827-7B9F9E13B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5567F-61E7-42C9-90C0-8E98DE54A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31262-B869-47BB-B39C-49AD2CC1CE12}" type="datetime1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BAC2C-DA5D-4AE3-ACDA-D0FDD2285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946FE-0A47-4DE2-832A-92735C141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1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DCC9A3-5E7A-4103-A34A-6C0B3E5F44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4A6AB9-A9D0-4C0A-BF2E-89B69C17C9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58421-4CC6-471B-9D6A-A513E9B39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DE2B-B988-4D7A-9CEB-2842C0F7D999}" type="datetime1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F917A-C79D-44D0-9388-4BD7A064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908F4-6388-468A-A5E8-49D325D18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35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601095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EBA06-A16C-406D-AB7B-0255E0BC0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32968-41B5-44A4-A1BB-7325E830F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8E970-8B8A-4DA9-AF4F-5761E8BEA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7567-0B4A-4374-9BFE-5C4C92C5773E}" type="datetime1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2DFDA-61D5-4EB4-8370-E819FDE2B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0174D-31FB-4B6C-92E4-62A1E59CE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4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4EF77-F78C-48FC-A4F5-1D3B46B56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820E6-DB9A-4442-B15B-FE8B5F768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33536-549C-414E-832F-F6EEDBE46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112A-CB0B-41A3-A458-B319C2E2D010}" type="datetime1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8D8BC-A59E-43D6-880C-40B9A3EE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D45EA-43BE-4A5B-B018-77917ADDC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6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896C1-9F6D-4B40-858E-9BC742560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6C9BC-5B2B-4047-8C53-A253476C8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FB829-FBC7-4B7A-8ABE-D23AA5493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4B98F-5FB5-4A10-920F-16AC30A30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28D5-D0C0-49A1-BEDF-19F2FE8664F3}" type="datetime1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D4A34-D2EA-4096-9755-97FAB4617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308DD-52D9-4DBA-BDE5-BC4C5B9EA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9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64289-D576-48FC-A53B-BCB76BDC2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8C90B-506C-4657-A5B4-D37AE09C0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20433-8D01-48A4-BE84-F55D269FF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F90E9E-B4F7-43E8-B444-2F19D1AD80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8E40B8-93F7-49E2-A291-59F384048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D36029-41E5-497D-AC9A-8D10855ED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3D6F-C9F4-4580-B837-6E517CCC7E44}" type="datetime1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20E710-456C-437B-8314-021A12424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6C5C14-3C08-463F-875D-282729F5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5E819-6EF1-4603-B355-E916483E3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43316-EEAB-441E-BDFA-098189308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C3AD-6DF3-46DD-96B1-AD8F97458E1B}" type="datetime1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2CBBF-1579-4077-A6B1-F3C457FA8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67D1E-DFEC-4F63-9E77-F277888E0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7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3DBD1A-7377-4BB5-AF55-0D40BBBC8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BB2A-D8CA-4119-A24C-F13D6FAF736F}" type="datetime1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DB6D05-C6A3-43CC-BE28-5F96813D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5CBD6-DEDD-44BE-896E-57AA147ED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67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BC929-CBBF-4A0B-B168-9E2338055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93FEA-C310-4A72-8458-3721F7ED3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98084-634B-4C9A-9C2B-0F0E10058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5C1A4A-5FA3-4EA5-8AFB-D98353BE2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C7B6-994A-4363-B216-3B4D42085344}" type="datetime1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705380-6844-4F64-9ED0-76B1C9304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6E9BB-8DBF-4FBC-AFCF-7E88A696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1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93550-7068-4791-B2BF-0FDC3CF90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8C3105-B7A1-484C-AAA1-9784753187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8A661-A769-400A-B06F-D121007AC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C05E2-0534-4614-97BC-5FBE4E560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A87F-6F2C-4EF0-BB2C-AE23E4BB1F1E}" type="datetime1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247DD-5334-4502-B5B8-776047B8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615F3-521F-4FF6-B3CA-E1AC1580A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6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E005F8-91C4-46D0-85D5-D1ED1A9DA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319ED-C388-40C3-9CD1-BF7FA1698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799EA-50CE-4955-AEBF-1E9D057EF7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A9868-BEE7-4285-A7BD-D15B596EEB4A}" type="datetime1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0C4C2-75D4-431C-B492-AB90DEBA12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MIS 4596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01F48-0E12-4D67-8C2D-C931787C2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1568B-7022-4F19-B433-B0F77E3AE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2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vlpubs.nist.gov/nistpubs/FIPS/NIST.FIPS.197.pdf" TargetMode="External"/><Relationship Id="rId2" Type="http://schemas.openxmlformats.org/officeDocument/2006/relationships/hyperlink" Target="https://en.wikipedia.org/wiki/Advanced_Encryption_Standar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Data_Encryption_Standar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en.wikipedia.org/wiki/Equation_Group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python2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C4D81-2C00-4349-8B99-59001EDA5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543" y="1122363"/>
            <a:ext cx="11314706" cy="2387600"/>
          </a:xfrm>
        </p:spPr>
        <p:txBody>
          <a:bodyPr>
            <a:normAutofit/>
          </a:bodyPr>
          <a:lstStyle/>
          <a:p>
            <a:r>
              <a:rPr lang="en-US" dirty="0"/>
              <a:t>Managing Enterprise Cybersecurity</a:t>
            </a:r>
            <a:br>
              <a:rPr lang="en-US" dirty="0"/>
            </a:br>
            <a:r>
              <a:rPr lang="en-US" dirty="0"/>
              <a:t>MIS 4596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0F329B-77D2-45EE-B74C-DF3F7DA202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Unit#8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CF23B-4A6D-4C0A-BC86-816F296A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FB9CCB-99B3-48BB-BBB3-1FBE67F9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64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53DA3-9174-4FFA-B1C0-6F6FDEFFE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Block Ciphers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E469F-2FCF-42D8-85D5-D36B18850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40" y="1158720"/>
            <a:ext cx="10515600" cy="4540559"/>
          </a:xfrm>
        </p:spPr>
        <p:txBody>
          <a:bodyPr/>
          <a:lstStyle/>
          <a:p>
            <a:r>
              <a:rPr lang="en-US" dirty="0"/>
              <a:t>Message is divided into blocks of bits</a:t>
            </a:r>
          </a:p>
          <a:p>
            <a:r>
              <a:rPr lang="en-US" dirty="0"/>
              <a:t>Blocks are put through mathematical functions 1 block at a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0D6604-4E7B-40FC-85DA-D04904DE16D5}"/>
              </a:ext>
            </a:extLst>
          </p:cNvPr>
          <p:cNvSpPr txBox="1"/>
          <p:nvPr/>
        </p:nvSpPr>
        <p:spPr>
          <a:xfrm>
            <a:off x="95669" y="2276965"/>
            <a:ext cx="35707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send the message to your mother. She uses the same block cipher and key (symmetric) to decipher the message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54 ciphertext blocks go back through the algorithm in the reverse sequence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Resulting in your original plaintext message your message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DD1C77-FDAE-4182-9CF6-0C7F763BCD91}"/>
              </a:ext>
            </a:extLst>
          </p:cNvPr>
          <p:cNvGrpSpPr/>
          <p:nvPr/>
        </p:nvGrpSpPr>
        <p:grpSpPr>
          <a:xfrm>
            <a:off x="3771627" y="2651126"/>
            <a:ext cx="1837678" cy="1207363"/>
            <a:chOff x="4660777" y="2823099"/>
            <a:chExt cx="1837678" cy="12073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A03670B-055C-4393-AAB7-534324B31B56}"/>
                </a:ext>
              </a:extLst>
            </p:cNvPr>
            <p:cNvSpPr/>
            <p:nvPr/>
          </p:nvSpPr>
          <p:spPr>
            <a:xfrm>
              <a:off x="4660777" y="2823099"/>
              <a:ext cx="1837678" cy="923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AA8B63-F2AE-437E-BC8E-8450F7D5F5A7}"/>
                </a:ext>
              </a:extLst>
            </p:cNvPr>
            <p:cNvSpPr txBox="1"/>
            <p:nvPr/>
          </p:nvSpPr>
          <p:spPr>
            <a:xfrm>
              <a:off x="4740676" y="2823099"/>
              <a:ext cx="17577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Did you know that Dave joined the circus?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3E6E847-9C48-4A93-835A-688EE71C6FFE}"/>
                </a:ext>
              </a:extLst>
            </p:cNvPr>
            <p:cNvSpPr/>
            <p:nvPr/>
          </p:nvSpPr>
          <p:spPr>
            <a:xfrm>
              <a:off x="4660777" y="3746429"/>
              <a:ext cx="1837677" cy="2840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Message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967FC93-021D-4A39-A340-BB0E46C53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593" y="2756919"/>
            <a:ext cx="5418436" cy="753870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D283116A-5313-4901-8F64-BC898D91989C}"/>
              </a:ext>
            </a:extLst>
          </p:cNvPr>
          <p:cNvSpPr/>
          <p:nvPr/>
        </p:nvSpPr>
        <p:spPr>
          <a:xfrm rot="10800000">
            <a:off x="5689203" y="2897550"/>
            <a:ext cx="356390" cy="369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2796B66-DC38-483A-BD1C-95A1DA184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62" y="4477161"/>
            <a:ext cx="5379967" cy="76411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51AD949-56F5-4174-9FE3-9A6137137B30}"/>
              </a:ext>
            </a:extLst>
          </p:cNvPr>
          <p:cNvSpPr/>
          <p:nvPr/>
        </p:nvSpPr>
        <p:spPr>
          <a:xfrm>
            <a:off x="6084062" y="3858489"/>
            <a:ext cx="1346546" cy="2840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Decryption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0210D1-228D-4313-9F75-AC756C939F5D}"/>
              </a:ext>
            </a:extLst>
          </p:cNvPr>
          <p:cNvSpPr/>
          <p:nvPr/>
        </p:nvSpPr>
        <p:spPr>
          <a:xfrm>
            <a:off x="8081538" y="3849923"/>
            <a:ext cx="1346546" cy="2840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Decryption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B588FD-5182-421E-A652-9024D74E2A28}"/>
              </a:ext>
            </a:extLst>
          </p:cNvPr>
          <p:cNvSpPr/>
          <p:nvPr/>
        </p:nvSpPr>
        <p:spPr>
          <a:xfrm>
            <a:off x="10079014" y="3846626"/>
            <a:ext cx="1346546" cy="2840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Decryption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EA669BB-9511-47D4-8825-EA685B916C80}"/>
              </a:ext>
            </a:extLst>
          </p:cNvPr>
          <p:cNvCxnSpPr>
            <a:endCxn id="15" idx="0"/>
          </p:cNvCxnSpPr>
          <p:nvPr/>
        </p:nvCxnSpPr>
        <p:spPr>
          <a:xfrm>
            <a:off x="6757335" y="3574456"/>
            <a:ext cx="0" cy="284033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47956E8-EBA7-4A63-9905-B711058D3093}"/>
              </a:ext>
            </a:extLst>
          </p:cNvPr>
          <p:cNvCxnSpPr/>
          <p:nvPr/>
        </p:nvCxnSpPr>
        <p:spPr>
          <a:xfrm>
            <a:off x="6757335" y="4142522"/>
            <a:ext cx="0" cy="284033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AAFFE71-15AE-4B09-81C9-5A65434A3E52}"/>
              </a:ext>
            </a:extLst>
          </p:cNvPr>
          <p:cNvCxnSpPr/>
          <p:nvPr/>
        </p:nvCxnSpPr>
        <p:spPr>
          <a:xfrm>
            <a:off x="8748842" y="3562593"/>
            <a:ext cx="0" cy="284033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1F737CE-4288-4D33-8617-4D102229B25E}"/>
              </a:ext>
            </a:extLst>
          </p:cNvPr>
          <p:cNvCxnSpPr/>
          <p:nvPr/>
        </p:nvCxnSpPr>
        <p:spPr>
          <a:xfrm>
            <a:off x="8748842" y="4130659"/>
            <a:ext cx="0" cy="284033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DC1BE8-4CE9-4F79-8486-D4E3FD324491}"/>
              </a:ext>
            </a:extLst>
          </p:cNvPr>
          <p:cNvCxnSpPr/>
          <p:nvPr/>
        </p:nvCxnSpPr>
        <p:spPr>
          <a:xfrm>
            <a:off x="10684174" y="3574455"/>
            <a:ext cx="0" cy="284033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997F648-BFF0-432A-8800-FCEFB634D398}"/>
              </a:ext>
            </a:extLst>
          </p:cNvPr>
          <p:cNvCxnSpPr/>
          <p:nvPr/>
        </p:nvCxnSpPr>
        <p:spPr>
          <a:xfrm>
            <a:off x="10684174" y="4142521"/>
            <a:ext cx="0" cy="284033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41D3F32-6D0B-4DCB-A582-9F0E1A210285}"/>
              </a:ext>
            </a:extLst>
          </p:cNvPr>
          <p:cNvSpPr txBox="1"/>
          <p:nvPr/>
        </p:nvSpPr>
        <p:spPr>
          <a:xfrm>
            <a:off x="6045593" y="5513448"/>
            <a:ext cx="1346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block of ciphertext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DDC512-2F4C-4632-A395-71B929D66AAA}"/>
              </a:ext>
            </a:extLst>
          </p:cNvPr>
          <p:cNvSpPr txBox="1"/>
          <p:nvPr/>
        </p:nvSpPr>
        <p:spPr>
          <a:xfrm>
            <a:off x="8132686" y="5513448"/>
            <a:ext cx="1346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block of ciphertext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378C92-6198-4878-9485-00E3E41B9C68}"/>
              </a:ext>
            </a:extLst>
          </p:cNvPr>
          <p:cNvSpPr txBox="1"/>
          <p:nvPr/>
        </p:nvSpPr>
        <p:spPr>
          <a:xfrm>
            <a:off x="10079013" y="5532437"/>
            <a:ext cx="1346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block of ciphertext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260345-DE99-43D3-8435-D9D79DC8E708}"/>
              </a:ext>
            </a:extLst>
          </p:cNvPr>
          <p:cNvSpPr txBox="1"/>
          <p:nvPr/>
        </p:nvSpPr>
        <p:spPr>
          <a:xfrm>
            <a:off x="11483933" y="5492235"/>
            <a:ext cx="34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A39B41-00CC-4BEF-BAB4-3791FA1FD765}"/>
              </a:ext>
            </a:extLst>
          </p:cNvPr>
          <p:cNvSpPr txBox="1"/>
          <p:nvPr/>
        </p:nvSpPr>
        <p:spPr>
          <a:xfrm>
            <a:off x="11483933" y="4674550"/>
            <a:ext cx="34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451FA5E-E427-4A7E-8BF4-5D7549D808F0}"/>
              </a:ext>
            </a:extLst>
          </p:cNvPr>
          <p:cNvSpPr txBox="1"/>
          <p:nvPr/>
        </p:nvSpPr>
        <p:spPr>
          <a:xfrm>
            <a:off x="11483933" y="2897651"/>
            <a:ext cx="34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954AE26-0F23-4F78-8E5F-FC8382ED2274}"/>
              </a:ext>
            </a:extLst>
          </p:cNvPr>
          <p:cNvSpPr txBox="1"/>
          <p:nvPr/>
        </p:nvSpPr>
        <p:spPr>
          <a:xfrm>
            <a:off x="11483933" y="3743201"/>
            <a:ext cx="34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5B3A859C-634F-47A4-82AA-3F0660563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19625457-BA1C-45FA-B760-33535F85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5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A76EC-31B3-43BF-B6BF-00366006F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Modern Block Ciphers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65BA8-9BD1-4FD8-808B-44C09F1F8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078" y="1296874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 block sizes of 128-bits or greater</a:t>
            </a:r>
          </a:p>
          <a:p>
            <a:pPr lvl="1"/>
            <a:r>
              <a:rPr lang="en-US" sz="2800" dirty="0"/>
              <a:t>Examples of Block Ciphers that can be used are:</a:t>
            </a:r>
          </a:p>
          <a:p>
            <a:pPr lvl="2"/>
            <a:r>
              <a:rPr lang="en-US" sz="2400" dirty="0">
                <a:hlinkClick r:id="rId2"/>
              </a:rPr>
              <a:t>AES</a:t>
            </a:r>
            <a:r>
              <a:rPr lang="en-US" sz="2400" dirty="0"/>
              <a:t> </a:t>
            </a:r>
            <a:r>
              <a:rPr lang="en-US" sz="1800" dirty="0"/>
              <a:t>(NIST’s 2001 </a:t>
            </a:r>
            <a:r>
              <a:rPr lang="en-US" sz="1800" dirty="0">
                <a:hlinkClick r:id="rId3"/>
              </a:rPr>
              <a:t>Advanced Encryption Standard </a:t>
            </a:r>
            <a:r>
              <a:rPr lang="en-US" sz="1800" dirty="0"/>
              <a:t>– originally known as </a:t>
            </a:r>
            <a:r>
              <a:rPr lang="en-US" sz="1800" dirty="0" err="1"/>
              <a:t>Rijndael</a:t>
            </a:r>
            <a:r>
              <a:rPr lang="en-US" sz="1800" dirty="0"/>
              <a:t>)</a:t>
            </a:r>
          </a:p>
          <a:p>
            <a:pPr lvl="3"/>
            <a:r>
              <a:rPr lang="en-US" sz="1600" dirty="0"/>
              <a:t>128 bit block size, but 3 different key lengths: 128, 192, and 256 bits</a:t>
            </a:r>
          </a:p>
          <a:p>
            <a:pPr lvl="2"/>
            <a:r>
              <a:rPr lang="en-US" sz="2400" dirty="0"/>
              <a:t>Blowfish</a:t>
            </a:r>
          </a:p>
          <a:p>
            <a:pPr lvl="2"/>
            <a:r>
              <a:rPr lang="en-US" sz="2400" dirty="0" err="1"/>
              <a:t>Twofish</a:t>
            </a:r>
            <a:endParaRPr lang="en-US" sz="2400" dirty="0"/>
          </a:p>
          <a:p>
            <a:pPr lvl="2"/>
            <a:r>
              <a:rPr lang="en-US" sz="2400" dirty="0"/>
              <a:t>Serpent</a:t>
            </a:r>
          </a:p>
          <a:p>
            <a:r>
              <a:rPr lang="en-US" dirty="0"/>
              <a:t>Do not use these examples of block ciphers which have a 56 bit key length, which is too small to provide secure encryption:</a:t>
            </a:r>
          </a:p>
          <a:p>
            <a:pPr lvl="1"/>
            <a:r>
              <a:rPr lang="en-US" dirty="0"/>
              <a:t>DES (</a:t>
            </a:r>
            <a:r>
              <a:rPr lang="en-US" dirty="0">
                <a:hlinkClick r:id="rId4"/>
              </a:rPr>
              <a:t>Data Encryption Standard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3DES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C5788-F6E4-4671-B618-D10D6141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EF7F4-3B8D-4FE8-A510-2FD2E31AE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5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35F1A9B-B784-0F45-AAED-AD3755F2EDA2}" type="slidenum">
              <a:rPr lang="en-US">
                <a:solidFill>
                  <a:srgbClr val="898989"/>
                </a:solidFill>
                <a:latin typeface="Calibri" charset="0"/>
              </a:rPr>
              <a:pPr eaLnBrk="1" hangingPunct="1"/>
              <a:t>12</a:t>
            </a:fld>
            <a:endParaRPr 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TW" b="1" dirty="0">
                <a:latin typeface="Lucida Sans"/>
                <a:ea typeface="PMingLiU" charset="0"/>
                <a:cs typeface="Lucida Sans"/>
              </a:rPr>
              <a:t>Practical Cryptanalysis</a:t>
            </a:r>
            <a:endParaRPr lang="zh-TW" altLang="en-US" dirty="0">
              <a:latin typeface="Lucida Sans"/>
              <a:ea typeface="PMingLiU" charset="0"/>
              <a:cs typeface="Lucida Sans"/>
            </a:endParaRP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301" y="1036027"/>
            <a:ext cx="5463320" cy="2550321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zh-TW" dirty="0">
                <a:ea typeface="PMingLiU" charset="0"/>
                <a:cs typeface="Arial" charset="0"/>
              </a:rPr>
              <a:t>DES Cracker: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1800" dirty="0">
                <a:ea typeface="PMingLiU" charset="0"/>
                <a:cs typeface="Arial" charset="0"/>
              </a:rPr>
              <a:t>A DES key search machine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1800" dirty="0">
                <a:ea typeface="PMingLiU" charset="0"/>
                <a:cs typeface="Arial" charset="0"/>
              </a:rPr>
              <a:t>Contains 1,536 chips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1800" dirty="0">
                <a:ea typeface="PMingLiU" charset="0"/>
                <a:cs typeface="Arial" charset="0"/>
              </a:rPr>
              <a:t>Cost: $250,000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1800" dirty="0">
                <a:ea typeface="PMingLiU" charset="0"/>
                <a:cs typeface="Arial" charset="0"/>
              </a:rPr>
              <a:t>Searches 88 billion keys per second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1800" dirty="0">
                <a:ea typeface="PMingLiU" charset="0"/>
                <a:cs typeface="Arial" charset="0"/>
              </a:rPr>
              <a:t>In 1998, Electronic Freedom Foundation (EFF) won $10,000 in RSA Laboratory’s “</a:t>
            </a:r>
            <a:r>
              <a:rPr lang="en-US" altLang="zh-TW" sz="1800" b="1" dirty="0">
                <a:ea typeface="PMingLiU" charset="0"/>
                <a:cs typeface="Arial" charset="0"/>
              </a:rPr>
              <a:t>DES Challenge II-2</a:t>
            </a:r>
            <a:r>
              <a:rPr lang="en-US" altLang="zh-TW" sz="1800" dirty="0">
                <a:ea typeface="PMingLiU" charset="0"/>
                <a:cs typeface="Arial" charset="0"/>
              </a:rPr>
              <a:t>” by successfully finding a DES key through brute force in 56 hours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DF3F62-FEB6-4F09-8B60-253EF5B5B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B343D-0D5E-6D0F-A73F-59F57F8041BA}"/>
              </a:ext>
            </a:extLst>
          </p:cNvPr>
          <p:cNvSpPr txBox="1"/>
          <p:nvPr/>
        </p:nvSpPr>
        <p:spPr>
          <a:xfrm>
            <a:off x="5836723" y="1143000"/>
            <a:ext cx="621871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 uses a 56-bit key, meaning that there are 256 possible keys under which a message can be encrypted.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This is: 72,057,594,037,927,936, or approximately 72 quadrillion possible keys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of the major criticisms of DES, when proposed in 1975, was that the key size was too short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Martin Hellman and Whitfield Diffie of Stanford University estimated that a machine fast enough to test that many keys in a day would have cost about $20 million in 1976,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An affordable sum to national intelligence agencies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Subsequent advances in the price/performance of chips kept reducing that cost until, twenty years later, it became affordable for even a small nonprofit organization such as the EFF to mount a realistic attack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F5AD33-C39B-D8EC-7825-40544C18E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6" y="3625934"/>
            <a:ext cx="2383892" cy="2368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365F09-831C-104F-7236-5B37047A9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094" y="3625933"/>
            <a:ext cx="3098959" cy="236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6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CDAE9-6FAF-4D0A-9062-0D414617E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73E77-8FEF-42F7-9EFA-B6436C694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6130"/>
            <a:ext cx="10515599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Updated Schedule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Symmetric cryptography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Block versus Stream ciphers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Block ciphers</a:t>
            </a:r>
          </a:p>
          <a:p>
            <a:r>
              <a:rPr lang="en-US" dirty="0"/>
              <a:t>Block ciphers mode of operations</a:t>
            </a:r>
          </a:p>
          <a:p>
            <a:r>
              <a:rPr lang="en-US" dirty="0"/>
              <a:t>Hashes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6F7C7C-AB3C-4774-A6D0-48376ABBC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320CE-D93A-498E-A55F-08CF3340A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08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F51B6-8E09-44AC-A11C-17AB754AB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Block cipher’s “mode of operation”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E7299-6DEC-421B-997E-9D67CD7FC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273" y="1479396"/>
            <a:ext cx="1145737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 modes of operation are used to tailor them for use in different applications: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ECB – Electronic Code Book mode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CBC – Cipher Block Chaining mode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CFB – Cipher </a:t>
            </a:r>
            <a:r>
              <a:rPr lang="en-US" dirty="0" err="1"/>
              <a:t>FeedBack</a:t>
            </a:r>
            <a:r>
              <a:rPr lang="en-US" dirty="0"/>
              <a:t> mode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OFB – Output </a:t>
            </a:r>
            <a:r>
              <a:rPr lang="en-US" dirty="0" err="1"/>
              <a:t>FeedBack</a:t>
            </a:r>
            <a:r>
              <a:rPr lang="en-US" dirty="0"/>
              <a:t> mode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CTR – </a:t>
            </a:r>
            <a:r>
              <a:rPr lang="en-US" dirty="0" err="1"/>
              <a:t>CounTeR</a:t>
            </a:r>
            <a:r>
              <a:rPr lang="en-US" dirty="0"/>
              <a:t> mode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025A8-20F0-47D8-9C0B-7189CDE7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2D9C5-0E46-482C-8C0C-F935C7313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1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2A01D-60F8-41F9-9F00-A00844DC5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ECB – Electronic Code Book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47B6E-66B5-4F50-9F6A-49EECF774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13" y="1054711"/>
            <a:ext cx="10515600" cy="4351338"/>
          </a:xfrm>
        </p:spPr>
        <p:txBody>
          <a:bodyPr/>
          <a:lstStyle/>
          <a:p>
            <a:r>
              <a:rPr lang="en-US" dirty="0"/>
              <a:t>A data block of a certain size (e.g. 64 bits or 128 bits or…) is entered into the algorithm with the key, and a block of cipher text is produced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0E4C55-4363-4B47-979B-A09DADC4E820}"/>
              </a:ext>
            </a:extLst>
          </p:cNvPr>
          <p:cNvSpPr/>
          <p:nvPr/>
        </p:nvSpPr>
        <p:spPr>
          <a:xfrm>
            <a:off x="2009311" y="1927946"/>
            <a:ext cx="76495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</a:t>
            </a:r>
            <a:r>
              <a:rPr lang="en-US" sz="2400" i="1" baseline="-5999" dirty="0"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sz="2400" i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dirty="0"/>
              <a:t>= </a:t>
            </a:r>
            <a:r>
              <a:rPr lang="en-US" sz="2400" i="1" dirty="0">
                <a:latin typeface="Helvetica Neue"/>
                <a:ea typeface="Helvetica Neue"/>
                <a:cs typeface="Helvetica Neue"/>
                <a:sym typeface="Helvetica Neue"/>
              </a:rPr>
              <a:t>Encrypt</a:t>
            </a:r>
            <a:r>
              <a:rPr lang="en-US" sz="2400" dirty="0"/>
              <a:t>(</a:t>
            </a:r>
            <a:r>
              <a:rPr lang="en-US" sz="2400" i="1" dirty="0">
                <a:latin typeface="Helvetica Neue"/>
                <a:ea typeface="Helvetica Neue"/>
                <a:cs typeface="Helvetica Neue"/>
                <a:sym typeface="Helvetica Neue"/>
              </a:rPr>
              <a:t>Key, P</a:t>
            </a:r>
            <a:r>
              <a:rPr lang="en-US" sz="2400" i="1" baseline="-5999" dirty="0"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sz="2400" dirty="0"/>
              <a:t>)</a:t>
            </a:r>
          </a:p>
          <a:p>
            <a:r>
              <a:rPr lang="en-US" sz="2400" dirty="0"/>
              <a:t>for </a:t>
            </a:r>
            <a:r>
              <a:rPr lang="en-US" sz="2400" i="1" dirty="0"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sz="2400" dirty="0"/>
              <a:t> = 1, ..., </a:t>
            </a:r>
            <a:r>
              <a:rPr lang="en-US" sz="2400" i="1" dirty="0"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endParaRPr lang="en-US" sz="2400" dirty="0"/>
          </a:p>
          <a:p>
            <a:endParaRPr lang="en-US" dirty="0"/>
          </a:p>
          <a:p>
            <a:r>
              <a:rPr lang="en-US" i="1" dirty="0">
                <a:latin typeface="Helvetica Neue"/>
                <a:ea typeface="Helvetica Neue"/>
                <a:cs typeface="Helvetica Neue"/>
                <a:sym typeface="Helvetica Neue"/>
              </a:rPr>
              <a:t>Where: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Helvetica Neue"/>
                <a:ea typeface="Helvetica Neue"/>
                <a:cs typeface="Helvetica Neue"/>
                <a:sym typeface="Helvetica Neue"/>
              </a:rPr>
              <a:t>Ci is block i of ciphertext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Helvetica Neue"/>
                <a:ea typeface="Helvetica Neue"/>
                <a:cs typeface="Helvetica Neue"/>
                <a:sym typeface="Helvetica Neue"/>
              </a:rPr>
              <a:t>P, is a block of plaintext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A6CC02-3979-4CD2-A81F-8E0F73140294}"/>
              </a:ext>
            </a:extLst>
          </p:cNvPr>
          <p:cNvSpPr/>
          <p:nvPr/>
        </p:nvSpPr>
        <p:spPr>
          <a:xfrm>
            <a:off x="962487" y="4050411"/>
            <a:ext cx="108448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2800" dirty="0"/>
              <a:t>Encrypts every block </a:t>
            </a:r>
            <a:r>
              <a:rPr lang="en-US" sz="2800" u="sng" dirty="0"/>
              <a:t>the same way every time for a given key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endParaRPr lang="en-US" sz="2800" u="sng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2800" dirty="0"/>
              <a:t>Why is this a problem? </a:t>
            </a:r>
          </a:p>
          <a:p>
            <a:pPr marL="914400" lvl="1" indent="-457200" fontAlgn="ctr">
              <a:buFont typeface="Wingdings" panose="05000000000000000000" pitchFamily="2" charset="2"/>
              <a:buChar char="Ø"/>
            </a:pPr>
            <a:r>
              <a:rPr lang="en-US" sz="2800" dirty="0"/>
              <a:t>This is a problem because </a:t>
            </a:r>
            <a:r>
              <a:rPr lang="en-US" sz="2800" b="1" dirty="0"/>
              <a:t>frequency analysis</a:t>
            </a:r>
            <a:r>
              <a:rPr lang="en-US" sz="2800" dirty="0"/>
              <a:t> of the encrypted text can reveal a lot of information</a:t>
            </a:r>
          </a:p>
          <a:p>
            <a:pPr marL="914400" lvl="1" indent="-457200" fontAlgn="ctr">
              <a:buFont typeface="Wingdings" panose="05000000000000000000" pitchFamily="2" charset="2"/>
              <a:buChar char="Ø"/>
            </a:pPr>
            <a:r>
              <a:rPr lang="en-US" sz="2800" dirty="0"/>
              <a:t>Not enough randomness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E0046-C617-4FB5-A31E-210444E1A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6E2B4-9C39-4499-BB30-2E5615C6A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9C0F1C-436B-48BE-8B2F-FC53F3C2D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9793" y="1825822"/>
            <a:ext cx="2873633" cy="229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1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2A01D-60F8-41F9-9F00-A00844DC5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Solution: CBC – Cipher Block Chaining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47B6E-66B5-4F50-9F6A-49EECF774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12" y="1067517"/>
            <a:ext cx="10515600" cy="4351338"/>
          </a:xfrm>
        </p:spPr>
        <p:txBody>
          <a:bodyPr/>
          <a:lstStyle/>
          <a:p>
            <a:r>
              <a:rPr lang="en-US" dirty="0"/>
              <a:t>Is much more secure</a:t>
            </a:r>
          </a:p>
          <a:p>
            <a:r>
              <a:rPr lang="en-US" dirty="0"/>
              <a:t>Does not reveal a pattern of encryption for frequency analysis </a:t>
            </a:r>
          </a:p>
          <a:p>
            <a:r>
              <a:rPr lang="en-US" dirty="0"/>
              <a:t>Each block of text, the key, and the value based on the previous block are processed in the algorithm and applied to the next block of text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D3738F-7506-4D7B-952F-F030BB1B6683}"/>
              </a:ext>
            </a:extLst>
          </p:cNvPr>
          <p:cNvSpPr/>
          <p:nvPr/>
        </p:nvSpPr>
        <p:spPr>
          <a:xfrm>
            <a:off x="1086776" y="5241121"/>
            <a:ext cx="10267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dirty="0"/>
              <a:t>XORs a plaintext with the </a:t>
            </a:r>
            <a:r>
              <a:rPr lang="en-US" b="1" dirty="0"/>
              <a:t>last</a:t>
            </a:r>
            <a:r>
              <a:rPr lang="en-US" dirty="0"/>
              <a:t> encrypted block before encrypting it. This ensures that the same plaintext is encrypted differently every time.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EF2CFB-B51B-4CEA-B8F9-08C67F8B2D41}"/>
              </a:ext>
            </a:extLst>
          </p:cNvPr>
          <p:cNvSpPr/>
          <p:nvPr/>
        </p:nvSpPr>
        <p:spPr>
          <a:xfrm>
            <a:off x="1086776" y="5887753"/>
            <a:ext cx="10393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dirty="0"/>
              <a:t>Requires an initialization vector (or IV) to get started, since the first block doesn’t have a previous encrypted block to XOR against.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0EA791-C794-4EAF-8191-D1181ED8A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582" y="3122820"/>
            <a:ext cx="6803889" cy="193091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BE578-5FFA-4FAF-8A03-D70734DD5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4596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5E1BCD8-32E3-4BD6-A5F4-1C2D8515F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3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7392"/>
            <a:ext cx="12192000" cy="145353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 similar concept to </a:t>
            </a:r>
            <a:r>
              <a:rPr lang="en-US" b="1" i="1" dirty="0"/>
              <a:t>diffusion</a:t>
            </a:r>
            <a:r>
              <a:rPr lang="en-US" dirty="0"/>
              <a:t> is known as the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91055" y="6105337"/>
            <a:ext cx="867214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Harris, S. and </a:t>
            </a:r>
            <a:r>
              <a:rPr lang="en-US" sz="1600" dirty="0" err="1"/>
              <a:t>Maymi</a:t>
            </a:r>
            <a:r>
              <a:rPr lang="en-US" sz="1600" dirty="0"/>
              <a:t>, F. (2019) </a:t>
            </a:r>
            <a:r>
              <a:rPr lang="en-US" sz="1600" u="sng" dirty="0"/>
              <a:t>All-In-One CISSP Exam Guide</a:t>
            </a:r>
            <a:r>
              <a:rPr lang="en-US" sz="1600" dirty="0"/>
              <a:t>, McGraw Hill Education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974331" y="4464103"/>
            <a:ext cx="103794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/>
              <a:t>Avalanche Effect: </a:t>
            </a:r>
            <a:r>
              <a:rPr lang="en-US" sz="2400" dirty="0"/>
              <a:t>A small change to the key or to the plaintext should cause drastic changes to the resulting ciphertext</a:t>
            </a:r>
            <a:endParaRPr lang="en-US" sz="2400" b="1" dirty="0"/>
          </a:p>
          <a:p>
            <a:pPr lvl="1"/>
            <a:endParaRPr lang="en-US" sz="2400" u="sng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DB646C-7E49-4A5D-ADDD-3E049C06E843}"/>
              </a:ext>
            </a:extLst>
          </p:cNvPr>
          <p:cNvSpPr/>
          <p:nvPr/>
        </p:nvSpPr>
        <p:spPr>
          <a:xfrm>
            <a:off x="403123" y="1965886"/>
            <a:ext cx="112480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changed to a single plaintext bit should have an influence over several of the resulting ciphertext bits</a:t>
            </a:r>
          </a:p>
          <a:p>
            <a:endParaRPr lang="en-US" sz="2400" dirty="0"/>
          </a:p>
          <a:p>
            <a:r>
              <a:rPr lang="en-US" sz="2400" dirty="0"/>
              <a:t>In a strong block cipher, if 1 plaintext bit is changed, it will change every ciphertext bit with the probability of 50%</a:t>
            </a:r>
          </a:p>
          <a:p>
            <a:pPr lvl="1"/>
            <a:r>
              <a:rPr lang="en-US" sz="2400" dirty="0"/>
              <a:t>That is, if 1 plaintext bit changes, then about ½ of the ciphertext bits will change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FAB239-2850-4E51-B862-A665206382D6}"/>
              </a:ext>
            </a:extLst>
          </p:cNvPr>
          <p:cNvSpPr/>
          <p:nvPr/>
        </p:nvSpPr>
        <p:spPr>
          <a:xfrm>
            <a:off x="3262411" y="985609"/>
            <a:ext cx="4263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/>
              <a:t>The Avalanche Effect </a:t>
            </a:r>
            <a:endParaRPr lang="en-US" sz="3600" i="1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ABC5D3-0C24-494C-BEE3-BCB24E147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6F9D69-5823-4CB4-AF01-360D8C99D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1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E44942-14BA-4004-9B85-F2D35376C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78" y="736847"/>
            <a:ext cx="10472488" cy="37634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87D31B-9FBE-4C88-9366-3EBB0EE4F81D}"/>
              </a:ext>
            </a:extLst>
          </p:cNvPr>
          <p:cNvSpPr txBox="1"/>
          <p:nvPr/>
        </p:nvSpPr>
        <p:spPr>
          <a:xfrm>
            <a:off x="1056443" y="4811697"/>
            <a:ext cx="3178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Original Image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616D76-467A-4A43-BA07-C5EBE3037DEB}"/>
              </a:ext>
            </a:extLst>
          </p:cNvPr>
          <p:cNvSpPr txBox="1"/>
          <p:nvPr/>
        </p:nvSpPr>
        <p:spPr>
          <a:xfrm>
            <a:off x="4506897" y="4811697"/>
            <a:ext cx="31782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Block cipher with ECB (Electronic Code Book) encryption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Not good!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ED9A10-9F15-425A-AEEC-65CD1415F0E2}"/>
              </a:ext>
            </a:extLst>
          </p:cNvPr>
          <p:cNvSpPr txBox="1"/>
          <p:nvPr/>
        </p:nvSpPr>
        <p:spPr>
          <a:xfrm>
            <a:off x="8031332" y="4811697"/>
            <a:ext cx="3178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Block cipher with CBC </a:t>
            </a:r>
          </a:p>
          <a:p>
            <a:pPr algn="ctr"/>
            <a:r>
              <a:rPr lang="en-US" dirty="0"/>
              <a:t>(Cipher Block Chaining) or any of the other modes of encryption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These are good!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C251DE-FEB7-4869-9B1C-96ED66E52681}"/>
              </a:ext>
            </a:extLst>
          </p:cNvPr>
          <p:cNvSpPr txBox="1"/>
          <p:nvPr/>
        </p:nvSpPr>
        <p:spPr>
          <a:xfrm>
            <a:off x="301841" y="124287"/>
            <a:ext cx="529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Visa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D5FF124-F145-43CC-B033-556299999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6A4DD4-73BB-4C8B-81FE-E0EAB6781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16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CDAE9-6FAF-4D0A-9062-0D414617E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73E77-8FEF-42F7-9EFA-B6436C694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6130"/>
            <a:ext cx="10515599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Updated Schedule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Symmetric cryptography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Block versus Stream ciphers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Block ciphers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Block ciphers mode of operations</a:t>
            </a:r>
          </a:p>
          <a:p>
            <a:r>
              <a:rPr lang="en-US" dirty="0"/>
              <a:t>Hashes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6F7C7C-AB3C-4774-A6D0-48376ABBC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320CE-D93A-498E-A55F-08CF3340A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91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CDAE9-6FAF-4D0A-9062-0D414617E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73E77-8FEF-42F7-9EFA-B6436C694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6130"/>
            <a:ext cx="10515599" cy="4351338"/>
          </a:xfrm>
        </p:spPr>
        <p:txBody>
          <a:bodyPr/>
          <a:lstStyle/>
          <a:p>
            <a:r>
              <a:rPr lang="en-US" dirty="0"/>
              <a:t>Symmetric cryptography</a:t>
            </a:r>
          </a:p>
          <a:p>
            <a:r>
              <a:rPr lang="en-US" dirty="0"/>
              <a:t>Block versus Stream ciphers</a:t>
            </a:r>
          </a:p>
          <a:p>
            <a:r>
              <a:rPr lang="en-US" dirty="0"/>
              <a:t>Block ciphers</a:t>
            </a:r>
          </a:p>
          <a:p>
            <a:r>
              <a:rPr lang="en-US" dirty="0"/>
              <a:t>Block ciphers mode of operations</a:t>
            </a:r>
          </a:p>
          <a:p>
            <a:r>
              <a:rPr lang="en-US" dirty="0"/>
              <a:t>Hashes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6F7C7C-AB3C-4774-A6D0-48376ABBC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320CE-D93A-498E-A55F-08CF3340A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5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BB29CE-1B17-E17A-C78D-27825F8C4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3F961-9E22-80B5-4027-236FBE5B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20</a:t>
            </a:fld>
            <a:endParaRPr lang="en-US"/>
          </a:p>
        </p:txBody>
      </p:sp>
      <p:pic>
        <p:nvPicPr>
          <p:cNvPr id="1026" name="Picture 2" descr="CIA triad">
            <a:extLst>
              <a:ext uri="{FF2B5EF4-FFF2-40B4-BE49-F238E27FC236}">
                <a16:creationId xmlns:a16="http://schemas.microsoft.com/office/drawing/2014/main" id="{9816A8C7-7F48-367D-068F-21F53D6BA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36" y="700064"/>
            <a:ext cx="6956887" cy="50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365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One-way Hash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123" y="1012054"/>
            <a:ext cx="6737071" cy="2028868"/>
          </a:xfrm>
        </p:spPr>
        <p:txBody>
          <a:bodyPr>
            <a:normAutofit/>
          </a:bodyPr>
          <a:lstStyle/>
          <a:p>
            <a:r>
              <a:rPr lang="en-US" sz="2400" dirty="0"/>
              <a:t>Assures message </a:t>
            </a:r>
            <a:r>
              <a:rPr lang="en-US" sz="2400" b="1" dirty="0"/>
              <a:t>integrity</a:t>
            </a:r>
          </a:p>
          <a:p>
            <a:r>
              <a:rPr lang="en-US" sz="2400" dirty="0"/>
              <a:t>A function that takes a variable-length string (i.e. message) and produces a fixed-length value called a hash value</a:t>
            </a:r>
          </a:p>
          <a:p>
            <a:r>
              <a:rPr lang="en-US" sz="2400" dirty="0"/>
              <a:t>Does not use keys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511" y="3115488"/>
            <a:ext cx="8150578" cy="3742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38661" y="41109"/>
            <a:ext cx="49222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/>
              <a:t>Sender puts message through hashing function</a:t>
            </a:r>
          </a:p>
          <a:p>
            <a:pPr marL="342900" indent="-342900">
              <a:buAutoNum type="arabicPeriod"/>
            </a:pPr>
            <a:r>
              <a:rPr lang="en-US" sz="1600" dirty="0"/>
              <a:t>Message digest generated</a:t>
            </a:r>
          </a:p>
          <a:p>
            <a:pPr marL="342900" indent="-342900">
              <a:buAutoNum type="arabicPeriod"/>
            </a:pPr>
            <a:r>
              <a:rPr lang="en-US" sz="1600" dirty="0"/>
              <a:t>Message digest appended to the message</a:t>
            </a:r>
          </a:p>
          <a:p>
            <a:pPr marL="342900" indent="-342900">
              <a:buAutoNum type="arabicPeriod"/>
            </a:pPr>
            <a:r>
              <a:rPr lang="en-US" sz="1600" dirty="0"/>
              <a:t>Sender sends message to receiver</a:t>
            </a:r>
          </a:p>
          <a:p>
            <a:pPr marL="342900" indent="-342900">
              <a:buAutoNum type="arabicPeriod"/>
            </a:pPr>
            <a:r>
              <a:rPr lang="en-US" sz="1600" dirty="0"/>
              <a:t>Receiver puts message through hashing function</a:t>
            </a:r>
          </a:p>
          <a:p>
            <a:pPr marL="342900" indent="-342900">
              <a:buAutoNum type="arabicPeriod"/>
            </a:pPr>
            <a:r>
              <a:rPr lang="en-US" sz="1600" dirty="0"/>
              <a:t>Receiver generates message digest value</a:t>
            </a:r>
          </a:p>
          <a:p>
            <a:pPr marL="342900" indent="-342900">
              <a:buAutoNum type="arabicPeriod"/>
            </a:pPr>
            <a:r>
              <a:rPr lang="en-US" sz="1600" dirty="0"/>
              <a:t>Receiver compares the two message digests values. If they are the same, the message has not been altered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1D06A-94DD-4DE8-ACA7-BE9062EB2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58DB8-9132-410F-A8F6-B99E655E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8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Hashing results in </a:t>
            </a:r>
            <a:r>
              <a:rPr lang="en-US" b="1" dirty="0"/>
              <a:t>fixed-sized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447" y="1485383"/>
            <a:ext cx="10515600" cy="4351338"/>
          </a:xfrm>
        </p:spPr>
        <p:txBody>
          <a:bodyPr/>
          <a:lstStyle/>
          <a:p>
            <a:pPr marL="0" indent="0" fontAlgn="ctr">
              <a:buNone/>
            </a:pPr>
            <a:r>
              <a:rPr lang="en-US" dirty="0"/>
              <a:t>Names for the output of a hashing functions include “hash” and a </a:t>
            </a:r>
            <a:r>
              <a:rPr lang="en-US" i="1" dirty="0"/>
              <a:t>message digest </a:t>
            </a:r>
            <a:r>
              <a:rPr lang="en-US" b="1" dirty="0"/>
              <a:t>(md)</a:t>
            </a:r>
            <a:r>
              <a:rPr lang="en-US" dirty="0"/>
              <a:t>, because a hash “digests” an input of any size down to a </a:t>
            </a:r>
            <a:r>
              <a:rPr lang="en-US" b="1" dirty="0"/>
              <a:t>fixed-sized output</a:t>
            </a:r>
          </a:p>
          <a:p>
            <a:pPr fontAlgn="ctr"/>
            <a:endParaRPr lang="en-US" dirty="0"/>
          </a:p>
          <a:p>
            <a:pPr lvl="1" fontAlgn="ctr"/>
            <a:r>
              <a:rPr lang="en-US" dirty="0"/>
              <a:t>No matter the size of the input, the output is the same, for example the md5 hash function’s output: </a:t>
            </a:r>
          </a:p>
          <a:p>
            <a:pPr lvl="2" fontAlgn="ctr"/>
            <a:r>
              <a:rPr lang="en-US" dirty="0"/>
              <a:t>Letter ‘a’ in binary: 01000001 =&gt; md5 hash =&gt; 32-character string</a:t>
            </a:r>
          </a:p>
          <a:p>
            <a:pPr lvl="2" fontAlgn="ctr"/>
            <a:r>
              <a:rPr lang="en-US" dirty="0"/>
              <a:t>Blu-ray disk digest                     =&gt; md5 hash =&gt; 32-character string</a:t>
            </a:r>
          </a:p>
          <a:p>
            <a:pPr lvl="2" fontAlgn="ctr"/>
            <a:r>
              <a:rPr lang="en-US" dirty="0"/>
              <a:t>6 TB hard drive digest               =&gt; md5 hash =&gt; 32-character string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4009F0-7EF0-4B06-8456-7AE9B9752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3AA15-00AC-4D95-8B26-7F9FE9A9D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1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68362"/>
          </a:xfrm>
        </p:spPr>
        <p:txBody>
          <a:bodyPr/>
          <a:lstStyle/>
          <a:p>
            <a:pPr algn="l"/>
            <a:r>
              <a:rPr lang="en-US" dirty="0"/>
              <a:t>One-way hash example…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767" y="868362"/>
            <a:ext cx="10937289" cy="4407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One useful example: Testing the integrity of a file (e.g. program) downloaded from the internet…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341" y="1563536"/>
            <a:ext cx="8227779" cy="506586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3431932" y="4176346"/>
            <a:ext cx="4563207" cy="29014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8968CE-24A0-40AE-9BDD-70B321891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43A53-1243-4EB0-8A17-6503BD785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9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076"/>
            <a:ext cx="8229600" cy="868362"/>
          </a:xfrm>
        </p:spPr>
        <p:txBody>
          <a:bodyPr/>
          <a:lstStyle/>
          <a:p>
            <a:pPr algn="l"/>
            <a:r>
              <a:rPr lang="en-US" dirty="0"/>
              <a:t>One-way hash example…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341" y="967155"/>
            <a:ext cx="8644059" cy="4308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Testing the integrity of a file (e.g. program) from the internet…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906" y="1780134"/>
            <a:ext cx="8824494" cy="10673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907" y="3121269"/>
            <a:ext cx="8601315" cy="17145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06179" y="3851031"/>
            <a:ext cx="6126553" cy="19624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25162" y="5143501"/>
            <a:ext cx="8191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Is the Kali I downloaded the same Kali that was published?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1F3A5-F77E-4C4C-AB21-CC95CE751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15CE69-7190-410B-B866-F02B293FA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2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One-way hash example…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2250832"/>
            <a:ext cx="2957505" cy="46071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097" y="1117430"/>
            <a:ext cx="8959362" cy="4108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097" y="1117429"/>
            <a:ext cx="8959362" cy="4065822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66922-37EB-4821-80BF-D5D9A7AD9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34724-6A57-46FA-9F2C-C20C11C7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2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579" y="-5673"/>
            <a:ext cx="8229600" cy="71217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One-way hash example…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1" y="234792"/>
            <a:ext cx="2155662" cy="6488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465" y="870439"/>
            <a:ext cx="6237800" cy="590292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654338" y="562662"/>
            <a:ext cx="90136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https://docs.microsoft.com/en-us/powershell/module/microsoft.powershell.utility/get-filehash?view=powershell-5.1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870" y="2439725"/>
            <a:ext cx="7990476" cy="2714286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DF9B82-1040-480F-9F03-64BAAC720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901AFC-E1AD-4EC7-B782-C613019B1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50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1"/>
            <a:ext cx="8115300" cy="6844823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2180593">
            <a:off x="7008573" y="6176963"/>
            <a:ext cx="912962" cy="4916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6679F-011F-486D-90F6-BEB5674F4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9199A-33AF-4EE7-A6DA-0EAB4157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84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8229600" cy="71217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One-way hash example…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776" y="1163470"/>
            <a:ext cx="8827773" cy="10668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422" y="2567357"/>
            <a:ext cx="8635597" cy="429064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5462954" y="1163470"/>
            <a:ext cx="4976594" cy="10668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818778" y="5653548"/>
            <a:ext cx="6049108" cy="6999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440462">
            <a:off x="7962904" y="5817058"/>
            <a:ext cx="606670" cy="2549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440462">
            <a:off x="10237177" y="1802425"/>
            <a:ext cx="606670" cy="2549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32B2E9-C3FC-4616-ACAF-B35F72952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59975-932A-4BEF-A719-FB795F138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8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One-way hash example…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23" y="923586"/>
            <a:ext cx="10259560" cy="575817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0800000">
            <a:off x="2160246" y="3136323"/>
            <a:ext cx="448407" cy="219807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2160246" y="4860893"/>
            <a:ext cx="448407" cy="219807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7665428" y="3964649"/>
            <a:ext cx="448407" cy="2198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7630259" y="5607173"/>
            <a:ext cx="448407" cy="2198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48655" y="1331358"/>
            <a:ext cx="5081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Notice the amount of </a:t>
            </a:r>
            <a:r>
              <a:rPr lang="en-US" sz="2000" b="1" u="sng" dirty="0">
                <a:solidFill>
                  <a:srgbClr val="FF0000"/>
                </a:solidFill>
              </a:rPr>
              <a:t>confusion</a:t>
            </a:r>
            <a:r>
              <a:rPr lang="en-US" sz="2000" b="1" dirty="0">
                <a:solidFill>
                  <a:srgbClr val="FF0000"/>
                </a:solidFill>
              </a:rPr>
              <a:t> and </a:t>
            </a:r>
            <a:r>
              <a:rPr lang="en-US" sz="2000" b="1" u="sng" dirty="0">
                <a:solidFill>
                  <a:srgbClr val="FF0000"/>
                </a:solidFill>
              </a:rPr>
              <a:t>diffusion</a:t>
            </a:r>
            <a:r>
              <a:rPr lang="en-US" sz="2000" b="1" dirty="0">
                <a:solidFill>
                  <a:srgbClr val="FF0000"/>
                </a:solidFill>
              </a:rPr>
              <a:t> resulting from a 1-character change!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94FC1-60D4-421E-8114-013E5EB81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7AD1BAA-DC2D-4B32-875A-940E68CE3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5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06"/>
            <a:ext cx="12192000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Symmetric and asymmetric algorithms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214" y="1661612"/>
            <a:ext cx="8873066" cy="4011220"/>
          </a:xfrm>
        </p:spPr>
        <p:txBody>
          <a:bodyPr>
            <a:normAutofit/>
          </a:bodyPr>
          <a:lstStyle/>
          <a:p>
            <a:r>
              <a:rPr lang="en-US" dirty="0"/>
              <a:t>Symmetric cryptography</a:t>
            </a:r>
          </a:p>
          <a:p>
            <a:pPr lvl="1"/>
            <a:r>
              <a:rPr lang="en-US" dirty="0"/>
              <a:t>Use a copied pair of symmetric (identical) secret keys</a:t>
            </a:r>
          </a:p>
          <a:p>
            <a:pPr lvl="1"/>
            <a:r>
              <a:rPr lang="en-US" dirty="0"/>
              <a:t>The sender and the receive use the same key for encryption and decryption functions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Asymmetric cryptography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Also know as “public key cryptography”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 different (“asymmetric”) keys for encryption and decryption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One is called the “private key” and the other is the “public key”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84F0FE-56F6-40A6-BC8B-CB8441C2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9FD9F-7C27-4EE4-89C4-0BF71107B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064485-06C2-4BFB-BB92-1C735FA6E35E}"/>
              </a:ext>
            </a:extLst>
          </p:cNvPr>
          <p:cNvSpPr/>
          <p:nvPr/>
        </p:nvSpPr>
        <p:spPr>
          <a:xfrm>
            <a:off x="958214" y="978094"/>
            <a:ext cx="8396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/>
              <a:t>…both are 2-way functions that support encryption &amp; decryption</a:t>
            </a:r>
          </a:p>
        </p:txBody>
      </p:sp>
    </p:spTree>
    <p:extLst>
      <p:ext uri="{BB962C8B-B14F-4D97-AF65-F5344CB8AC3E}">
        <p14:creationId xmlns:p14="http://schemas.microsoft.com/office/powerpoint/2010/main" val="30942834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379FC-6327-4A9C-978F-64D660586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/>
              <a:t>File Integrity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40049-54FB-4207-9041-33BB7E468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57" y="1253331"/>
            <a:ext cx="11263685" cy="4351338"/>
          </a:xfrm>
        </p:spPr>
        <p:txBody>
          <a:bodyPr/>
          <a:lstStyle/>
          <a:p>
            <a:r>
              <a:rPr lang="en-US" dirty="0"/>
              <a:t>An internal control process </a:t>
            </a:r>
          </a:p>
          <a:p>
            <a:r>
              <a:rPr lang="en-US" dirty="0"/>
              <a:t>Validates the integrity of operating system and application software files</a:t>
            </a:r>
          </a:p>
          <a:p>
            <a:r>
              <a:rPr lang="en-US" dirty="0"/>
              <a:t>Uses hash verification to compare the current file state and a known good baseline state </a:t>
            </a:r>
          </a:p>
          <a:p>
            <a:r>
              <a:rPr lang="en-US" dirty="0"/>
              <a:t>Involves calculating and storing a hash value of a known good version of the file (“original baseline”) </a:t>
            </a:r>
          </a:p>
          <a:p>
            <a:r>
              <a:rPr lang="en-US" dirty="0"/>
              <a:t>Compares the baseline with the calculated hash of the current state of the file to detect unauthorized changes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23D66A-03FB-4615-8FCB-23AAFEDC5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C4F20-750B-4E0E-A4C1-FAF6F4CFC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2ECBBB-64A6-482C-A94F-B0AED563F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399" y="0"/>
            <a:ext cx="4038599" cy="172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5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4C606-3815-4819-A7A6-9BEB9DEA1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How are passwords stored in Linux?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A8506C-D25E-4536-A0A8-1C693E2C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E762D-4EF2-4563-9A24-8FD9AE8A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31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AD5036-AE8A-40A6-8C8A-D586214F3464}"/>
              </a:ext>
            </a:extLst>
          </p:cNvPr>
          <p:cNvSpPr txBox="1"/>
          <p:nvPr/>
        </p:nvSpPr>
        <p:spPr>
          <a:xfrm>
            <a:off x="538645" y="6250032"/>
            <a:ext cx="1555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Password file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F9CD44-B0E8-49DD-B1F0-E53E92257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5" y="998885"/>
            <a:ext cx="4648603" cy="50677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A400AC-1ED0-4541-B060-2C2ADC718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313" y="1035608"/>
            <a:ext cx="4633362" cy="48772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B90A46-87BE-44FF-8872-E10791AC5547}"/>
              </a:ext>
            </a:extLst>
          </p:cNvPr>
          <p:cNvSpPr txBox="1"/>
          <p:nvPr/>
        </p:nvSpPr>
        <p:spPr>
          <a:xfrm>
            <a:off x="5839782" y="5939542"/>
            <a:ext cx="1555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Shadow file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05573D-9C32-45D3-8E22-CDD36BEE4599}"/>
              </a:ext>
            </a:extLst>
          </p:cNvPr>
          <p:cNvSpPr txBox="1"/>
          <p:nvPr/>
        </p:nvSpPr>
        <p:spPr>
          <a:xfrm>
            <a:off x="8833899" y="167517"/>
            <a:ext cx="3233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Passwords are hashed! </a:t>
            </a:r>
          </a:p>
          <a:p>
            <a:r>
              <a:rPr lang="en-US" sz="1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Don’t store plaintext passwords</a:t>
            </a:r>
            <a:endParaRPr lang="en-U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179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89687" cy="990600"/>
          </a:xfrm>
        </p:spPr>
        <p:txBody>
          <a:bodyPr/>
          <a:lstStyle/>
          <a:p>
            <a:pPr algn="l" eaLnBrk="1" hangingPunct="1"/>
            <a:r>
              <a:rPr lang="en-US" dirty="0">
                <a:latin typeface="Lucida Sans" charset="0"/>
              </a:rPr>
              <a:t>Cryptanalysis Attacks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192156" y="990600"/>
            <a:ext cx="8686800" cy="53657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Brute force</a:t>
            </a:r>
          </a:p>
          <a:p>
            <a:pPr lvl="1"/>
            <a:r>
              <a:rPr lang="en-US" dirty="0">
                <a:cs typeface="Arial" charset="0"/>
              </a:rPr>
              <a:t>Trying all key values in the </a:t>
            </a:r>
            <a:r>
              <a:rPr lang="en-US" dirty="0" err="1">
                <a:cs typeface="Arial" charset="0"/>
              </a:rPr>
              <a:t>keyspace</a:t>
            </a:r>
            <a:endParaRPr lang="en-US" dirty="0">
              <a:cs typeface="Arial" charset="0"/>
            </a:endParaRPr>
          </a:p>
          <a:p>
            <a:r>
              <a:rPr lang="en-US" dirty="0"/>
              <a:t>Frequency Analysis</a:t>
            </a:r>
          </a:p>
          <a:p>
            <a:pPr lvl="1"/>
            <a:r>
              <a:rPr lang="en-US" dirty="0">
                <a:cs typeface="Arial" charset="0"/>
              </a:rPr>
              <a:t>Guess values based on frequency of occurrence</a:t>
            </a:r>
          </a:p>
          <a:p>
            <a:r>
              <a:rPr lang="en-US" dirty="0"/>
              <a:t>Dictionary Attack</a:t>
            </a:r>
          </a:p>
          <a:p>
            <a:pPr lvl="1"/>
            <a:r>
              <a:rPr lang="en-US" dirty="0">
                <a:cs typeface="Arial" charset="0"/>
              </a:rPr>
              <a:t>Find plaintext based on common words</a:t>
            </a:r>
          </a:p>
          <a:p>
            <a:pPr eaLnBrk="1" hangingPunct="1"/>
            <a:r>
              <a:rPr lang="en-US" dirty="0"/>
              <a:t>Known Plaintext</a:t>
            </a:r>
          </a:p>
          <a:p>
            <a:pPr lvl="1" eaLnBrk="1" hangingPunct="1"/>
            <a:r>
              <a:rPr lang="en-US" dirty="0">
                <a:cs typeface="Arial" charset="0"/>
              </a:rPr>
              <a:t>Format or content of plaintext available</a:t>
            </a:r>
          </a:p>
          <a:p>
            <a:r>
              <a:rPr lang="en-US" dirty="0"/>
              <a:t>Chosen Plaintext</a:t>
            </a:r>
          </a:p>
          <a:p>
            <a:pPr lvl="1"/>
            <a:r>
              <a:rPr lang="en-US" dirty="0">
                <a:cs typeface="Arial" charset="0"/>
              </a:rPr>
              <a:t>Attack can encrypt chosen plaintext</a:t>
            </a:r>
          </a:p>
          <a:p>
            <a:r>
              <a:rPr lang="en-US" dirty="0"/>
              <a:t>Chosen Ciphertext</a:t>
            </a:r>
          </a:p>
          <a:p>
            <a:pPr lvl="1"/>
            <a:r>
              <a:rPr lang="en-US" dirty="0">
                <a:cs typeface="Arial" charset="0"/>
              </a:rPr>
              <a:t>Decrypt known ciphertext to discover key</a:t>
            </a:r>
          </a:p>
          <a:p>
            <a:endParaRPr lang="en-US" dirty="0"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Lucida Sans" charset="0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50AD0494-872B-A941-BAF9-959DF7706E45}" type="slidenum">
              <a:rPr lang="en-US" sz="1000">
                <a:solidFill>
                  <a:srgbClr val="D9CFAB"/>
                </a:solidFill>
              </a:rPr>
              <a:pPr/>
              <a:t>32</a:t>
            </a:fld>
            <a:endParaRPr lang="en-US" sz="1400">
              <a:solidFill>
                <a:srgbClr val="D9CFAB"/>
              </a:solidFill>
              <a:latin typeface="Times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40A954-3C2E-44C7-AA73-687E51C4C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09F5A43-FA60-49C3-B154-4B92A57D187B}"/>
              </a:ext>
            </a:extLst>
          </p:cNvPr>
          <p:cNvSpPr txBox="1">
            <a:spLocks/>
          </p:cNvSpPr>
          <p:nvPr/>
        </p:nvSpPr>
        <p:spPr>
          <a:xfrm>
            <a:off x="7237011" y="847254"/>
            <a:ext cx="4954989" cy="3332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Random Number Generator (RNG) Attack</a:t>
            </a:r>
          </a:p>
          <a:p>
            <a:pPr lvl="1"/>
            <a:r>
              <a:rPr lang="en-US" dirty="0">
                <a:cs typeface="Arial" charset="0"/>
              </a:rPr>
              <a:t>Predict initialization vector used by an algorithm</a:t>
            </a:r>
          </a:p>
          <a:p>
            <a:r>
              <a:rPr lang="en-US" dirty="0"/>
              <a:t>Social Engineering</a:t>
            </a:r>
          </a:p>
          <a:p>
            <a:pPr lvl="1"/>
            <a:r>
              <a:rPr lang="en-US" dirty="0">
                <a:cs typeface="Arial" charset="0"/>
              </a:rPr>
              <a:t>Humans are the weakest link</a:t>
            </a:r>
          </a:p>
          <a:p>
            <a:endParaRPr lang="en-US" dirty="0">
              <a:cs typeface="Arial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latin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14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4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47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7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47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47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47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47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>
          <a:xfrm>
            <a:off x="0" y="-8173"/>
            <a:ext cx="6389687" cy="990600"/>
          </a:xfrm>
        </p:spPr>
        <p:txBody>
          <a:bodyPr/>
          <a:lstStyle/>
          <a:p>
            <a:pPr algn="l" eaLnBrk="1" hangingPunct="1"/>
            <a:r>
              <a:rPr lang="en-US" dirty="0">
                <a:latin typeface="Lucida Sans" charset="0"/>
              </a:rPr>
              <a:t>Cryptanalysis Attacks</a:t>
            </a: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1634836" y="982427"/>
            <a:ext cx="9033164" cy="33321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Collisions</a:t>
            </a:r>
          </a:p>
          <a:p>
            <a:pPr lvl="1"/>
            <a:r>
              <a:rPr lang="en-US" i="1" dirty="0">
                <a:cs typeface="Arial" charset="0"/>
              </a:rPr>
              <a:t>Two different messages with the same hash value</a:t>
            </a:r>
          </a:p>
          <a:p>
            <a:pPr lvl="1"/>
            <a:r>
              <a:rPr lang="en-US" dirty="0"/>
              <a:t>Based on the </a:t>
            </a:r>
            <a:r>
              <a:rPr lang="ja-JP" altLang="en-US" dirty="0"/>
              <a:t>“</a:t>
            </a:r>
            <a:r>
              <a:rPr lang="en-US" altLang="ja-JP" dirty="0"/>
              <a:t>birthday paradox</a:t>
            </a:r>
            <a:r>
              <a:rPr lang="ja-JP" altLang="en-US" dirty="0"/>
              <a:t>”</a:t>
            </a:r>
            <a:endParaRPr lang="en-US" altLang="ja-JP" dirty="0"/>
          </a:p>
          <a:p>
            <a:pPr lvl="1"/>
            <a:r>
              <a:rPr lang="en-US" dirty="0"/>
              <a:t>Hash algorithms should be resistant to this attack</a:t>
            </a:r>
          </a:p>
          <a:p>
            <a:endParaRPr lang="en-US" dirty="0">
              <a:cs typeface="Arial" charset="0"/>
            </a:endParaRPr>
          </a:p>
          <a:p>
            <a:pPr marL="0" indent="0" eaLnBrk="1" hangingPunct="1">
              <a:buNone/>
            </a:pPr>
            <a:endParaRPr lang="en-US" b="1" dirty="0">
              <a:latin typeface="Lucida Sans" charset="0"/>
            </a:endParaRP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A3425991-FAF2-2D40-AB5D-31084601FBB2}" type="slidenum">
              <a:rPr lang="en-US" sz="1000">
                <a:solidFill>
                  <a:srgbClr val="D9CFAB"/>
                </a:solidFill>
              </a:rPr>
              <a:pPr/>
              <a:t>33</a:t>
            </a:fld>
            <a:endParaRPr lang="en-US" sz="1400">
              <a:solidFill>
                <a:srgbClr val="D9CFAB"/>
              </a:solidFill>
              <a:latin typeface="Times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BCF812-B816-48C1-9819-A432FAB98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CEA156-073F-40D5-A58A-6FE47D683064}"/>
              </a:ext>
            </a:extLst>
          </p:cNvPr>
          <p:cNvSpPr/>
          <p:nvPr/>
        </p:nvSpPr>
        <p:spPr>
          <a:xfrm>
            <a:off x="3675220" y="3052110"/>
            <a:ext cx="7985255" cy="225303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The birthday paradox, also known as the birthday problem, states that in a random group of 23 people, there is about a 50 percent chance that two people have the same birthday.</a:t>
            </a:r>
          </a:p>
        </p:txBody>
      </p:sp>
    </p:spTree>
    <p:extLst>
      <p:ext uri="{BB962C8B-B14F-4D97-AF65-F5344CB8AC3E}">
        <p14:creationId xmlns:p14="http://schemas.microsoft.com/office/powerpoint/2010/main" val="120053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0AB8C-71AC-440E-B1CF-CAC238BFF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MD5 (Message Digest 5)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9D71C4-DF33-432C-B6FD-2C671B9ADEAD}"/>
              </a:ext>
            </a:extLst>
          </p:cNvPr>
          <p:cNvSpPr txBox="1"/>
          <p:nvPr/>
        </p:nvSpPr>
        <p:spPr>
          <a:xfrm>
            <a:off x="1233996" y="1325563"/>
            <a:ext cx="833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128-bit hash algorithm, still in common 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Has been broken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dirty="0"/>
              <a:t>128-bit hash, but only need 2</a:t>
            </a:r>
            <a:r>
              <a:rPr lang="en-US" sz="2400" baseline="30000" dirty="0"/>
              <a:t>128/2 </a:t>
            </a:r>
            <a:r>
              <a:rPr lang="en-US" sz="2400" dirty="0"/>
              <a:t>= 2</a:t>
            </a:r>
            <a:r>
              <a:rPr lang="en-US" sz="2400" baseline="30000" dirty="0"/>
              <a:t>64 </a:t>
            </a:r>
            <a:r>
              <a:rPr lang="en-US" sz="2400" dirty="0"/>
              <a:t>to find a collision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dirty="0"/>
              <a:t>Not strong enough for modern computers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FB0033-B930-4071-9A9D-D5611B404467}"/>
              </a:ext>
            </a:extLst>
          </p:cNvPr>
          <p:cNvSpPr txBox="1">
            <a:spLocks/>
          </p:cNvSpPr>
          <p:nvPr/>
        </p:nvSpPr>
        <p:spPr>
          <a:xfrm>
            <a:off x="0" y="35580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SHA -1 (Security Hash Algorithm 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34C7FC-6BEB-4CE7-A10F-456F2C2CCDC5}"/>
              </a:ext>
            </a:extLst>
          </p:cNvPr>
          <p:cNvSpPr txBox="1"/>
          <p:nvPr/>
        </p:nvSpPr>
        <p:spPr>
          <a:xfrm>
            <a:off x="1089734" y="4574790"/>
            <a:ext cx="833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160-bit hash algorithm, still in common 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Has been broken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dirty="0"/>
              <a:t>160-bit hash, but only need 2</a:t>
            </a:r>
            <a:r>
              <a:rPr lang="en-US" sz="2400" baseline="30000" dirty="0"/>
              <a:t>160/2 </a:t>
            </a:r>
            <a:r>
              <a:rPr lang="en-US" sz="2400" dirty="0"/>
              <a:t>= 2</a:t>
            </a:r>
            <a:r>
              <a:rPr lang="en-US" sz="2400" baseline="30000" dirty="0"/>
              <a:t>80 </a:t>
            </a:r>
            <a:r>
              <a:rPr lang="en-US" sz="2400" dirty="0"/>
              <a:t>to find a collision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dirty="0"/>
              <a:t>No longer strong enough for modern computers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02E74-9BD0-414E-AA30-E7BBB70E5F1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042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4" y="0"/>
            <a:ext cx="11871664" cy="4517677"/>
          </a:xfrm>
        </p:spPr>
        <p:txBody>
          <a:bodyPr/>
          <a:lstStyle/>
          <a:p>
            <a:pPr marL="457200" lvl="1" indent="0" fontAlgn="ctr">
              <a:buNone/>
            </a:pPr>
            <a:r>
              <a:rPr lang="en-US" dirty="0"/>
              <a:t>The malware Flame used a MD5 hash collision to hijack Microsoft Windows Update and spread itself across networks</a:t>
            </a:r>
          </a:p>
          <a:p>
            <a:pPr lvl="2" fontAlgn="ctr"/>
            <a:r>
              <a:rPr lang="en-US" dirty="0"/>
              <a:t>Flame collected </a:t>
            </a:r>
            <a:r>
              <a:rPr lang="en-US" b="1" dirty="0"/>
              <a:t>audio, keystrokes, screenshots</a:t>
            </a:r>
            <a:r>
              <a:rPr lang="en-US" dirty="0"/>
              <a:t> which it sent to a malicious server</a:t>
            </a:r>
          </a:p>
          <a:p>
            <a:pPr lvl="2" fontAlgn="ctr"/>
            <a:r>
              <a:rPr lang="en-US" dirty="0"/>
              <a:t>Found a collision within a single millisecond</a:t>
            </a:r>
          </a:p>
          <a:p>
            <a:pPr lvl="2" fontAlgn="ctr"/>
            <a:r>
              <a:rPr lang="en-US" dirty="0"/>
              <a:t>Cost ~$200k computing time just for 1ms </a:t>
            </a:r>
          </a:p>
          <a:p>
            <a:pPr lvl="2" fontAlgn="ctr"/>
            <a:r>
              <a:rPr lang="en-US" dirty="0"/>
              <a:t>Attributed to advanced persistent threat group </a:t>
            </a:r>
            <a:r>
              <a:rPr lang="en-US" dirty="0">
                <a:hlinkClick r:id="rId2"/>
              </a:rPr>
              <a:t>Equation Group</a:t>
            </a:r>
            <a:endParaRPr lang="en-US" dirty="0"/>
          </a:p>
          <a:p>
            <a:pPr lvl="2" fontAlgn="ctr"/>
            <a:r>
              <a:rPr lang="en-US" dirty="0"/>
              <a:t>Espionage attacks on countries in and around Iran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5" y="2687575"/>
            <a:ext cx="5490303" cy="366020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C2D30-386A-490C-AA2F-ADA92955C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92F14-BF45-4351-8FE0-619731EF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594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wnies.com/images/header_graph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206" y="178027"/>
            <a:ext cx="4261240" cy="173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A201309-9D02-4EC8-AE28-95AEBC16D799}"/>
              </a:ext>
            </a:extLst>
          </p:cNvPr>
          <p:cNvSpPr/>
          <p:nvPr/>
        </p:nvSpPr>
        <p:spPr>
          <a:xfrm>
            <a:off x="7596821" y="1915536"/>
            <a:ext cx="4485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dirty="0"/>
              <a:t>Equation Group’s Flame malware </a:t>
            </a:r>
          </a:p>
          <a:p>
            <a:pPr fontAlgn="ctr"/>
            <a:r>
              <a:rPr lang="en-US" dirty="0"/>
              <a:t>won 2012 “Epic 0wnage” </a:t>
            </a:r>
            <a:r>
              <a:rPr lang="en-US" dirty="0" err="1"/>
              <a:t>Pwnie</a:t>
            </a:r>
            <a:r>
              <a:rPr lang="en-US" dirty="0"/>
              <a:t> award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1512CD-472D-42D1-BEE3-DE8560DB57BB}"/>
              </a:ext>
            </a:extLst>
          </p:cNvPr>
          <p:cNvSpPr/>
          <p:nvPr/>
        </p:nvSpPr>
        <p:spPr>
          <a:xfrm>
            <a:off x="7406206" y="2690336"/>
            <a:ext cx="44851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Pwnie</a:t>
            </a:r>
            <a:r>
              <a:rPr lang="en-US" dirty="0"/>
              <a:t> Awards recognize both excellence and incompetence in the field of information security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Awards are presented yearly at the Black Hat Security Conference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C2D30-386A-490C-AA2F-ADA92955C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92F14-BF45-4351-8FE0-619731EF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36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A0E635-CF69-4B70-907B-169AC6A92E1A}"/>
              </a:ext>
            </a:extLst>
          </p:cNvPr>
          <p:cNvSpPr/>
          <p:nvPr/>
        </p:nvSpPr>
        <p:spPr>
          <a:xfrm>
            <a:off x="524554" y="178027"/>
            <a:ext cx="646714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PWN (verb)</a:t>
            </a:r>
          </a:p>
          <a:p>
            <a:endParaRPr lang="en-US" dirty="0"/>
          </a:p>
          <a:p>
            <a:r>
              <a:rPr lang="en-US" dirty="0"/>
              <a:t>1. An act of dominating an opponent.</a:t>
            </a:r>
          </a:p>
          <a:p>
            <a:endParaRPr lang="en-US" dirty="0"/>
          </a:p>
          <a:p>
            <a:r>
              <a:rPr lang="en-US" dirty="0"/>
              <a:t>2. Great, ingenious; applied to methods and objects.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Originally dates back to the days of </a:t>
            </a:r>
            <a:r>
              <a:rPr lang="en-US" dirty="0" err="1"/>
              <a:t>WarCraft</a:t>
            </a:r>
            <a:r>
              <a:rPr lang="en-US" dirty="0"/>
              <a:t>, when a map designer </a:t>
            </a:r>
            <a:r>
              <a:rPr lang="en-US" dirty="0" err="1"/>
              <a:t>mispelled</a:t>
            </a:r>
            <a:r>
              <a:rPr lang="en-US" dirty="0"/>
              <a:t> "Own" as "</a:t>
            </a:r>
            <a:r>
              <a:rPr lang="en-US" dirty="0" err="1"/>
              <a:t>Pwn</a:t>
            </a:r>
            <a:r>
              <a:rPr lang="en-US" dirty="0"/>
              <a:t>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was originally suppose to be "player has been owned." was "player has been </a:t>
            </a:r>
            <a:r>
              <a:rPr lang="en-US" dirty="0" err="1"/>
              <a:t>pwned</a:t>
            </a:r>
            <a:r>
              <a:rPr lang="en-US" dirty="0"/>
              <a:t>"</a:t>
            </a:r>
          </a:p>
          <a:p>
            <a:endParaRPr lang="en-US" dirty="0"/>
          </a:p>
          <a:p>
            <a:r>
              <a:rPr lang="en-US" dirty="0"/>
              <a:t>Use of the term “</a:t>
            </a:r>
            <a:r>
              <a:rPr lang="en-US" dirty="0" err="1"/>
              <a:t>Pwn</a:t>
            </a:r>
            <a:r>
              <a:rPr lang="en-US" dirty="0"/>
              <a:t>’ grew and is now used throughout the online world, especially in online games: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"I </a:t>
            </a:r>
            <a:r>
              <a:rPr lang="en-US" dirty="0" err="1"/>
              <a:t>pwn</a:t>
            </a:r>
            <a:r>
              <a:rPr lang="en-US" dirty="0"/>
              <a:t> these guys on </a:t>
            </a:r>
            <a:r>
              <a:rPr lang="en-US" dirty="0" err="1"/>
              <a:t>battlenet</a:t>
            </a:r>
            <a:r>
              <a:rPr lang="en-US" dirty="0"/>
              <a:t>"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"This strategy </a:t>
            </a:r>
            <a:r>
              <a:rPr lang="en-US" dirty="0" err="1"/>
              <a:t>pwns</a:t>
            </a:r>
            <a:r>
              <a:rPr lang="en-US" dirty="0"/>
              <a:t>!" or "This game </a:t>
            </a:r>
            <a:r>
              <a:rPr lang="en-US" dirty="0" err="1"/>
              <a:t>pwn</a:t>
            </a:r>
            <a:r>
              <a:rPr lang="en-US" dirty="0"/>
              <a:t>."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A59E9C-4B5F-4724-8E07-B4FFF1FB216C}"/>
              </a:ext>
            </a:extLst>
          </p:cNvPr>
          <p:cNvSpPr/>
          <p:nvPr/>
        </p:nvSpPr>
        <p:spPr>
          <a:xfrm>
            <a:off x="1060084" y="5375458"/>
            <a:ext cx="5584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https://www.urbandictionary.com/define.php?term=pwn</a:t>
            </a:r>
          </a:p>
        </p:txBody>
      </p:sp>
    </p:spTree>
    <p:extLst>
      <p:ext uri="{BB962C8B-B14F-4D97-AF65-F5344CB8AC3E}">
        <p14:creationId xmlns:p14="http://schemas.microsoft.com/office/powerpoint/2010/main" val="308526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7FA21-8F46-403D-BA7E-C6D9B186E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255"/>
            <a:ext cx="722642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Hashing algorithms are used for browser </a:t>
            </a:r>
            <a:r>
              <a:rPr lang="en-US" dirty="0" err="1"/>
              <a:t>ssl</a:t>
            </a:r>
            <a:r>
              <a:rPr lang="en-US" dirty="0"/>
              <a:t> (secure sockets layer)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02DFC-03C0-4670-817E-CCB3D2B20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50367" cy="2684231"/>
          </a:xfrm>
        </p:spPr>
        <p:txBody>
          <a:bodyPr/>
          <a:lstStyle/>
          <a:p>
            <a:r>
              <a:rPr lang="en-US" dirty="0"/>
              <a:t>In 2014, many sites were still using SHA-1, at the time known to be  dangerously vulnerable</a:t>
            </a:r>
          </a:p>
          <a:p>
            <a:r>
              <a:rPr lang="en-US" dirty="0"/>
              <a:t>Google declared state of emergency to push companies to upgrade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E34608-4ACC-42B6-950D-13C68D426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063" y="0"/>
            <a:ext cx="457693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7C4A5-E226-407C-9BB6-DDBDEB2CC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14142-ED71-4C6B-A959-92541117A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90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3187083"/>
          </a:xfrm>
        </p:spPr>
        <p:txBody>
          <a:bodyPr>
            <a:normAutofit lnSpcReduction="10000"/>
          </a:bodyPr>
          <a:lstStyle/>
          <a:p>
            <a:pPr marL="0" indent="0" fontAlgn="ctr">
              <a:buNone/>
            </a:pPr>
            <a:r>
              <a:rPr lang="en-US" dirty="0"/>
              <a:t>SHA-2 uses 224, </a:t>
            </a:r>
            <a:r>
              <a:rPr lang="en-US" b="1" dirty="0"/>
              <a:t>256</a:t>
            </a:r>
            <a:r>
              <a:rPr lang="en-US" dirty="0"/>
              <a:t>, 384, and 512-bit hashes </a:t>
            </a:r>
          </a:p>
          <a:p>
            <a:pPr lvl="1" fontAlgn="ctr"/>
            <a:r>
              <a:rPr lang="en-US" dirty="0"/>
              <a:t>But… it is built using the design of SHA-1, and prone to the same weaknesses</a:t>
            </a:r>
          </a:p>
          <a:p>
            <a:pPr lvl="1" fontAlgn="ctr"/>
            <a:r>
              <a:rPr lang="en-US" dirty="0"/>
              <a:t>It’s believed to be a matter of time before SHA-2 is also exploited</a:t>
            </a:r>
          </a:p>
          <a:p>
            <a:pPr lvl="1" fontAlgn="ctr"/>
            <a:endParaRPr lang="en-US" dirty="0"/>
          </a:p>
          <a:p>
            <a:pPr fontAlgn="ctr"/>
            <a:r>
              <a:rPr lang="en-US" dirty="0"/>
              <a:t>SHA-3 was just ratified recently by NIST, the U.S. National Institute of Standards and Technology</a:t>
            </a:r>
          </a:p>
          <a:p>
            <a:pPr lvl="1" fontAlgn="ctr"/>
            <a:r>
              <a:rPr lang="en-US" dirty="0"/>
              <a:t>It was the result of a six-year hashing competition. Also uses 224-, 256-, 384-, 512-bit hashes</a:t>
            </a:r>
          </a:p>
          <a:p>
            <a:pPr marL="457200" lvl="1" indent="0" fontAlgn="ctr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B83810-57AD-4C75-9D91-017EFD20E604}"/>
              </a:ext>
            </a:extLst>
          </p:cNvPr>
          <p:cNvSpPr/>
          <p:nvPr/>
        </p:nvSpPr>
        <p:spPr>
          <a:xfrm>
            <a:off x="1263589" y="342900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/>
              <a:t>Why does this matter for businesses? </a:t>
            </a:r>
          </a:p>
          <a:p>
            <a:endParaRPr lang="en-US" sz="2800" b="1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E315190-8E22-4AF9-BBBD-431D434DC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465E70-3AA6-4E83-AC3B-6157D5987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38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A2B086-FF93-4F70-8A3E-419AB764DB38}"/>
              </a:ext>
            </a:extLst>
          </p:cNvPr>
          <p:cNvSpPr txBox="1"/>
          <p:nvPr/>
        </p:nvSpPr>
        <p:spPr>
          <a:xfrm>
            <a:off x="3095538" y="4194495"/>
            <a:ext cx="6484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Business needs a reliable way to prove integrity of data, files, programs, that can be trusted</a:t>
            </a:r>
          </a:p>
        </p:txBody>
      </p:sp>
    </p:spTree>
    <p:extLst>
      <p:ext uri="{BB962C8B-B14F-4D97-AF65-F5344CB8AC3E}">
        <p14:creationId xmlns:p14="http://schemas.microsoft.com/office/powerpoint/2010/main" val="240547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CDAE9-6FAF-4D0A-9062-0D414617E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73E77-8FEF-42F7-9EFA-B6436C694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130"/>
            <a:ext cx="10897998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Updated Schedule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Symmetric cryptography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Block versus Stream ciphers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Block ciphers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Block ciphers mode of operations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Hashes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6F7C7C-AB3C-4774-A6D0-48376ABBC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320CE-D93A-498E-A55F-08CF3340A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9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53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 strong cipher contains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1627464"/>
            <a:ext cx="6664569" cy="430679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 main attributes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91055" y="6105337"/>
            <a:ext cx="867214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Harris, S. and </a:t>
            </a:r>
            <a:r>
              <a:rPr lang="en-US" sz="1600" dirty="0" err="1"/>
              <a:t>Maymi</a:t>
            </a:r>
            <a:r>
              <a:rPr lang="en-US" sz="1600" dirty="0"/>
              <a:t>, F. (2016) </a:t>
            </a:r>
            <a:r>
              <a:rPr lang="en-US" sz="1600" u="sng" dirty="0"/>
              <a:t>All-In-One CISSP Exam Guide</a:t>
            </a:r>
            <a:r>
              <a:rPr lang="en-US" sz="1600" dirty="0"/>
              <a:t>, McGraw Hill Education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4263" y="2252220"/>
            <a:ext cx="89081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sz="2400" b="1" dirty="0"/>
              <a:t>Confusion: </a:t>
            </a:r>
            <a:r>
              <a:rPr lang="en-US" sz="2400" dirty="0"/>
              <a:t>usually carried out through </a:t>
            </a:r>
            <a:r>
              <a:rPr lang="en-US" sz="2400" u="sng" dirty="0"/>
              <a:t>substitution</a:t>
            </a:r>
          </a:p>
          <a:p>
            <a:pPr marL="971550" lvl="1" indent="-514350">
              <a:buFont typeface="+mj-lt"/>
              <a:buAutoNum type="arabicPeriod"/>
            </a:pPr>
            <a:endParaRPr lang="en-US" sz="24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b="1" dirty="0"/>
              <a:t>Diffusion: </a:t>
            </a:r>
            <a:r>
              <a:rPr lang="en-US" sz="2400" dirty="0"/>
              <a:t>Usually carried out through </a:t>
            </a:r>
            <a:r>
              <a:rPr lang="en-US" sz="2400" u="sng" dirty="0"/>
              <a:t>transposition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51ED4D-54C5-4328-AE1B-3BB89A6F5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BCD0AB-30BF-461A-832C-FE6E633E8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155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440A548-C0D4-4418-940E-EDC2F1D9A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708B267-8CD2-4684-A57B-9F1070769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DC19B9-AB11-3855-05D3-EBEE169F3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740" y="802955"/>
            <a:ext cx="4766330" cy="145405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What does this mean in the real world?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1E5AB36-9328-47E9-95AD-E38AC1C0E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-369"/>
            <a:ext cx="6091008" cy="6858000"/>
            <a:chOff x="305" y="-369"/>
            <a:chExt cx="6091008" cy="685800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532450F-A219-4BF5-88FA-A47084237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7007" cy="6858000"/>
            </a:xfrm>
            <a:custGeom>
              <a:avLst/>
              <a:gdLst>
                <a:gd name="connsiteX0" fmla="*/ 1423825 w 6057007"/>
                <a:gd name="connsiteY0" fmla="*/ 0 h 6858000"/>
                <a:gd name="connsiteX1" fmla="*/ 4262456 w 6057007"/>
                <a:gd name="connsiteY1" fmla="*/ 0 h 6858000"/>
                <a:gd name="connsiteX2" fmla="*/ 4371584 w 6057007"/>
                <a:gd name="connsiteY2" fmla="*/ 79625 h 6858000"/>
                <a:gd name="connsiteX3" fmla="*/ 5400299 w 6057007"/>
                <a:gd name="connsiteY3" fmla="*/ 1779691 h 6858000"/>
                <a:gd name="connsiteX4" fmla="*/ 5961759 w 6057007"/>
                <a:gd name="connsiteY4" fmla="*/ 4554903 h 6858000"/>
                <a:gd name="connsiteX5" fmla="*/ 4326541 w 6057007"/>
                <a:gd name="connsiteY5" fmla="*/ 6729688 h 6858000"/>
                <a:gd name="connsiteX6" fmla="*/ 4109121 w 6057007"/>
                <a:gd name="connsiteY6" fmla="*/ 6858000 h 6858000"/>
                <a:gd name="connsiteX7" fmla="*/ 1145358 w 6057007"/>
                <a:gd name="connsiteY7" fmla="*/ 6858000 h 6858000"/>
                <a:gd name="connsiteX8" fmla="*/ 1143587 w 6057007"/>
                <a:gd name="connsiteY8" fmla="*/ 6856705 h 6858000"/>
                <a:gd name="connsiteX9" fmla="*/ 162579 w 6057007"/>
                <a:gd name="connsiteY9" fmla="*/ 6240990 h 6858000"/>
                <a:gd name="connsiteX10" fmla="*/ 0 w 6057007"/>
                <a:gd name="connsiteY10" fmla="*/ 6125553 h 6858000"/>
                <a:gd name="connsiteX11" fmla="*/ 0 w 6057007"/>
                <a:gd name="connsiteY11" fmla="*/ 4670879 h 6858000"/>
                <a:gd name="connsiteX12" fmla="*/ 38388 w 6057007"/>
                <a:gd name="connsiteY12" fmla="*/ 4778792 h 6858000"/>
                <a:gd name="connsiteX13" fmla="*/ 155449 w 6057007"/>
                <a:gd name="connsiteY13" fmla="*/ 5029879 h 6858000"/>
                <a:gd name="connsiteX14" fmla="*/ 411802 w 6057007"/>
                <a:gd name="connsiteY14" fmla="*/ 5399531 h 6858000"/>
                <a:gd name="connsiteX15" fmla="*/ 806388 w 6057007"/>
                <a:gd name="connsiteY15" fmla="*/ 5659633 h 6858000"/>
                <a:gd name="connsiteX16" fmla="*/ 1801512 w 6057007"/>
                <a:gd name="connsiteY16" fmla="*/ 6314010 h 6858000"/>
                <a:gd name="connsiteX17" fmla="*/ 2653483 w 6057007"/>
                <a:gd name="connsiteY17" fmla="*/ 6529898 h 6858000"/>
                <a:gd name="connsiteX18" fmla="*/ 3666486 w 6057007"/>
                <a:gd name="connsiteY18" fmla="*/ 6190615 h 6858000"/>
                <a:gd name="connsiteX19" fmla="*/ 4658657 w 6057007"/>
                <a:gd name="connsiteY19" fmla="*/ 5428179 h 6858000"/>
                <a:gd name="connsiteX20" fmla="*/ 5222967 w 6057007"/>
                <a:gd name="connsiteY20" fmla="*/ 4356944 h 6858000"/>
                <a:gd name="connsiteX21" fmla="*/ 4724795 w 6057007"/>
                <a:gd name="connsiteY21" fmla="*/ 2210416 h 6858000"/>
                <a:gd name="connsiteX22" fmla="*/ 4473185 w 6057007"/>
                <a:gd name="connsiteY22" fmla="*/ 1691554 h 6858000"/>
                <a:gd name="connsiteX23" fmla="*/ 4046677 w 6057007"/>
                <a:gd name="connsiteY23" fmla="*/ 911781 h 6858000"/>
                <a:gd name="connsiteX24" fmla="*/ 3555564 w 6057007"/>
                <a:gd name="connsiteY24" fmla="*/ 585888 h 6858000"/>
                <a:gd name="connsiteX25" fmla="*/ 2405914 w 6057007"/>
                <a:gd name="connsiteY25" fmla="*/ 536282 h 6858000"/>
                <a:gd name="connsiteX26" fmla="*/ 1345719 w 6057007"/>
                <a:gd name="connsiteY26" fmla="*/ 957619 h 6858000"/>
                <a:gd name="connsiteX27" fmla="*/ 73341 w 6057007"/>
                <a:gd name="connsiteY27" fmla="*/ 2571698 h 6858000"/>
                <a:gd name="connsiteX28" fmla="*/ 0 w 6057007"/>
                <a:gd name="connsiteY28" fmla="*/ 2803810 h 6858000"/>
                <a:gd name="connsiteX29" fmla="*/ 0 w 6057007"/>
                <a:gd name="connsiteY29" fmla="*/ 1147591 h 6858000"/>
                <a:gd name="connsiteX30" fmla="*/ 142706 w 6057007"/>
                <a:gd name="connsiteY30" fmla="*/ 968763 h 6858000"/>
                <a:gd name="connsiteX31" fmla="*/ 971831 w 6057007"/>
                <a:gd name="connsiteY31" fmla="*/ 249890 h 6858000"/>
                <a:gd name="connsiteX32" fmla="*/ 1288677 w 6057007"/>
                <a:gd name="connsiteY32" fmla="*/ 6583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57007" h="6858000">
                  <a:moveTo>
                    <a:pt x="1423825" y="0"/>
                  </a:moveTo>
                  <a:lnTo>
                    <a:pt x="4262456" y="0"/>
                  </a:lnTo>
                  <a:lnTo>
                    <a:pt x="4371584" y="79625"/>
                  </a:lnTo>
                  <a:cubicBezTo>
                    <a:pt x="4860533" y="476670"/>
                    <a:pt x="5063885" y="1132812"/>
                    <a:pt x="5400299" y="1779691"/>
                  </a:cubicBezTo>
                  <a:cubicBezTo>
                    <a:pt x="5848849" y="2642194"/>
                    <a:pt x="6244956" y="3497996"/>
                    <a:pt x="5961759" y="4554903"/>
                  </a:cubicBezTo>
                  <a:cubicBezTo>
                    <a:pt x="5691575" y="5563242"/>
                    <a:pt x="5092427" y="6238887"/>
                    <a:pt x="4326541" y="6729688"/>
                  </a:cubicBezTo>
                  <a:lnTo>
                    <a:pt x="4109121" y="6858000"/>
                  </a:lnTo>
                  <a:lnTo>
                    <a:pt x="1145358" y="6858000"/>
                  </a:lnTo>
                  <a:lnTo>
                    <a:pt x="1143587" y="6856705"/>
                  </a:lnTo>
                  <a:cubicBezTo>
                    <a:pt x="699546" y="6541440"/>
                    <a:pt x="399287" y="6392433"/>
                    <a:pt x="162579" y="6240990"/>
                  </a:cubicBezTo>
                  <a:lnTo>
                    <a:pt x="0" y="6125553"/>
                  </a:lnTo>
                  <a:lnTo>
                    <a:pt x="0" y="4670879"/>
                  </a:lnTo>
                  <a:lnTo>
                    <a:pt x="38388" y="4778792"/>
                  </a:lnTo>
                  <a:cubicBezTo>
                    <a:pt x="72793" y="4862402"/>
                    <a:pt x="111802" y="4945953"/>
                    <a:pt x="155449" y="5029879"/>
                  </a:cubicBezTo>
                  <a:cubicBezTo>
                    <a:pt x="273464" y="5256810"/>
                    <a:pt x="351295" y="5344113"/>
                    <a:pt x="411802" y="5399531"/>
                  </a:cubicBezTo>
                  <a:cubicBezTo>
                    <a:pt x="500065" y="5480405"/>
                    <a:pt x="628514" y="5555615"/>
                    <a:pt x="806388" y="5659633"/>
                  </a:cubicBezTo>
                  <a:cubicBezTo>
                    <a:pt x="1044358" y="5798926"/>
                    <a:pt x="1370396" y="5989780"/>
                    <a:pt x="1801512" y="6314010"/>
                  </a:cubicBezTo>
                  <a:cubicBezTo>
                    <a:pt x="2037213" y="6491324"/>
                    <a:pt x="2315885" y="6561958"/>
                    <a:pt x="2653483" y="6529898"/>
                  </a:cubicBezTo>
                  <a:cubicBezTo>
                    <a:pt x="2962383" y="6500529"/>
                    <a:pt x="3312661" y="6383221"/>
                    <a:pt x="3666486" y="6190615"/>
                  </a:cubicBezTo>
                  <a:cubicBezTo>
                    <a:pt x="4083218" y="5963697"/>
                    <a:pt x="4407642" y="5714350"/>
                    <a:pt x="4658657" y="5428179"/>
                  </a:cubicBezTo>
                  <a:cubicBezTo>
                    <a:pt x="4927319" y="5121947"/>
                    <a:pt x="5111907" y="4771422"/>
                    <a:pt x="5222967" y="4356944"/>
                  </a:cubicBezTo>
                  <a:cubicBezTo>
                    <a:pt x="5418167" y="3628447"/>
                    <a:pt x="5139747" y="3007703"/>
                    <a:pt x="4724795" y="2210416"/>
                  </a:cubicBezTo>
                  <a:cubicBezTo>
                    <a:pt x="4631776" y="2031551"/>
                    <a:pt x="4551122" y="1858737"/>
                    <a:pt x="4473185" y="1691554"/>
                  </a:cubicBezTo>
                  <a:cubicBezTo>
                    <a:pt x="4326842" y="1377756"/>
                    <a:pt x="4200559" y="1106810"/>
                    <a:pt x="4046677" y="911781"/>
                  </a:cubicBezTo>
                  <a:cubicBezTo>
                    <a:pt x="3910561" y="739097"/>
                    <a:pt x="3763658" y="641647"/>
                    <a:pt x="3555564" y="585888"/>
                  </a:cubicBezTo>
                  <a:cubicBezTo>
                    <a:pt x="3178534" y="484863"/>
                    <a:pt x="2791842" y="468166"/>
                    <a:pt x="2405914" y="536282"/>
                  </a:cubicBezTo>
                  <a:cubicBezTo>
                    <a:pt x="2032757" y="602054"/>
                    <a:pt x="1676044" y="743871"/>
                    <a:pt x="1345719" y="957619"/>
                  </a:cubicBezTo>
                  <a:cubicBezTo>
                    <a:pt x="762775" y="1334788"/>
                    <a:pt x="318714" y="1900690"/>
                    <a:pt x="73341" y="2571698"/>
                  </a:cubicBezTo>
                  <a:lnTo>
                    <a:pt x="0" y="2803810"/>
                  </a:lnTo>
                  <a:lnTo>
                    <a:pt x="0" y="1147591"/>
                  </a:lnTo>
                  <a:lnTo>
                    <a:pt x="142706" y="968763"/>
                  </a:lnTo>
                  <a:cubicBezTo>
                    <a:pt x="388539" y="688063"/>
                    <a:pt x="668237" y="446316"/>
                    <a:pt x="971831" y="249890"/>
                  </a:cubicBezTo>
                  <a:cubicBezTo>
                    <a:pt x="1074829" y="183240"/>
                    <a:pt x="1180574" y="121805"/>
                    <a:pt x="1288677" y="6583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35AC662-4000-411A-9E33-6A4B6C0FC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91008" cy="6858000"/>
            </a:xfrm>
            <a:custGeom>
              <a:avLst/>
              <a:gdLst>
                <a:gd name="connsiteX0" fmla="*/ 0 w 6091008"/>
                <a:gd name="connsiteY0" fmla="*/ 5476844 h 6858000"/>
                <a:gd name="connsiteX1" fmla="*/ 15220 w 6091008"/>
                <a:gd name="connsiteY1" fmla="*/ 5501668 h 6858000"/>
                <a:gd name="connsiteX2" fmla="*/ 198940 w 6091008"/>
                <a:gd name="connsiteY2" fmla="*/ 5717964 h 6858000"/>
                <a:gd name="connsiteX3" fmla="*/ 251499 w 6091008"/>
                <a:gd name="connsiteY3" fmla="*/ 5763842 h 6858000"/>
                <a:gd name="connsiteX4" fmla="*/ 308460 w 6091008"/>
                <a:gd name="connsiteY4" fmla="*/ 5806337 h 6858000"/>
                <a:gd name="connsiteX5" fmla="*/ 368305 w 6091008"/>
                <a:gd name="connsiteY5" fmla="*/ 5847248 h 6858000"/>
                <a:gd name="connsiteX6" fmla="*/ 430451 w 6091008"/>
                <a:gd name="connsiteY6" fmla="*/ 5887305 h 6858000"/>
                <a:gd name="connsiteX7" fmla="*/ 975811 w 6091008"/>
                <a:gd name="connsiteY7" fmla="*/ 6205653 h 6858000"/>
                <a:gd name="connsiteX8" fmla="*/ 1510250 w 6091008"/>
                <a:gd name="connsiteY8" fmla="*/ 6575390 h 6858000"/>
                <a:gd name="connsiteX9" fmla="*/ 2002437 w 6091008"/>
                <a:gd name="connsiteY9" fmla="*/ 6825029 h 6858000"/>
                <a:gd name="connsiteX10" fmla="*/ 2137670 w 6091008"/>
                <a:gd name="connsiteY10" fmla="*/ 6856874 h 6858000"/>
                <a:gd name="connsiteX11" fmla="*/ 2145778 w 6091008"/>
                <a:gd name="connsiteY11" fmla="*/ 6858000 h 6858000"/>
                <a:gd name="connsiteX12" fmla="*/ 1098858 w 6091008"/>
                <a:gd name="connsiteY12" fmla="*/ 6858000 h 6858000"/>
                <a:gd name="connsiteX13" fmla="*/ 1004166 w 6091008"/>
                <a:gd name="connsiteY13" fmla="*/ 6786858 h 6858000"/>
                <a:gd name="connsiteX14" fmla="*/ 751974 w 6091008"/>
                <a:gd name="connsiteY14" fmla="*/ 6608169 h 6858000"/>
                <a:gd name="connsiteX15" fmla="*/ 623305 w 6091008"/>
                <a:gd name="connsiteY15" fmla="*/ 6522172 h 6858000"/>
                <a:gd name="connsiteX16" fmla="*/ 492346 w 6091008"/>
                <a:gd name="connsiteY16" fmla="*/ 6437477 h 6858000"/>
                <a:gd name="connsiteX17" fmla="*/ 358536 w 6091008"/>
                <a:gd name="connsiteY17" fmla="*/ 6352312 h 6858000"/>
                <a:gd name="connsiteX18" fmla="*/ 290710 w 6091008"/>
                <a:gd name="connsiteY18" fmla="*/ 6308820 h 6858000"/>
                <a:gd name="connsiteX19" fmla="*/ 221792 w 6091008"/>
                <a:gd name="connsiteY19" fmla="*/ 6263122 h 6858000"/>
                <a:gd name="connsiteX20" fmla="*/ 152460 w 6091008"/>
                <a:gd name="connsiteY20" fmla="*/ 6215106 h 6858000"/>
                <a:gd name="connsiteX21" fmla="*/ 83055 w 6091008"/>
                <a:gd name="connsiteY21" fmla="*/ 6163978 h 6858000"/>
                <a:gd name="connsiteX22" fmla="*/ 14161 w 6091008"/>
                <a:gd name="connsiteY22" fmla="*/ 6109014 h 6858000"/>
                <a:gd name="connsiteX23" fmla="*/ 0 w 6091008"/>
                <a:gd name="connsiteY23" fmla="*/ 6096195 h 6858000"/>
                <a:gd name="connsiteX24" fmla="*/ 3707444 w 6091008"/>
                <a:gd name="connsiteY24" fmla="*/ 0 h 6858000"/>
                <a:gd name="connsiteX25" fmla="*/ 4265528 w 6091008"/>
                <a:gd name="connsiteY25" fmla="*/ 0 h 6858000"/>
                <a:gd name="connsiteX26" fmla="*/ 4291472 w 6091008"/>
                <a:gd name="connsiteY26" fmla="*/ 15596 h 6858000"/>
                <a:gd name="connsiteX27" fmla="*/ 4431124 w 6091008"/>
                <a:gd name="connsiteY27" fmla="*/ 119052 h 6858000"/>
                <a:gd name="connsiteX28" fmla="*/ 4899570 w 6091008"/>
                <a:gd name="connsiteY28" fmla="*/ 643769 h 6858000"/>
                <a:gd name="connsiteX29" fmla="*/ 5247925 w 6091008"/>
                <a:gd name="connsiteY29" fmla="*/ 1232134 h 6858000"/>
                <a:gd name="connsiteX30" fmla="*/ 5401234 w 6091008"/>
                <a:gd name="connsiteY30" fmla="*/ 1518442 h 6858000"/>
                <a:gd name="connsiteX31" fmla="*/ 5480921 w 6091008"/>
                <a:gd name="connsiteY31" fmla="*/ 1662114 h 6858000"/>
                <a:gd name="connsiteX32" fmla="*/ 5561804 w 6091008"/>
                <a:gd name="connsiteY32" fmla="*/ 1812436 h 6858000"/>
                <a:gd name="connsiteX33" fmla="*/ 5855037 w 6091008"/>
                <a:gd name="connsiteY33" fmla="*/ 2457716 h 6858000"/>
                <a:gd name="connsiteX34" fmla="*/ 6052254 w 6091008"/>
                <a:gd name="connsiteY34" fmla="*/ 3193699 h 6858000"/>
                <a:gd name="connsiteX35" fmla="*/ 6073151 w 6091008"/>
                <a:gd name="connsiteY35" fmla="*/ 4004612 h 6858000"/>
                <a:gd name="connsiteX36" fmla="*/ 6067309 w 6091008"/>
                <a:gd name="connsiteY36" fmla="*/ 4055890 h 6858000"/>
                <a:gd name="connsiteX37" fmla="*/ 6059979 w 6091008"/>
                <a:gd name="connsiteY37" fmla="*/ 4106917 h 6858000"/>
                <a:gd name="connsiteX38" fmla="*/ 6052371 w 6091008"/>
                <a:gd name="connsiteY38" fmla="*/ 4158016 h 6858000"/>
                <a:gd name="connsiteX39" fmla="*/ 6043434 w 6091008"/>
                <a:gd name="connsiteY39" fmla="*/ 4208759 h 6858000"/>
                <a:gd name="connsiteX40" fmla="*/ 6023229 w 6091008"/>
                <a:gd name="connsiteY40" fmla="*/ 4309769 h 6858000"/>
                <a:gd name="connsiteX41" fmla="*/ 5999922 w 6091008"/>
                <a:gd name="connsiteY41" fmla="*/ 4409799 h 6858000"/>
                <a:gd name="connsiteX42" fmla="*/ 5987157 w 6091008"/>
                <a:gd name="connsiteY42" fmla="*/ 4459369 h 6858000"/>
                <a:gd name="connsiteX43" fmla="*/ 5973731 w 6091008"/>
                <a:gd name="connsiteY43" fmla="*/ 4508027 h 6858000"/>
                <a:gd name="connsiteX44" fmla="*/ 5944653 w 6091008"/>
                <a:gd name="connsiteY44" fmla="*/ 4602538 h 6858000"/>
                <a:gd name="connsiteX45" fmla="*/ 5915334 w 6091008"/>
                <a:gd name="connsiteY45" fmla="*/ 4696982 h 6858000"/>
                <a:gd name="connsiteX46" fmla="*/ 5881786 w 6091008"/>
                <a:gd name="connsiteY46" fmla="*/ 4790295 h 6858000"/>
                <a:gd name="connsiteX47" fmla="*/ 5539609 w 6091008"/>
                <a:gd name="connsiteY47" fmla="*/ 5504511 h 6858000"/>
                <a:gd name="connsiteX48" fmla="*/ 5432400 w 6091008"/>
                <a:gd name="connsiteY48" fmla="*/ 5669348 h 6858000"/>
                <a:gd name="connsiteX49" fmla="*/ 5404330 w 6091008"/>
                <a:gd name="connsiteY49" fmla="*/ 5709372 h 6858000"/>
                <a:gd name="connsiteX50" fmla="*/ 5375525 w 6091008"/>
                <a:gd name="connsiteY50" fmla="*/ 5748757 h 6858000"/>
                <a:gd name="connsiteX51" fmla="*/ 5317831 w 6091008"/>
                <a:gd name="connsiteY51" fmla="*/ 5827355 h 6858000"/>
                <a:gd name="connsiteX52" fmla="*/ 5288208 w 6091008"/>
                <a:gd name="connsiteY52" fmla="*/ 5865932 h 6858000"/>
                <a:gd name="connsiteX53" fmla="*/ 5273251 w 6091008"/>
                <a:gd name="connsiteY53" fmla="*/ 5885035 h 6858000"/>
                <a:gd name="connsiteX54" fmla="*/ 5256656 w 6091008"/>
                <a:gd name="connsiteY54" fmla="*/ 5902520 h 6858000"/>
                <a:gd name="connsiteX55" fmla="*/ 5189858 w 6091008"/>
                <a:gd name="connsiteY55" fmla="*/ 5971616 h 6858000"/>
                <a:gd name="connsiteX56" fmla="*/ 5156287 w 6091008"/>
                <a:gd name="connsiteY56" fmla="*/ 6005600 h 6858000"/>
                <a:gd name="connsiteX57" fmla="*/ 5121598 w 6091008"/>
                <a:gd name="connsiteY57" fmla="*/ 6037962 h 6858000"/>
                <a:gd name="connsiteX58" fmla="*/ 5051798 w 6091008"/>
                <a:gd name="connsiteY58" fmla="*/ 6101838 h 6858000"/>
                <a:gd name="connsiteX59" fmla="*/ 4463594 w 6091008"/>
                <a:gd name="connsiteY59" fmla="*/ 6532280 h 6858000"/>
                <a:gd name="connsiteX60" fmla="*/ 4388637 w 6091008"/>
                <a:gd name="connsiteY60" fmla="*/ 6579169 h 6858000"/>
                <a:gd name="connsiteX61" fmla="*/ 4312856 w 6091008"/>
                <a:gd name="connsiteY61" fmla="*/ 6623337 h 6858000"/>
                <a:gd name="connsiteX62" fmla="*/ 4237558 w 6091008"/>
                <a:gd name="connsiteY62" fmla="*/ 6667632 h 6858000"/>
                <a:gd name="connsiteX63" fmla="*/ 4161774 w 6091008"/>
                <a:gd name="connsiteY63" fmla="*/ 6709883 h 6858000"/>
                <a:gd name="connsiteX64" fmla="*/ 4010448 w 6091008"/>
                <a:gd name="connsiteY64" fmla="*/ 6792981 h 6858000"/>
                <a:gd name="connsiteX65" fmla="*/ 3935163 w 6091008"/>
                <a:gd name="connsiteY65" fmla="*/ 6834338 h 6858000"/>
                <a:gd name="connsiteX66" fmla="*/ 3892887 w 6091008"/>
                <a:gd name="connsiteY66" fmla="*/ 6858000 h 6858000"/>
                <a:gd name="connsiteX67" fmla="*/ 2743942 w 6091008"/>
                <a:gd name="connsiteY67" fmla="*/ 6858000 h 6858000"/>
                <a:gd name="connsiteX68" fmla="*/ 2852577 w 6091008"/>
                <a:gd name="connsiteY68" fmla="*/ 6838910 h 6858000"/>
                <a:gd name="connsiteX69" fmla="*/ 3143255 w 6091008"/>
                <a:gd name="connsiteY69" fmla="*/ 6759775 h 6858000"/>
                <a:gd name="connsiteX70" fmla="*/ 3430899 w 6091008"/>
                <a:gd name="connsiteY70" fmla="*/ 6650056 h 6858000"/>
                <a:gd name="connsiteX71" fmla="*/ 3713289 w 6091008"/>
                <a:gd name="connsiteY71" fmla="*/ 6514054 h 6858000"/>
                <a:gd name="connsiteX72" fmla="*/ 3981228 w 6091008"/>
                <a:gd name="connsiteY72" fmla="*/ 6334878 h 6858000"/>
                <a:gd name="connsiteX73" fmla="*/ 4107885 w 6091008"/>
                <a:gd name="connsiteY73" fmla="*/ 6233689 h 6858000"/>
                <a:gd name="connsiteX74" fmla="*/ 4169795 w 6091008"/>
                <a:gd name="connsiteY74" fmla="*/ 6181389 h 6858000"/>
                <a:gd name="connsiteX75" fmla="*/ 4229189 w 6091008"/>
                <a:gd name="connsiteY75" fmla="*/ 6125914 h 6858000"/>
                <a:gd name="connsiteX76" fmla="*/ 4652064 w 6091008"/>
                <a:gd name="connsiteY76" fmla="*/ 5641457 h 6858000"/>
                <a:gd name="connsiteX77" fmla="*/ 4697555 w 6091008"/>
                <a:gd name="connsiteY77" fmla="*/ 5576516 h 6858000"/>
                <a:gd name="connsiteX78" fmla="*/ 4720492 w 6091008"/>
                <a:gd name="connsiteY78" fmla="*/ 5544537 h 6858000"/>
                <a:gd name="connsiteX79" fmla="*/ 4741922 w 6091008"/>
                <a:gd name="connsiteY79" fmla="*/ 5511420 h 6858000"/>
                <a:gd name="connsiteX80" fmla="*/ 4784179 w 6091008"/>
                <a:gd name="connsiteY80" fmla="*/ 5445022 h 6858000"/>
                <a:gd name="connsiteX81" fmla="*/ 4794796 w 6091008"/>
                <a:gd name="connsiteY81" fmla="*/ 5428584 h 6858000"/>
                <a:gd name="connsiteX82" fmla="*/ 4807173 w 6091008"/>
                <a:gd name="connsiteY82" fmla="*/ 5413795 h 6858000"/>
                <a:gd name="connsiteX83" fmla="*/ 4830010 w 6091008"/>
                <a:gd name="connsiteY83" fmla="*/ 5382674 h 6858000"/>
                <a:gd name="connsiteX84" fmla="*/ 4874298 w 6091008"/>
                <a:gd name="connsiteY84" fmla="*/ 5319323 h 6858000"/>
                <a:gd name="connsiteX85" fmla="*/ 4896484 w 6091008"/>
                <a:gd name="connsiteY85" fmla="*/ 5287734 h 6858000"/>
                <a:gd name="connsiteX86" fmla="*/ 4918019 w 6091008"/>
                <a:gd name="connsiteY86" fmla="*/ 5255673 h 6858000"/>
                <a:gd name="connsiteX87" fmla="*/ 4999238 w 6091008"/>
                <a:gd name="connsiteY87" fmla="*/ 5124058 h 6858000"/>
                <a:gd name="connsiteX88" fmla="*/ 5251271 w 6091008"/>
                <a:gd name="connsiteY88" fmla="*/ 4554965 h 6858000"/>
                <a:gd name="connsiteX89" fmla="*/ 5276136 w 6091008"/>
                <a:gd name="connsiteY89" fmla="*/ 4480521 h 6858000"/>
                <a:gd name="connsiteX90" fmla="*/ 5297442 w 6091008"/>
                <a:gd name="connsiteY90" fmla="*/ 4404389 h 6858000"/>
                <a:gd name="connsiteX91" fmla="*/ 5318953 w 6091008"/>
                <a:gd name="connsiteY91" fmla="*/ 4328458 h 6858000"/>
                <a:gd name="connsiteX92" fmla="*/ 5328684 w 6091008"/>
                <a:gd name="connsiteY92" fmla="*/ 4291175 h 6858000"/>
                <a:gd name="connsiteX93" fmla="*/ 5337470 w 6091008"/>
                <a:gd name="connsiteY93" fmla="*/ 4254522 h 6858000"/>
                <a:gd name="connsiteX94" fmla="*/ 5353277 w 6091008"/>
                <a:gd name="connsiteY94" fmla="*/ 4181038 h 6858000"/>
                <a:gd name="connsiteX95" fmla="*/ 5366762 w 6091008"/>
                <a:gd name="connsiteY95" fmla="*/ 4107520 h 6858000"/>
                <a:gd name="connsiteX96" fmla="*/ 5373105 w 6091008"/>
                <a:gd name="connsiteY96" fmla="*/ 4070802 h 6858000"/>
                <a:gd name="connsiteX97" fmla="*/ 5378288 w 6091008"/>
                <a:gd name="connsiteY97" fmla="*/ 4034066 h 6858000"/>
                <a:gd name="connsiteX98" fmla="*/ 5383471 w 6091008"/>
                <a:gd name="connsiteY98" fmla="*/ 3997331 h 6858000"/>
                <a:gd name="connsiteX99" fmla="*/ 5387373 w 6091008"/>
                <a:gd name="connsiteY99" fmla="*/ 3960547 h 6858000"/>
                <a:gd name="connsiteX100" fmla="*/ 5375699 w 6091008"/>
                <a:gd name="connsiteY100" fmla="*/ 3369810 h 6858000"/>
                <a:gd name="connsiteX101" fmla="*/ 5225695 w 6091008"/>
                <a:gd name="connsiteY101" fmla="*/ 2777923 h 6858000"/>
                <a:gd name="connsiteX102" fmla="*/ 4989893 w 6091008"/>
                <a:gd name="connsiteY102" fmla="*/ 2181595 h 6858000"/>
                <a:gd name="connsiteX103" fmla="*/ 4856777 w 6091008"/>
                <a:gd name="connsiteY103" fmla="*/ 1872581 h 6858000"/>
                <a:gd name="connsiteX104" fmla="*/ 4729367 w 6091008"/>
                <a:gd name="connsiteY104" fmla="*/ 1547581 h 6858000"/>
                <a:gd name="connsiteX105" fmla="*/ 4510575 w 6091008"/>
                <a:gd name="connsiteY105" fmla="*/ 917244 h 6858000"/>
                <a:gd name="connsiteX106" fmla="*/ 4387446 w 6091008"/>
                <a:gd name="connsiteY106" fmla="*/ 626512 h 6858000"/>
                <a:gd name="connsiteX107" fmla="*/ 4227716 w 6091008"/>
                <a:gd name="connsiteY107" fmla="*/ 368510 h 6858000"/>
                <a:gd name="connsiteX108" fmla="*/ 4017774 w 6091008"/>
                <a:gd name="connsiteY108" fmla="*/ 161674 h 6858000"/>
                <a:gd name="connsiteX109" fmla="*/ 3761542 w 6091008"/>
                <a:gd name="connsiteY109" fmla="*/ 19860 h 6858000"/>
                <a:gd name="connsiteX110" fmla="*/ 3727185 w 6091008"/>
                <a:gd name="connsiteY110" fmla="*/ 6533 h 6858000"/>
                <a:gd name="connsiteX111" fmla="*/ 1325680 w 6091008"/>
                <a:gd name="connsiteY111" fmla="*/ 0 h 6858000"/>
                <a:gd name="connsiteX112" fmla="*/ 2347354 w 6091008"/>
                <a:gd name="connsiteY112" fmla="*/ 0 h 6858000"/>
                <a:gd name="connsiteX113" fmla="*/ 2262734 w 6091008"/>
                <a:gd name="connsiteY113" fmla="*/ 20581 h 6858000"/>
                <a:gd name="connsiteX114" fmla="*/ 1969830 w 6091008"/>
                <a:gd name="connsiteY114" fmla="*/ 118108 h 6858000"/>
                <a:gd name="connsiteX115" fmla="*/ 1897367 w 6091008"/>
                <a:gd name="connsiteY115" fmla="*/ 145059 h 6858000"/>
                <a:gd name="connsiteX116" fmla="*/ 1825860 w 6091008"/>
                <a:gd name="connsiteY116" fmla="*/ 175210 h 6858000"/>
                <a:gd name="connsiteX117" fmla="*/ 1754258 w 6091008"/>
                <a:gd name="connsiteY117" fmla="*/ 204746 h 6858000"/>
                <a:gd name="connsiteX118" fmla="*/ 1683442 w 6091008"/>
                <a:gd name="connsiteY118" fmla="*/ 237143 h 6858000"/>
                <a:gd name="connsiteX119" fmla="*/ 1612330 w 6091008"/>
                <a:gd name="connsiteY119" fmla="*/ 268724 h 6858000"/>
                <a:gd name="connsiteX120" fmla="*/ 1542244 w 6091008"/>
                <a:gd name="connsiteY120" fmla="*/ 303229 h 6858000"/>
                <a:gd name="connsiteX121" fmla="*/ 1471990 w 6091008"/>
                <a:gd name="connsiteY121" fmla="*/ 337395 h 6858000"/>
                <a:gd name="connsiteX122" fmla="*/ 1402813 w 6091008"/>
                <a:gd name="connsiteY122" fmla="*/ 374794 h 6858000"/>
                <a:gd name="connsiteX123" fmla="*/ 1333886 w 6091008"/>
                <a:gd name="connsiteY123" fmla="*/ 412702 h 6858000"/>
                <a:gd name="connsiteX124" fmla="*/ 1266278 w 6091008"/>
                <a:gd name="connsiteY124" fmla="*/ 453907 h 6858000"/>
                <a:gd name="connsiteX125" fmla="*/ 1199136 w 6091008"/>
                <a:gd name="connsiteY125" fmla="*/ 496266 h 6858000"/>
                <a:gd name="connsiteX126" fmla="*/ 1182302 w 6091008"/>
                <a:gd name="connsiteY126" fmla="*/ 506917 h 6858000"/>
                <a:gd name="connsiteX127" fmla="*/ 1166009 w 6091008"/>
                <a:gd name="connsiteY127" fmla="*/ 518449 h 6858000"/>
                <a:gd name="connsiteX128" fmla="*/ 1133302 w 6091008"/>
                <a:gd name="connsiteY128" fmla="*/ 541479 h 6858000"/>
                <a:gd name="connsiteX129" fmla="*/ 1067923 w 6091008"/>
                <a:gd name="connsiteY129" fmla="*/ 587403 h 6858000"/>
                <a:gd name="connsiteX130" fmla="*/ 1051509 w 6091008"/>
                <a:gd name="connsiteY130" fmla="*/ 598902 h 6858000"/>
                <a:gd name="connsiteX131" fmla="*/ 1035673 w 6091008"/>
                <a:gd name="connsiteY131" fmla="*/ 611145 h 6858000"/>
                <a:gd name="connsiteX132" fmla="*/ 1003878 w 6091008"/>
                <a:gd name="connsiteY132" fmla="*/ 635598 h 6858000"/>
                <a:gd name="connsiteX133" fmla="*/ 877673 w 6091008"/>
                <a:gd name="connsiteY133" fmla="*/ 735582 h 6858000"/>
                <a:gd name="connsiteX134" fmla="*/ 417533 w 6091008"/>
                <a:gd name="connsiteY134" fmla="*/ 1198720 h 6858000"/>
                <a:gd name="connsiteX135" fmla="*/ 54935 w 6091008"/>
                <a:gd name="connsiteY135" fmla="*/ 1756293 h 6858000"/>
                <a:gd name="connsiteX136" fmla="*/ 17844 w 6091008"/>
                <a:gd name="connsiteY136" fmla="*/ 1831433 h 6858000"/>
                <a:gd name="connsiteX137" fmla="*/ 0 w 6091008"/>
                <a:gd name="connsiteY137" fmla="*/ 1869131 h 6858000"/>
                <a:gd name="connsiteX138" fmla="*/ 0 w 6091008"/>
                <a:gd name="connsiteY138" fmla="*/ 1198550 h 6858000"/>
                <a:gd name="connsiteX139" fmla="*/ 185957 w 6091008"/>
                <a:gd name="connsiteY139" fmla="*/ 961506 h 6858000"/>
                <a:gd name="connsiteX140" fmla="*/ 689746 w 6091008"/>
                <a:gd name="connsiteY140" fmla="*/ 447064 h 6858000"/>
                <a:gd name="connsiteX141" fmla="*/ 827126 w 6091008"/>
                <a:gd name="connsiteY141" fmla="*/ 333881 h 6858000"/>
                <a:gd name="connsiteX142" fmla="*/ 968997 w 6091008"/>
                <a:gd name="connsiteY142" fmla="*/ 228085 h 6858000"/>
                <a:gd name="connsiteX143" fmla="*/ 1004883 w 6091008"/>
                <a:gd name="connsiteY143" fmla="*/ 202373 h 6858000"/>
                <a:gd name="connsiteX144" fmla="*/ 1022826 w 6091008"/>
                <a:gd name="connsiteY144" fmla="*/ 189517 h 6858000"/>
                <a:gd name="connsiteX145" fmla="*/ 1041187 w 6091008"/>
                <a:gd name="connsiteY145" fmla="*/ 177509 h 6858000"/>
                <a:gd name="connsiteX146" fmla="*/ 1114760 w 6091008"/>
                <a:gd name="connsiteY146" fmla="*/ 129512 h 6858000"/>
                <a:gd name="connsiteX147" fmla="*/ 1188498 w 6091008"/>
                <a:gd name="connsiteY147" fmla="*/ 81854 h 6858000"/>
                <a:gd name="connsiteX148" fmla="*/ 1263461 w 6091008"/>
                <a:gd name="connsiteY148" fmla="*/ 3688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91008" h="6858000">
                  <a:moveTo>
                    <a:pt x="0" y="5476844"/>
                  </a:moveTo>
                  <a:lnTo>
                    <a:pt x="15220" y="5501668"/>
                  </a:lnTo>
                  <a:cubicBezTo>
                    <a:pt x="69097" y="5585141"/>
                    <a:pt x="130925" y="5654403"/>
                    <a:pt x="198940" y="5717964"/>
                  </a:cubicBezTo>
                  <a:lnTo>
                    <a:pt x="251499" y="5763842"/>
                  </a:lnTo>
                  <a:lnTo>
                    <a:pt x="308460" y="5806337"/>
                  </a:lnTo>
                  <a:cubicBezTo>
                    <a:pt x="326685" y="5820934"/>
                    <a:pt x="348384" y="5833667"/>
                    <a:pt x="368305" y="5847248"/>
                  </a:cubicBezTo>
                  <a:cubicBezTo>
                    <a:pt x="388782" y="5860683"/>
                    <a:pt x="408424" y="5874336"/>
                    <a:pt x="430451" y="5887305"/>
                  </a:cubicBezTo>
                  <a:cubicBezTo>
                    <a:pt x="601703" y="5991186"/>
                    <a:pt x="792871" y="6091279"/>
                    <a:pt x="975811" y="6205653"/>
                  </a:cubicBezTo>
                  <a:cubicBezTo>
                    <a:pt x="1159565" y="6318920"/>
                    <a:pt x="1337666" y="6443625"/>
                    <a:pt x="1510250" y="6575390"/>
                  </a:cubicBezTo>
                  <a:cubicBezTo>
                    <a:pt x="1658997" y="6690317"/>
                    <a:pt x="1824862" y="6774210"/>
                    <a:pt x="2002437" y="6825029"/>
                  </a:cubicBezTo>
                  <a:cubicBezTo>
                    <a:pt x="2046812" y="6837803"/>
                    <a:pt x="2091936" y="6848385"/>
                    <a:pt x="2137670" y="6856874"/>
                  </a:cubicBezTo>
                  <a:lnTo>
                    <a:pt x="2145778" y="6858000"/>
                  </a:lnTo>
                  <a:lnTo>
                    <a:pt x="1098858" y="6858000"/>
                  </a:lnTo>
                  <a:lnTo>
                    <a:pt x="1004166" y="6786858"/>
                  </a:lnTo>
                  <a:cubicBezTo>
                    <a:pt x="920997" y="6725805"/>
                    <a:pt x="837118" y="6666016"/>
                    <a:pt x="751974" y="6608169"/>
                  </a:cubicBezTo>
                  <a:lnTo>
                    <a:pt x="623305" y="6522172"/>
                  </a:lnTo>
                  <a:lnTo>
                    <a:pt x="492346" y="6437477"/>
                  </a:lnTo>
                  <a:lnTo>
                    <a:pt x="358536" y="6352312"/>
                  </a:lnTo>
                  <a:lnTo>
                    <a:pt x="290710" y="6308820"/>
                  </a:lnTo>
                  <a:lnTo>
                    <a:pt x="221792" y="6263122"/>
                  </a:lnTo>
                  <a:cubicBezTo>
                    <a:pt x="198889" y="6248595"/>
                    <a:pt x="175526" y="6231442"/>
                    <a:pt x="152460" y="6215106"/>
                  </a:cubicBezTo>
                  <a:cubicBezTo>
                    <a:pt x="129301" y="6198154"/>
                    <a:pt x="105988" y="6183223"/>
                    <a:pt x="83055" y="6163978"/>
                  </a:cubicBezTo>
                  <a:lnTo>
                    <a:pt x="14161" y="6109014"/>
                  </a:lnTo>
                  <a:lnTo>
                    <a:pt x="0" y="6096195"/>
                  </a:lnTo>
                  <a:close/>
                  <a:moveTo>
                    <a:pt x="3707444" y="0"/>
                  </a:moveTo>
                  <a:lnTo>
                    <a:pt x="4265528" y="0"/>
                  </a:lnTo>
                  <a:lnTo>
                    <a:pt x="4291472" y="15596"/>
                  </a:lnTo>
                  <a:cubicBezTo>
                    <a:pt x="4339292" y="47637"/>
                    <a:pt x="4385917" y="82210"/>
                    <a:pt x="4431124" y="119052"/>
                  </a:cubicBezTo>
                  <a:cubicBezTo>
                    <a:pt x="4612085" y="266897"/>
                    <a:pt x="4766658" y="451392"/>
                    <a:pt x="4899570" y="643769"/>
                  </a:cubicBezTo>
                  <a:cubicBezTo>
                    <a:pt x="5032421" y="836866"/>
                    <a:pt x="5144168" y="1037706"/>
                    <a:pt x="5247925" y="1232134"/>
                  </a:cubicBezTo>
                  <a:cubicBezTo>
                    <a:pt x="5299886" y="1329516"/>
                    <a:pt x="5349860" y="1425631"/>
                    <a:pt x="5401234" y="1518442"/>
                  </a:cubicBezTo>
                  <a:lnTo>
                    <a:pt x="5480921" y="1662114"/>
                  </a:lnTo>
                  <a:cubicBezTo>
                    <a:pt x="5508162" y="1711659"/>
                    <a:pt x="5535098" y="1761858"/>
                    <a:pt x="5561804" y="1812436"/>
                  </a:cubicBezTo>
                  <a:cubicBezTo>
                    <a:pt x="5668394" y="2015131"/>
                    <a:pt x="5769309" y="2228374"/>
                    <a:pt x="5855037" y="2457716"/>
                  </a:cubicBezTo>
                  <a:cubicBezTo>
                    <a:pt x="5940757" y="2686612"/>
                    <a:pt x="6011031" y="2932566"/>
                    <a:pt x="6052254" y="3193699"/>
                  </a:cubicBezTo>
                  <a:cubicBezTo>
                    <a:pt x="6093625" y="3454283"/>
                    <a:pt x="6103924" y="3730828"/>
                    <a:pt x="6073151" y="4004612"/>
                  </a:cubicBezTo>
                  <a:lnTo>
                    <a:pt x="6067309" y="4055890"/>
                  </a:lnTo>
                  <a:cubicBezTo>
                    <a:pt x="6065066" y="4072953"/>
                    <a:pt x="6062462" y="4089919"/>
                    <a:pt x="6059979" y="4106917"/>
                  </a:cubicBezTo>
                  <a:lnTo>
                    <a:pt x="6052371" y="4158016"/>
                  </a:lnTo>
                  <a:cubicBezTo>
                    <a:pt x="6049766" y="4174982"/>
                    <a:pt x="6046401" y="4191890"/>
                    <a:pt x="6043434" y="4208759"/>
                  </a:cubicBezTo>
                  <a:cubicBezTo>
                    <a:pt x="6037102" y="4242536"/>
                    <a:pt x="6031011" y="4276380"/>
                    <a:pt x="6023229" y="4309769"/>
                  </a:cubicBezTo>
                  <a:cubicBezTo>
                    <a:pt x="6015690" y="4343223"/>
                    <a:pt x="6008874" y="4376870"/>
                    <a:pt x="5999922" y="4409799"/>
                  </a:cubicBezTo>
                  <a:lnTo>
                    <a:pt x="5987157" y="4459369"/>
                  </a:lnTo>
                  <a:cubicBezTo>
                    <a:pt x="5982945" y="4476053"/>
                    <a:pt x="5978687" y="4492427"/>
                    <a:pt x="5973731" y="4508027"/>
                  </a:cubicBezTo>
                  <a:lnTo>
                    <a:pt x="5944653" y="4602538"/>
                  </a:lnTo>
                  <a:lnTo>
                    <a:pt x="5915334" y="4696982"/>
                  </a:lnTo>
                  <a:cubicBezTo>
                    <a:pt x="5905346" y="4728457"/>
                    <a:pt x="5892944" y="4759283"/>
                    <a:pt x="5881786" y="4790295"/>
                  </a:cubicBezTo>
                  <a:cubicBezTo>
                    <a:pt x="5791737" y="5038923"/>
                    <a:pt x="5677271" y="5280123"/>
                    <a:pt x="5539609" y="5504511"/>
                  </a:cubicBezTo>
                  <a:lnTo>
                    <a:pt x="5432400" y="5669348"/>
                  </a:lnTo>
                  <a:cubicBezTo>
                    <a:pt x="5423763" y="5683225"/>
                    <a:pt x="5413823" y="5696165"/>
                    <a:pt x="5404330" y="5709372"/>
                  </a:cubicBezTo>
                  <a:lnTo>
                    <a:pt x="5375525" y="5748757"/>
                  </a:lnTo>
                  <a:lnTo>
                    <a:pt x="5317831" y="5827355"/>
                  </a:lnTo>
                  <a:cubicBezTo>
                    <a:pt x="5308217" y="5840529"/>
                    <a:pt x="5298639" y="5853567"/>
                    <a:pt x="5288208" y="5865932"/>
                  </a:cubicBezTo>
                  <a:cubicBezTo>
                    <a:pt x="5283153" y="5872232"/>
                    <a:pt x="5278509" y="5878936"/>
                    <a:pt x="5273251" y="5885035"/>
                  </a:cubicBezTo>
                  <a:cubicBezTo>
                    <a:pt x="5267908" y="5890963"/>
                    <a:pt x="5262120" y="5896624"/>
                    <a:pt x="5256656" y="5902520"/>
                  </a:cubicBezTo>
                  <a:lnTo>
                    <a:pt x="5189858" y="5971616"/>
                  </a:lnTo>
                  <a:cubicBezTo>
                    <a:pt x="5178681" y="5982899"/>
                    <a:pt x="5167959" y="5994892"/>
                    <a:pt x="5156287" y="6005600"/>
                  </a:cubicBezTo>
                  <a:lnTo>
                    <a:pt x="5121598" y="6037962"/>
                  </a:lnTo>
                  <a:lnTo>
                    <a:pt x="5051798" y="6101838"/>
                  </a:lnTo>
                  <a:cubicBezTo>
                    <a:pt x="4864110" y="6268956"/>
                    <a:pt x="4663874" y="6407541"/>
                    <a:pt x="4463594" y="6532280"/>
                  </a:cubicBezTo>
                  <a:cubicBezTo>
                    <a:pt x="4438472" y="6547774"/>
                    <a:pt x="4413434" y="6563439"/>
                    <a:pt x="4388637" y="6579169"/>
                  </a:cubicBezTo>
                  <a:lnTo>
                    <a:pt x="4312856" y="6623337"/>
                  </a:lnTo>
                  <a:lnTo>
                    <a:pt x="4237558" y="6667632"/>
                  </a:lnTo>
                  <a:cubicBezTo>
                    <a:pt x="4212548" y="6682715"/>
                    <a:pt x="4186842" y="6695553"/>
                    <a:pt x="4161774" y="6709883"/>
                  </a:cubicBezTo>
                  <a:cubicBezTo>
                    <a:pt x="4111167" y="6737392"/>
                    <a:pt x="4061123" y="6766670"/>
                    <a:pt x="4010448" y="6792981"/>
                  </a:cubicBezTo>
                  <a:cubicBezTo>
                    <a:pt x="3985322" y="6806562"/>
                    <a:pt x="3960037" y="6820248"/>
                    <a:pt x="3935163" y="6834338"/>
                  </a:cubicBezTo>
                  <a:lnTo>
                    <a:pt x="3892887" y="6858000"/>
                  </a:lnTo>
                  <a:lnTo>
                    <a:pt x="2743942" y="6858000"/>
                  </a:lnTo>
                  <a:lnTo>
                    <a:pt x="2852577" y="6838910"/>
                  </a:lnTo>
                  <a:cubicBezTo>
                    <a:pt x="2949686" y="6818527"/>
                    <a:pt x="3046805" y="6791706"/>
                    <a:pt x="3143255" y="6759775"/>
                  </a:cubicBezTo>
                  <a:cubicBezTo>
                    <a:pt x="3239807" y="6727945"/>
                    <a:pt x="3335416" y="6689975"/>
                    <a:pt x="3430899" y="6650056"/>
                  </a:cubicBezTo>
                  <a:cubicBezTo>
                    <a:pt x="3526299" y="6609969"/>
                    <a:pt x="3621242" y="6565786"/>
                    <a:pt x="3713289" y="6514054"/>
                  </a:cubicBezTo>
                  <a:cubicBezTo>
                    <a:pt x="3805137" y="6460650"/>
                    <a:pt x="3895762" y="6401178"/>
                    <a:pt x="3981228" y="6334878"/>
                  </a:cubicBezTo>
                  <a:cubicBezTo>
                    <a:pt x="4024934" y="6303166"/>
                    <a:pt x="4066572" y="6268544"/>
                    <a:pt x="4107885" y="6233689"/>
                  </a:cubicBezTo>
                  <a:cubicBezTo>
                    <a:pt x="4128602" y="6216277"/>
                    <a:pt x="4149365" y="6199173"/>
                    <a:pt x="4169795" y="6181389"/>
                  </a:cubicBezTo>
                  <a:cubicBezTo>
                    <a:pt x="4189729" y="6163032"/>
                    <a:pt x="4209542" y="6144643"/>
                    <a:pt x="4229189" y="6125914"/>
                  </a:cubicBezTo>
                  <a:cubicBezTo>
                    <a:pt x="4387326" y="5978255"/>
                    <a:pt x="4528049" y="5812977"/>
                    <a:pt x="4652064" y="5641457"/>
                  </a:cubicBezTo>
                  <a:lnTo>
                    <a:pt x="4697555" y="5576516"/>
                  </a:lnTo>
                  <a:lnTo>
                    <a:pt x="4720492" y="5544537"/>
                  </a:lnTo>
                  <a:cubicBezTo>
                    <a:pt x="4728246" y="5533956"/>
                    <a:pt x="4734819" y="5522469"/>
                    <a:pt x="4741922" y="5511420"/>
                  </a:cubicBezTo>
                  <a:lnTo>
                    <a:pt x="4784179" y="5445022"/>
                  </a:lnTo>
                  <a:cubicBezTo>
                    <a:pt x="4787730" y="5439497"/>
                    <a:pt x="4791161" y="5433940"/>
                    <a:pt x="4794796" y="5428584"/>
                  </a:cubicBezTo>
                  <a:cubicBezTo>
                    <a:pt x="4798637" y="5423432"/>
                    <a:pt x="4803091" y="5418884"/>
                    <a:pt x="4807173" y="5413795"/>
                  </a:cubicBezTo>
                  <a:cubicBezTo>
                    <a:pt x="4815384" y="5403926"/>
                    <a:pt x="4822656" y="5393214"/>
                    <a:pt x="4830010" y="5382674"/>
                  </a:cubicBezTo>
                  <a:lnTo>
                    <a:pt x="4874298" y="5319323"/>
                  </a:lnTo>
                  <a:lnTo>
                    <a:pt x="4896484" y="5287734"/>
                  </a:lnTo>
                  <a:cubicBezTo>
                    <a:pt x="4903839" y="5277191"/>
                    <a:pt x="4911520" y="5266885"/>
                    <a:pt x="4918019" y="5255673"/>
                  </a:cubicBezTo>
                  <a:lnTo>
                    <a:pt x="4999238" y="5124058"/>
                  </a:lnTo>
                  <a:cubicBezTo>
                    <a:pt x="5102559" y="4945225"/>
                    <a:pt x="5185787" y="4753943"/>
                    <a:pt x="5251271" y="4554965"/>
                  </a:cubicBezTo>
                  <a:cubicBezTo>
                    <a:pt x="5259371" y="4530051"/>
                    <a:pt x="5268846" y="4505799"/>
                    <a:pt x="5276136" y="4480521"/>
                  </a:cubicBezTo>
                  <a:lnTo>
                    <a:pt x="5297442" y="4404389"/>
                  </a:lnTo>
                  <a:lnTo>
                    <a:pt x="5318953" y="4328458"/>
                  </a:lnTo>
                  <a:cubicBezTo>
                    <a:pt x="5322895" y="4315679"/>
                    <a:pt x="5325929" y="4303390"/>
                    <a:pt x="5328684" y="4291175"/>
                  </a:cubicBezTo>
                  <a:lnTo>
                    <a:pt x="5337470" y="4254522"/>
                  </a:lnTo>
                  <a:cubicBezTo>
                    <a:pt x="5343899" y="4230045"/>
                    <a:pt x="5348129" y="4205565"/>
                    <a:pt x="5353277" y="4181038"/>
                  </a:cubicBezTo>
                  <a:cubicBezTo>
                    <a:pt x="5358786" y="4156608"/>
                    <a:pt x="5362533" y="4132000"/>
                    <a:pt x="5366762" y="4107520"/>
                  </a:cubicBezTo>
                  <a:cubicBezTo>
                    <a:pt x="5368877" y="4095280"/>
                    <a:pt x="5371390" y="4083000"/>
                    <a:pt x="5373105" y="4070802"/>
                  </a:cubicBezTo>
                  <a:lnTo>
                    <a:pt x="5378288" y="4034066"/>
                  </a:lnTo>
                  <a:lnTo>
                    <a:pt x="5383471" y="3997331"/>
                  </a:lnTo>
                  <a:lnTo>
                    <a:pt x="5387373" y="3960547"/>
                  </a:lnTo>
                  <a:cubicBezTo>
                    <a:pt x="5408513" y="3764258"/>
                    <a:pt x="5404752" y="3567184"/>
                    <a:pt x="5375699" y="3369810"/>
                  </a:cubicBezTo>
                  <a:cubicBezTo>
                    <a:pt x="5347044" y="3172396"/>
                    <a:pt x="5293473" y="2975222"/>
                    <a:pt x="5225695" y="2777923"/>
                  </a:cubicBezTo>
                  <a:cubicBezTo>
                    <a:pt x="5157675" y="2580560"/>
                    <a:pt x="5075729" y="2382997"/>
                    <a:pt x="4989893" y="2181595"/>
                  </a:cubicBezTo>
                  <a:lnTo>
                    <a:pt x="4856777" y="1872581"/>
                  </a:lnTo>
                  <a:cubicBezTo>
                    <a:pt x="4811108" y="1763784"/>
                    <a:pt x="4768691" y="1655416"/>
                    <a:pt x="4729367" y="1547581"/>
                  </a:cubicBezTo>
                  <a:cubicBezTo>
                    <a:pt x="4650320" y="1331954"/>
                    <a:pt x="4585048" y="1118545"/>
                    <a:pt x="4510575" y="917244"/>
                  </a:cubicBezTo>
                  <a:cubicBezTo>
                    <a:pt x="4473339" y="816594"/>
                    <a:pt x="4433491" y="718925"/>
                    <a:pt x="4387446" y="626512"/>
                  </a:cubicBezTo>
                  <a:cubicBezTo>
                    <a:pt x="4341559" y="533993"/>
                    <a:pt x="4289352" y="446701"/>
                    <a:pt x="4227716" y="368510"/>
                  </a:cubicBezTo>
                  <a:cubicBezTo>
                    <a:pt x="4166554" y="290006"/>
                    <a:pt x="4096194" y="220222"/>
                    <a:pt x="4017774" y="161674"/>
                  </a:cubicBezTo>
                  <a:cubicBezTo>
                    <a:pt x="3939391" y="102989"/>
                    <a:pt x="3853034" y="55709"/>
                    <a:pt x="3761542" y="19860"/>
                  </a:cubicBezTo>
                  <a:lnTo>
                    <a:pt x="3727185" y="6533"/>
                  </a:lnTo>
                  <a:close/>
                  <a:moveTo>
                    <a:pt x="1325680" y="0"/>
                  </a:moveTo>
                  <a:lnTo>
                    <a:pt x="2347354" y="0"/>
                  </a:lnTo>
                  <a:lnTo>
                    <a:pt x="2262734" y="20581"/>
                  </a:lnTo>
                  <a:cubicBezTo>
                    <a:pt x="2164073" y="49233"/>
                    <a:pt x="2066423" y="82020"/>
                    <a:pt x="1969830" y="118108"/>
                  </a:cubicBezTo>
                  <a:cubicBezTo>
                    <a:pt x="1945675" y="127092"/>
                    <a:pt x="1921391" y="135598"/>
                    <a:pt x="1897367" y="145059"/>
                  </a:cubicBezTo>
                  <a:cubicBezTo>
                    <a:pt x="1873522" y="155302"/>
                    <a:pt x="1849679" y="165546"/>
                    <a:pt x="1825860" y="175210"/>
                  </a:cubicBezTo>
                  <a:lnTo>
                    <a:pt x="1754258" y="204746"/>
                  </a:lnTo>
                  <a:lnTo>
                    <a:pt x="1683442" y="237143"/>
                  </a:lnTo>
                  <a:cubicBezTo>
                    <a:pt x="1659851" y="247896"/>
                    <a:pt x="1636127" y="258172"/>
                    <a:pt x="1612330" y="268724"/>
                  </a:cubicBezTo>
                  <a:lnTo>
                    <a:pt x="1542244" y="303229"/>
                  </a:lnTo>
                  <a:lnTo>
                    <a:pt x="1471990" y="337395"/>
                  </a:lnTo>
                  <a:cubicBezTo>
                    <a:pt x="1448660" y="349103"/>
                    <a:pt x="1425927" y="362441"/>
                    <a:pt x="1402813" y="374794"/>
                  </a:cubicBezTo>
                  <a:lnTo>
                    <a:pt x="1333886" y="412702"/>
                  </a:lnTo>
                  <a:cubicBezTo>
                    <a:pt x="1310940" y="425394"/>
                    <a:pt x="1288842" y="440228"/>
                    <a:pt x="1266278" y="453907"/>
                  </a:cubicBezTo>
                  <a:lnTo>
                    <a:pt x="1199136" y="496266"/>
                  </a:lnTo>
                  <a:lnTo>
                    <a:pt x="1182302" y="506917"/>
                  </a:lnTo>
                  <a:lnTo>
                    <a:pt x="1166009" y="518449"/>
                  </a:lnTo>
                  <a:lnTo>
                    <a:pt x="1133302" y="541479"/>
                  </a:lnTo>
                  <a:lnTo>
                    <a:pt x="1067923" y="587403"/>
                  </a:lnTo>
                  <a:lnTo>
                    <a:pt x="1051509" y="598902"/>
                  </a:lnTo>
                  <a:lnTo>
                    <a:pt x="1035673" y="611145"/>
                  </a:lnTo>
                  <a:lnTo>
                    <a:pt x="1003878" y="635598"/>
                  </a:lnTo>
                  <a:cubicBezTo>
                    <a:pt x="961473" y="668248"/>
                    <a:pt x="918407" y="699983"/>
                    <a:pt x="877673" y="735582"/>
                  </a:cubicBezTo>
                  <a:cubicBezTo>
                    <a:pt x="711850" y="872792"/>
                    <a:pt x="555901" y="1026776"/>
                    <a:pt x="417533" y="1198720"/>
                  </a:cubicBezTo>
                  <a:cubicBezTo>
                    <a:pt x="278999" y="1370325"/>
                    <a:pt x="156917" y="1557820"/>
                    <a:pt x="54935" y="1756293"/>
                  </a:cubicBezTo>
                  <a:lnTo>
                    <a:pt x="17844" y="1831433"/>
                  </a:lnTo>
                  <a:lnTo>
                    <a:pt x="0" y="1869131"/>
                  </a:lnTo>
                  <a:lnTo>
                    <a:pt x="0" y="1198550"/>
                  </a:lnTo>
                  <a:lnTo>
                    <a:pt x="185957" y="961506"/>
                  </a:lnTo>
                  <a:cubicBezTo>
                    <a:pt x="342426" y="776600"/>
                    <a:pt x="509755" y="602849"/>
                    <a:pt x="689746" y="447064"/>
                  </a:cubicBezTo>
                  <a:cubicBezTo>
                    <a:pt x="733932" y="406795"/>
                    <a:pt x="780859" y="370795"/>
                    <a:pt x="827126" y="333881"/>
                  </a:cubicBezTo>
                  <a:cubicBezTo>
                    <a:pt x="872886" y="295949"/>
                    <a:pt x="921195" y="262526"/>
                    <a:pt x="968997" y="228085"/>
                  </a:cubicBezTo>
                  <a:lnTo>
                    <a:pt x="1004883" y="202373"/>
                  </a:lnTo>
                  <a:lnTo>
                    <a:pt x="1022826" y="189517"/>
                  </a:lnTo>
                  <a:lnTo>
                    <a:pt x="1041187" y="177509"/>
                  </a:lnTo>
                  <a:lnTo>
                    <a:pt x="1114760" y="129512"/>
                  </a:lnTo>
                  <a:cubicBezTo>
                    <a:pt x="1139435" y="113750"/>
                    <a:pt x="1163439" y="96630"/>
                    <a:pt x="1188498" y="81854"/>
                  </a:cubicBezTo>
                  <a:lnTo>
                    <a:pt x="1263461" y="3688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01D44A9-1D51-461B-A228-06F6C500B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5600" cy="6858000"/>
            </a:xfrm>
            <a:custGeom>
              <a:avLst/>
              <a:gdLst>
                <a:gd name="connsiteX0" fmla="*/ 0 w 6055600"/>
                <a:gd name="connsiteY0" fmla="*/ 5960220 h 6858000"/>
                <a:gd name="connsiteX1" fmla="*/ 36039 w 6055600"/>
                <a:gd name="connsiteY1" fmla="*/ 6002605 h 6858000"/>
                <a:gd name="connsiteX2" fmla="*/ 92950 w 6055600"/>
                <a:gd name="connsiteY2" fmla="*/ 6059050 h 6858000"/>
                <a:gd name="connsiteX3" fmla="*/ 153706 w 6055600"/>
                <a:gd name="connsiteY3" fmla="*/ 6111427 h 6858000"/>
                <a:gd name="connsiteX4" fmla="*/ 216806 w 6055600"/>
                <a:gd name="connsiteY4" fmla="*/ 6161603 h 6858000"/>
                <a:gd name="connsiteX5" fmla="*/ 281945 w 6055600"/>
                <a:gd name="connsiteY5" fmla="*/ 6209777 h 6858000"/>
                <a:gd name="connsiteX6" fmla="*/ 553337 w 6055600"/>
                <a:gd name="connsiteY6" fmla="*/ 6391500 h 6858000"/>
                <a:gd name="connsiteX7" fmla="*/ 690543 w 6055600"/>
                <a:gd name="connsiteY7" fmla="*/ 6481634 h 6858000"/>
                <a:gd name="connsiteX8" fmla="*/ 827127 w 6055600"/>
                <a:gd name="connsiteY8" fmla="*/ 6573159 h 6858000"/>
                <a:gd name="connsiteX9" fmla="*/ 1095915 w 6055600"/>
                <a:gd name="connsiteY9" fmla="*/ 6762202 h 6858000"/>
                <a:gd name="connsiteX10" fmla="*/ 1224853 w 6055600"/>
                <a:gd name="connsiteY10" fmla="*/ 6858000 h 6858000"/>
                <a:gd name="connsiteX11" fmla="*/ 1154072 w 6055600"/>
                <a:gd name="connsiteY11" fmla="*/ 6858000 h 6858000"/>
                <a:gd name="connsiteX12" fmla="*/ 1073489 w 6055600"/>
                <a:gd name="connsiteY12" fmla="*/ 6799140 h 6858000"/>
                <a:gd name="connsiteX13" fmla="*/ 800175 w 6055600"/>
                <a:gd name="connsiteY13" fmla="*/ 6620441 h 6858000"/>
                <a:gd name="connsiteX14" fmla="*/ 231518 w 6055600"/>
                <a:gd name="connsiteY14" fmla="*/ 6299323 h 6858000"/>
                <a:gd name="connsiteX15" fmla="*/ 160401 w 6055600"/>
                <a:gd name="connsiteY15" fmla="*/ 6256627 h 6858000"/>
                <a:gd name="connsiteX16" fmla="*/ 89697 w 6055600"/>
                <a:gd name="connsiteY16" fmla="*/ 6211916 h 6858000"/>
                <a:gd name="connsiteX17" fmla="*/ 20148 w 6055600"/>
                <a:gd name="connsiteY17" fmla="*/ 6163835 h 6858000"/>
                <a:gd name="connsiteX18" fmla="*/ 0 w 6055600"/>
                <a:gd name="connsiteY18" fmla="*/ 6147796 h 6858000"/>
                <a:gd name="connsiteX19" fmla="*/ 3748345 w 6055600"/>
                <a:gd name="connsiteY19" fmla="*/ 0 h 6858000"/>
                <a:gd name="connsiteX20" fmla="*/ 4277792 w 6055600"/>
                <a:gd name="connsiteY20" fmla="*/ 0 h 6858000"/>
                <a:gd name="connsiteX21" fmla="*/ 4339531 w 6055600"/>
                <a:gd name="connsiteY21" fmla="*/ 40262 h 6858000"/>
                <a:gd name="connsiteX22" fmla="*/ 4476306 w 6055600"/>
                <a:gd name="connsiteY22" fmla="*/ 153922 h 6858000"/>
                <a:gd name="connsiteX23" fmla="*/ 4713639 w 6055600"/>
                <a:gd name="connsiteY23" fmla="*/ 422076 h 6858000"/>
                <a:gd name="connsiteX24" fmla="*/ 4906991 w 6055600"/>
                <a:gd name="connsiteY24" fmla="*/ 723463 h 6858000"/>
                <a:gd name="connsiteX25" fmla="*/ 5070511 w 6055600"/>
                <a:gd name="connsiteY25" fmla="*/ 1037524 h 6858000"/>
                <a:gd name="connsiteX26" fmla="*/ 5219493 w 6055600"/>
                <a:gd name="connsiteY26" fmla="*/ 1352079 h 6858000"/>
                <a:gd name="connsiteX27" fmla="*/ 5367779 w 6055600"/>
                <a:gd name="connsiteY27" fmla="*/ 1658945 h 6858000"/>
                <a:gd name="connsiteX28" fmla="*/ 5446095 w 6055600"/>
                <a:gd name="connsiteY28" fmla="*/ 1811301 h 6858000"/>
                <a:gd name="connsiteX29" fmla="*/ 5525115 w 6055600"/>
                <a:gd name="connsiteY29" fmla="*/ 1967103 h 6858000"/>
                <a:gd name="connsiteX30" fmla="*/ 5816642 w 6055600"/>
                <a:gd name="connsiteY30" fmla="*/ 2618837 h 6858000"/>
                <a:gd name="connsiteX31" fmla="*/ 6015787 w 6055600"/>
                <a:gd name="connsiteY31" fmla="*/ 3339957 h 6858000"/>
                <a:gd name="connsiteX32" fmla="*/ 6054206 w 6055600"/>
                <a:gd name="connsiteY32" fmla="*/ 3727239 h 6858000"/>
                <a:gd name="connsiteX33" fmla="*/ 6039811 w 6055600"/>
                <a:gd name="connsiteY33" fmla="*/ 4122735 h 6858000"/>
                <a:gd name="connsiteX34" fmla="*/ 5971601 w 6055600"/>
                <a:gd name="connsiteY34" fmla="*/ 4514288 h 6858000"/>
                <a:gd name="connsiteX35" fmla="*/ 5946751 w 6055600"/>
                <a:gd name="connsiteY35" fmla="*/ 4609838 h 6858000"/>
                <a:gd name="connsiteX36" fmla="*/ 5919986 w 6055600"/>
                <a:gd name="connsiteY36" fmla="*/ 4703178 h 6858000"/>
                <a:gd name="connsiteX37" fmla="*/ 5890731 w 6055600"/>
                <a:gd name="connsiteY37" fmla="*/ 4795992 h 6858000"/>
                <a:gd name="connsiteX38" fmla="*/ 5859058 w 6055600"/>
                <a:gd name="connsiteY38" fmla="*/ 4888015 h 6858000"/>
                <a:gd name="connsiteX39" fmla="*/ 5525053 w 6055600"/>
                <a:gd name="connsiteY39" fmla="*/ 5588449 h 6858000"/>
                <a:gd name="connsiteX40" fmla="*/ 5058962 w 6055600"/>
                <a:gd name="connsiteY40" fmla="*/ 6189929 h 6858000"/>
                <a:gd name="connsiteX41" fmla="*/ 4787706 w 6055600"/>
                <a:gd name="connsiteY41" fmla="*/ 6442985 h 6858000"/>
                <a:gd name="connsiteX42" fmla="*/ 4498686 w 6055600"/>
                <a:gd name="connsiteY42" fmla="*/ 6663678 h 6858000"/>
                <a:gd name="connsiteX43" fmla="*/ 4197167 w 6055600"/>
                <a:gd name="connsiteY43" fmla="*/ 6854053 h 6858000"/>
                <a:gd name="connsiteX44" fmla="*/ 4189720 w 6055600"/>
                <a:gd name="connsiteY44" fmla="*/ 6858000 h 6858000"/>
                <a:gd name="connsiteX45" fmla="*/ 3651929 w 6055600"/>
                <a:gd name="connsiteY45" fmla="*/ 6858000 h 6858000"/>
                <a:gd name="connsiteX46" fmla="*/ 3789040 w 6055600"/>
                <a:gd name="connsiteY46" fmla="*/ 6778034 h 6858000"/>
                <a:gd name="connsiteX47" fmla="*/ 4335568 w 6055600"/>
                <a:gd name="connsiteY47" fmla="*/ 6382709 h 6858000"/>
                <a:gd name="connsiteX48" fmla="*/ 4586923 w 6055600"/>
                <a:gd name="connsiteY48" fmla="*/ 6158577 h 6858000"/>
                <a:gd name="connsiteX49" fmla="*/ 4819585 w 6055600"/>
                <a:gd name="connsiteY49" fmla="*/ 5915847 h 6858000"/>
                <a:gd name="connsiteX50" fmla="*/ 5214727 w 6055600"/>
                <a:gd name="connsiteY50" fmla="*/ 5371094 h 6858000"/>
                <a:gd name="connsiteX51" fmla="*/ 5495409 w 6055600"/>
                <a:gd name="connsiteY51" fmla="*/ 4752778 h 6858000"/>
                <a:gd name="connsiteX52" fmla="*/ 5522322 w 6055600"/>
                <a:gd name="connsiteY52" fmla="*/ 4671511 h 6858000"/>
                <a:gd name="connsiteX53" fmla="*/ 5547631 w 6055600"/>
                <a:gd name="connsiteY53" fmla="*/ 4589675 h 6858000"/>
                <a:gd name="connsiteX54" fmla="*/ 5570792 w 6055600"/>
                <a:gd name="connsiteY54" fmla="*/ 4506978 h 6858000"/>
                <a:gd name="connsiteX55" fmla="*/ 5591541 w 6055600"/>
                <a:gd name="connsiteY55" fmla="*/ 4425334 h 6858000"/>
                <a:gd name="connsiteX56" fmla="*/ 5649500 w 6055600"/>
                <a:gd name="connsiteY56" fmla="*/ 4097286 h 6858000"/>
                <a:gd name="connsiteX57" fmla="*/ 5637615 w 6055600"/>
                <a:gd name="connsiteY57" fmla="*/ 3437524 h 6858000"/>
                <a:gd name="connsiteX58" fmla="*/ 5475454 w 6055600"/>
                <a:gd name="connsiteY58" fmla="*/ 2791575 h 6858000"/>
                <a:gd name="connsiteX59" fmla="*/ 5217600 w 6055600"/>
                <a:gd name="connsiteY59" fmla="*/ 2164719 h 6858000"/>
                <a:gd name="connsiteX60" fmla="*/ 5144941 w 6055600"/>
                <a:gd name="connsiteY60" fmla="*/ 2009490 h 6858000"/>
                <a:gd name="connsiteX61" fmla="*/ 5070052 w 6055600"/>
                <a:gd name="connsiteY61" fmla="*/ 1851823 h 6858000"/>
                <a:gd name="connsiteX62" fmla="*/ 4926984 w 6055600"/>
                <a:gd name="connsiteY62" fmla="*/ 1529226 h 6858000"/>
                <a:gd name="connsiteX63" fmla="*/ 4790925 w 6055600"/>
                <a:gd name="connsiteY63" fmla="*/ 1209923 h 6858000"/>
                <a:gd name="connsiteX64" fmla="*/ 4650559 w 6055600"/>
                <a:gd name="connsiteY64" fmla="*/ 902490 h 6858000"/>
                <a:gd name="connsiteX65" fmla="*/ 4491930 w 6055600"/>
                <a:gd name="connsiteY65" fmla="*/ 616919 h 6858000"/>
                <a:gd name="connsiteX66" fmla="*/ 4302323 w 6055600"/>
                <a:gd name="connsiteY66" fmla="*/ 366083 h 6858000"/>
                <a:gd name="connsiteX67" fmla="*/ 4072203 w 6055600"/>
                <a:gd name="connsiteY67" fmla="*/ 164982 h 6858000"/>
                <a:gd name="connsiteX68" fmla="*/ 3803964 w 6055600"/>
                <a:gd name="connsiteY68" fmla="*/ 21052 h 6858000"/>
                <a:gd name="connsiteX69" fmla="*/ 3768314 w 6055600"/>
                <a:gd name="connsiteY69" fmla="*/ 6826 h 6858000"/>
                <a:gd name="connsiteX70" fmla="*/ 1589779 w 6055600"/>
                <a:gd name="connsiteY70" fmla="*/ 0 h 6858000"/>
                <a:gd name="connsiteX71" fmla="*/ 1918056 w 6055600"/>
                <a:gd name="connsiteY71" fmla="*/ 0 h 6858000"/>
                <a:gd name="connsiteX72" fmla="*/ 1764243 w 6055600"/>
                <a:gd name="connsiteY72" fmla="*/ 55145 h 6858000"/>
                <a:gd name="connsiteX73" fmla="*/ 1313330 w 6055600"/>
                <a:gd name="connsiteY73" fmla="*/ 274424 h 6858000"/>
                <a:gd name="connsiteX74" fmla="*/ 295673 w 6055600"/>
                <a:gd name="connsiteY74" fmla="*/ 1187630 h 6858000"/>
                <a:gd name="connsiteX75" fmla="*/ 96207 w 6055600"/>
                <a:gd name="connsiteY75" fmla="*/ 1474327 h 6858000"/>
                <a:gd name="connsiteX76" fmla="*/ 0 w 6055600"/>
                <a:gd name="connsiteY76" fmla="*/ 1641460 h 6858000"/>
                <a:gd name="connsiteX77" fmla="*/ 0 w 6055600"/>
                <a:gd name="connsiteY77" fmla="*/ 1224218 h 6858000"/>
                <a:gd name="connsiteX78" fmla="*/ 150937 w 6055600"/>
                <a:gd name="connsiteY78" fmla="*/ 1040975 h 6858000"/>
                <a:gd name="connsiteX79" fmla="*/ 1264907 w 6055600"/>
                <a:gd name="connsiteY79" fmla="*/ 158248 h 6858000"/>
                <a:gd name="connsiteX80" fmla="*/ 1575167 w 6055600"/>
                <a:gd name="connsiteY80" fmla="*/ 567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55600" h="6858000">
                  <a:moveTo>
                    <a:pt x="0" y="5960220"/>
                  </a:moveTo>
                  <a:lnTo>
                    <a:pt x="36039" y="6002605"/>
                  </a:lnTo>
                  <a:cubicBezTo>
                    <a:pt x="54896" y="6021530"/>
                    <a:pt x="73635" y="6040425"/>
                    <a:pt x="92950" y="6059050"/>
                  </a:cubicBezTo>
                  <a:lnTo>
                    <a:pt x="153706" y="6111427"/>
                  </a:lnTo>
                  <a:cubicBezTo>
                    <a:pt x="173546" y="6129485"/>
                    <a:pt x="195722" y="6144912"/>
                    <a:pt x="216806" y="6161603"/>
                  </a:cubicBezTo>
                  <a:cubicBezTo>
                    <a:pt x="238229" y="6177961"/>
                    <a:pt x="259466" y="6194551"/>
                    <a:pt x="281945" y="6209777"/>
                  </a:cubicBezTo>
                  <a:cubicBezTo>
                    <a:pt x="369940" y="6272709"/>
                    <a:pt x="461791" y="6332004"/>
                    <a:pt x="553337" y="6391500"/>
                  </a:cubicBezTo>
                  <a:lnTo>
                    <a:pt x="690543" y="6481634"/>
                  </a:lnTo>
                  <a:lnTo>
                    <a:pt x="827127" y="6573159"/>
                  </a:lnTo>
                  <a:cubicBezTo>
                    <a:pt x="917674" y="6634511"/>
                    <a:pt x="1007156" y="6697737"/>
                    <a:pt x="1095915" y="6762202"/>
                  </a:cubicBezTo>
                  <a:lnTo>
                    <a:pt x="1224853" y="6858000"/>
                  </a:lnTo>
                  <a:lnTo>
                    <a:pt x="1154072" y="6858000"/>
                  </a:lnTo>
                  <a:lnTo>
                    <a:pt x="1073489" y="6799140"/>
                  </a:lnTo>
                  <a:cubicBezTo>
                    <a:pt x="983882" y="6736908"/>
                    <a:pt x="892851" y="6677125"/>
                    <a:pt x="800175" y="6620441"/>
                  </a:cubicBezTo>
                  <a:cubicBezTo>
                    <a:pt x="615108" y="6506015"/>
                    <a:pt x="422939" y="6407807"/>
                    <a:pt x="231518" y="6299323"/>
                  </a:cubicBezTo>
                  <a:cubicBezTo>
                    <a:pt x="207467" y="6286226"/>
                    <a:pt x="184098" y="6271045"/>
                    <a:pt x="160401" y="6256627"/>
                  </a:cubicBezTo>
                  <a:cubicBezTo>
                    <a:pt x="136809" y="6241811"/>
                    <a:pt x="112558" y="6228518"/>
                    <a:pt x="89697" y="6211916"/>
                  </a:cubicBezTo>
                  <a:lnTo>
                    <a:pt x="20148" y="6163835"/>
                  </a:lnTo>
                  <a:lnTo>
                    <a:pt x="0" y="6147796"/>
                  </a:lnTo>
                  <a:close/>
                  <a:moveTo>
                    <a:pt x="3748345" y="0"/>
                  </a:moveTo>
                  <a:lnTo>
                    <a:pt x="4277792" y="0"/>
                  </a:lnTo>
                  <a:lnTo>
                    <a:pt x="4339531" y="40262"/>
                  </a:lnTo>
                  <a:cubicBezTo>
                    <a:pt x="4386991" y="75346"/>
                    <a:pt x="4432680" y="113353"/>
                    <a:pt x="4476306" y="153922"/>
                  </a:cubicBezTo>
                  <a:cubicBezTo>
                    <a:pt x="4563779" y="234693"/>
                    <a:pt x="4642423" y="325982"/>
                    <a:pt x="4713639" y="422076"/>
                  </a:cubicBezTo>
                  <a:cubicBezTo>
                    <a:pt x="4784481" y="518635"/>
                    <a:pt x="4848552" y="619893"/>
                    <a:pt x="4906991" y="723463"/>
                  </a:cubicBezTo>
                  <a:cubicBezTo>
                    <a:pt x="4965582" y="826932"/>
                    <a:pt x="5019421" y="932243"/>
                    <a:pt x="5070511" y="1037524"/>
                  </a:cubicBezTo>
                  <a:cubicBezTo>
                    <a:pt x="5121871" y="1142738"/>
                    <a:pt x="5170833" y="1248016"/>
                    <a:pt x="5219493" y="1352079"/>
                  </a:cubicBezTo>
                  <a:cubicBezTo>
                    <a:pt x="5268459" y="1455943"/>
                    <a:pt x="5317204" y="1558756"/>
                    <a:pt x="5367779" y="1658945"/>
                  </a:cubicBezTo>
                  <a:lnTo>
                    <a:pt x="5446095" y="1811301"/>
                  </a:lnTo>
                  <a:cubicBezTo>
                    <a:pt x="5472584" y="1862992"/>
                    <a:pt x="5498885" y="1914915"/>
                    <a:pt x="5525115" y="1967103"/>
                  </a:cubicBezTo>
                  <a:cubicBezTo>
                    <a:pt x="5629428" y="2176256"/>
                    <a:pt x="5730254" y="2391411"/>
                    <a:pt x="5816642" y="2618837"/>
                  </a:cubicBezTo>
                  <a:cubicBezTo>
                    <a:pt x="5902562" y="2846137"/>
                    <a:pt x="5974641" y="3086291"/>
                    <a:pt x="6015787" y="3339957"/>
                  </a:cubicBezTo>
                  <a:cubicBezTo>
                    <a:pt x="6036373" y="3466512"/>
                    <a:pt x="6050262" y="3596084"/>
                    <a:pt x="6054206" y="3727239"/>
                  </a:cubicBezTo>
                  <a:cubicBezTo>
                    <a:pt x="6058266" y="3858425"/>
                    <a:pt x="6053460" y="3990915"/>
                    <a:pt x="6039811" y="4122735"/>
                  </a:cubicBezTo>
                  <a:cubicBezTo>
                    <a:pt x="6026397" y="4254618"/>
                    <a:pt x="6002552" y="4385688"/>
                    <a:pt x="5971601" y="4514288"/>
                  </a:cubicBezTo>
                  <a:cubicBezTo>
                    <a:pt x="5963342" y="4546050"/>
                    <a:pt x="5955885" y="4579019"/>
                    <a:pt x="5946751" y="4609838"/>
                  </a:cubicBezTo>
                  <a:lnTo>
                    <a:pt x="5919986" y="4703178"/>
                  </a:lnTo>
                  <a:lnTo>
                    <a:pt x="5890731" y="4795992"/>
                  </a:lnTo>
                  <a:cubicBezTo>
                    <a:pt x="5880825" y="4826888"/>
                    <a:pt x="5869667" y="4857307"/>
                    <a:pt x="5859058" y="4888015"/>
                  </a:cubicBezTo>
                  <a:cubicBezTo>
                    <a:pt x="5772112" y="5132558"/>
                    <a:pt x="5660551" y="5369373"/>
                    <a:pt x="5525053" y="5588449"/>
                  </a:cubicBezTo>
                  <a:cubicBezTo>
                    <a:pt x="5389674" y="5807557"/>
                    <a:pt x="5232835" y="6010440"/>
                    <a:pt x="5058962" y="6189929"/>
                  </a:cubicBezTo>
                  <a:cubicBezTo>
                    <a:pt x="4972125" y="6279771"/>
                    <a:pt x="4880998" y="6363650"/>
                    <a:pt x="4787706" y="6442985"/>
                  </a:cubicBezTo>
                  <a:cubicBezTo>
                    <a:pt x="4693655" y="6521410"/>
                    <a:pt x="4597439" y="6595290"/>
                    <a:pt x="4498686" y="6663678"/>
                  </a:cubicBezTo>
                  <a:cubicBezTo>
                    <a:pt x="4399893" y="6731984"/>
                    <a:pt x="4299240" y="6795191"/>
                    <a:pt x="4197167" y="6854053"/>
                  </a:cubicBezTo>
                  <a:lnTo>
                    <a:pt x="4189720" y="6858000"/>
                  </a:lnTo>
                  <a:lnTo>
                    <a:pt x="3651929" y="6858000"/>
                  </a:lnTo>
                  <a:lnTo>
                    <a:pt x="3789040" y="6778034"/>
                  </a:lnTo>
                  <a:cubicBezTo>
                    <a:pt x="3978462" y="6656931"/>
                    <a:pt x="4162446" y="6525734"/>
                    <a:pt x="4335568" y="6382709"/>
                  </a:cubicBezTo>
                  <a:cubicBezTo>
                    <a:pt x="4422084" y="6310901"/>
                    <a:pt x="4506335" y="6236787"/>
                    <a:pt x="4586923" y="6158577"/>
                  </a:cubicBezTo>
                  <a:cubicBezTo>
                    <a:pt x="4668153" y="6081248"/>
                    <a:pt x="4745649" y="6000086"/>
                    <a:pt x="4819585" y="5915847"/>
                  </a:cubicBezTo>
                  <a:cubicBezTo>
                    <a:pt x="4967573" y="5747401"/>
                    <a:pt x="5101426" y="5566247"/>
                    <a:pt x="5214727" y="5371094"/>
                  </a:cubicBezTo>
                  <a:cubicBezTo>
                    <a:pt x="5327795" y="5175879"/>
                    <a:pt x="5421090" y="4968427"/>
                    <a:pt x="5495409" y="4752778"/>
                  </a:cubicBezTo>
                  <a:cubicBezTo>
                    <a:pt x="5504291" y="4725712"/>
                    <a:pt x="5513872" y="4698834"/>
                    <a:pt x="5522322" y="4671511"/>
                  </a:cubicBezTo>
                  <a:lnTo>
                    <a:pt x="5547631" y="4589675"/>
                  </a:lnTo>
                  <a:lnTo>
                    <a:pt x="5570792" y="4506978"/>
                  </a:lnTo>
                  <a:cubicBezTo>
                    <a:pt x="5578845" y="4479265"/>
                    <a:pt x="5584485" y="4452605"/>
                    <a:pt x="5591541" y="4425334"/>
                  </a:cubicBezTo>
                  <a:cubicBezTo>
                    <a:pt x="5618002" y="4316765"/>
                    <a:pt x="5636850" y="4207148"/>
                    <a:pt x="5649500" y="4097286"/>
                  </a:cubicBezTo>
                  <a:cubicBezTo>
                    <a:pt x="5674602" y="3877368"/>
                    <a:pt x="5668749" y="3656091"/>
                    <a:pt x="5637615" y="3437524"/>
                  </a:cubicBezTo>
                  <a:cubicBezTo>
                    <a:pt x="5605861" y="3218934"/>
                    <a:pt x="5549060" y="3003118"/>
                    <a:pt x="5475454" y="2791575"/>
                  </a:cubicBezTo>
                  <a:cubicBezTo>
                    <a:pt x="5402070" y="2579668"/>
                    <a:pt x="5313111" y="2371656"/>
                    <a:pt x="5217600" y="2164719"/>
                  </a:cubicBezTo>
                  <a:cubicBezTo>
                    <a:pt x="5193627" y="2112994"/>
                    <a:pt x="5169419" y="2061207"/>
                    <a:pt x="5144941" y="2009490"/>
                  </a:cubicBezTo>
                  <a:lnTo>
                    <a:pt x="5070052" y="1851823"/>
                  </a:lnTo>
                  <a:cubicBezTo>
                    <a:pt x="5020031" y="1744421"/>
                    <a:pt x="4972748" y="1636620"/>
                    <a:pt x="4926984" y="1529226"/>
                  </a:cubicBezTo>
                  <a:lnTo>
                    <a:pt x="4790925" y="1209923"/>
                  </a:lnTo>
                  <a:cubicBezTo>
                    <a:pt x="4745458" y="1105158"/>
                    <a:pt x="4699567" y="1001976"/>
                    <a:pt x="4650559" y="902490"/>
                  </a:cubicBezTo>
                  <a:cubicBezTo>
                    <a:pt x="4601243" y="803205"/>
                    <a:pt x="4549606" y="706978"/>
                    <a:pt x="4491930" y="616919"/>
                  </a:cubicBezTo>
                  <a:cubicBezTo>
                    <a:pt x="4434712" y="526559"/>
                    <a:pt x="4372370" y="441762"/>
                    <a:pt x="4302323" y="366083"/>
                  </a:cubicBezTo>
                  <a:cubicBezTo>
                    <a:pt x="4232428" y="290304"/>
                    <a:pt x="4155542" y="222846"/>
                    <a:pt x="4072203" y="164982"/>
                  </a:cubicBezTo>
                  <a:cubicBezTo>
                    <a:pt x="3988864" y="107118"/>
                    <a:pt x="3898693" y="59316"/>
                    <a:pt x="3803964" y="21052"/>
                  </a:cubicBezTo>
                  <a:lnTo>
                    <a:pt x="3768314" y="6826"/>
                  </a:lnTo>
                  <a:close/>
                  <a:moveTo>
                    <a:pt x="1589779" y="0"/>
                  </a:moveTo>
                  <a:lnTo>
                    <a:pt x="1918056" y="0"/>
                  </a:lnTo>
                  <a:lnTo>
                    <a:pt x="1764243" y="55145"/>
                  </a:lnTo>
                  <a:cubicBezTo>
                    <a:pt x="1609764" y="115414"/>
                    <a:pt x="1458840" y="188978"/>
                    <a:pt x="1313330" y="274424"/>
                  </a:cubicBezTo>
                  <a:cubicBezTo>
                    <a:pt x="924625" y="501532"/>
                    <a:pt x="576885" y="817476"/>
                    <a:pt x="295673" y="1187630"/>
                  </a:cubicBezTo>
                  <a:cubicBezTo>
                    <a:pt x="225216" y="1280162"/>
                    <a:pt x="158640" y="1375858"/>
                    <a:pt x="96207" y="1474327"/>
                  </a:cubicBezTo>
                  <a:lnTo>
                    <a:pt x="0" y="1641460"/>
                  </a:lnTo>
                  <a:lnTo>
                    <a:pt x="0" y="1224218"/>
                  </a:lnTo>
                  <a:lnTo>
                    <a:pt x="150937" y="1040975"/>
                  </a:lnTo>
                  <a:cubicBezTo>
                    <a:pt x="478530" y="677729"/>
                    <a:pt x="858178" y="381092"/>
                    <a:pt x="1264907" y="158248"/>
                  </a:cubicBezTo>
                  <a:cubicBezTo>
                    <a:pt x="1366631" y="102619"/>
                    <a:pt x="1470177" y="51760"/>
                    <a:pt x="1575167" y="567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Content Placeholder 6" descr="A white padlock in a green circle with letters on it&#10;&#10;AI-generated content may be incorrect.">
            <a:extLst>
              <a:ext uri="{FF2B5EF4-FFF2-40B4-BE49-F238E27FC236}">
                <a16:creationId xmlns:a16="http://schemas.microsoft.com/office/drawing/2014/main" id="{A4D321F5-6E5B-00B6-B96E-CBBA04990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4437" y="1700784"/>
            <a:ext cx="3785616" cy="3785616"/>
          </a:xfrm>
          <a:prstGeom prst="rect">
            <a:avLst/>
          </a:prstGeom>
        </p:spPr>
      </p:pic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27BE6AE9-BFFB-96E2-A26E-AEFB4BDB9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072" y="2421683"/>
            <a:ext cx="4765949" cy="3353476"/>
          </a:xfrm>
        </p:spPr>
        <p:txBody>
          <a:bodyPr anchor="t">
            <a:normAutofit/>
          </a:bodyPr>
          <a:lstStyle/>
          <a:p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74DEB4-32F1-FA0B-5792-00D6D17AA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9FCA01-1975-14EE-103A-7A5FE10EA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AC1568B-7022-4F19-B433-B0F77E3AE4C8}" type="slidenum">
              <a:rPr lang="en-US" smtClean="0"/>
              <a:pPr>
                <a:spcAft>
                  <a:spcPts val="600"/>
                </a:spcAft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139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25B775-07D0-B0FF-DD53-7B440664F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Encryption at Rest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566969-F813-4CC5-B3E9-363D85B55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881264" y="-5116"/>
            <a:ext cx="3318648" cy="2490264"/>
            <a:chOff x="-305" y="-1"/>
            <a:chExt cx="3832880" cy="287613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F8CF66C-45E2-456B-92B0-9E97A331D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65D590E-D70D-4D25-B853-D5208F2AA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31501E-3F84-4705-A001-13995FA6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52617E4-47FD-4C38-8F70-93BF9B12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217D733-97B6-4C43-AF0C-5E3CB0EA1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07887"/>
            <a:ext cx="2605762" cy="2252847"/>
            <a:chOff x="-305" y="-4155"/>
            <a:chExt cx="2514948" cy="217433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D288266-7E76-4D4A-BAAC-E233FA013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697F88A-8624-4BA2-AF06-E6C3A52F0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CA77163-C052-481C-9DCF-68C23ACAB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2B425B5-0A0E-4B85-B718-E5DA73431A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2016E-674A-31B9-4575-9ECF85D21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641F7-8F74-3F1A-005C-4A8601701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AC1568B-7022-4F19-B433-B0F77E3AE4C8}" type="slidenum">
              <a:rPr lang="en-US" smtClean="0"/>
              <a:pPr>
                <a:spcAft>
                  <a:spcPts val="600"/>
                </a:spcAft>
              </a:pPr>
              <a:t>41</a:t>
            </a:fld>
            <a:endParaRPr lang="en-US"/>
          </a:p>
        </p:txBody>
      </p:sp>
      <p:graphicFrame>
        <p:nvGraphicFramePr>
          <p:cNvPr id="8" name="Rectangle 1">
            <a:extLst>
              <a:ext uri="{FF2B5EF4-FFF2-40B4-BE49-F238E27FC236}">
                <a16:creationId xmlns:a16="http://schemas.microsoft.com/office/drawing/2014/main" id="{0A34F1F8-20A9-D9AE-B2F2-38141DB984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954566"/>
              </p:ext>
            </p:extLst>
          </p:nvPr>
        </p:nvGraphicFramePr>
        <p:xfrm>
          <a:off x="1036320" y="2560320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93707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767CB7-C6B4-0C81-81A5-24079BDBC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Encryption in Transit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6CF3CA-38DB-3CC7-EF08-A1E42CE26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89B2F8-FFC9-18B7-A065-799ECF30A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AC1568B-7022-4F19-B433-B0F77E3AE4C8}" type="slidenum">
              <a:rPr lang="en-US" smtClean="0"/>
              <a:pPr>
                <a:spcAft>
                  <a:spcPts val="600"/>
                </a:spcAft>
              </a:pPr>
              <a:t>42</a:t>
            </a:fld>
            <a:endParaRPr lang="en-US"/>
          </a:p>
        </p:txBody>
      </p:sp>
      <p:graphicFrame>
        <p:nvGraphicFramePr>
          <p:cNvPr id="8" name="Rectangle 1">
            <a:extLst>
              <a:ext uri="{FF2B5EF4-FFF2-40B4-BE49-F238E27FC236}">
                <a16:creationId xmlns:a16="http://schemas.microsoft.com/office/drawing/2014/main" id="{120AEE50-EE4F-07ED-116E-54FEC86DEA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38220"/>
              </p:ext>
            </p:extLst>
          </p:nvPr>
        </p:nvGraphicFramePr>
        <p:xfrm>
          <a:off x="1036320" y="2543633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57203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BC228-43E2-A97F-E92C-533BB88F1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US" sz="3200" dirty="0"/>
              <a:t>Encryption in Use</a:t>
            </a:r>
          </a:p>
        </p:txBody>
      </p:sp>
      <p:pic>
        <p:nvPicPr>
          <p:cNvPr id="7" name="Picture 6" descr="Padlock on computer motherboard">
            <a:extLst>
              <a:ext uri="{FF2B5EF4-FFF2-40B4-BE49-F238E27FC236}">
                <a16:creationId xmlns:a16="http://schemas.microsoft.com/office/drawing/2014/main" id="{C8EA4869-998A-6109-7470-54572F4F1A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254" r="36608" b="-1"/>
          <a:stretch>
            <a:fillRect/>
          </a:stretch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F5913-7540-8E5D-B1B2-08EC42548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en-US" sz="2000" dirty="0"/>
              <a:t>Not as many examples, hard to keep data encrypted while in use</a:t>
            </a:r>
          </a:p>
          <a:p>
            <a:r>
              <a:rPr lang="en-US" sz="2000" dirty="0"/>
              <a:t>Memory encryption is closest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E95C6D-3876-897F-6F6D-EC87124FA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55598" y="6356350"/>
            <a:ext cx="325435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430E0F-6DC2-C09A-37B4-C036C40B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AC1568B-7022-4F19-B433-B0F77E3AE4C8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43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907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D8553-5495-95DC-0B57-9418A42BB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Key management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252771-3D3D-A885-A946-DDFC3CA2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rgbClr val="FFFFFF"/>
                </a:solidFill>
              </a:rPr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411AC-890F-DD0B-5825-A73E72696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AC1568B-7022-4F19-B433-B0F77E3AE4C8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5" name="Content Placeholder 2">
            <a:extLst>
              <a:ext uri="{FF2B5EF4-FFF2-40B4-BE49-F238E27FC236}">
                <a16:creationId xmlns:a16="http://schemas.microsoft.com/office/drawing/2014/main" id="{99D6810E-8785-2EB3-CF04-C28722FA87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60863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2393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Symmetric cryptography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81" y="1006615"/>
            <a:ext cx="8247619" cy="2980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166" y="3987567"/>
            <a:ext cx="4271719" cy="28036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6581" y="4349348"/>
            <a:ext cx="56097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Two types: Stream and Block Ciphers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Stream Ciphers</a:t>
            </a:r>
            <a:r>
              <a:rPr lang="en-US" sz="2000" dirty="0"/>
              <a:t> treat the message a stream of bits and performs mathematical functions on each bit individually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Block Ciphers</a:t>
            </a:r>
            <a:r>
              <a:rPr lang="en-US" sz="2000" dirty="0"/>
              <a:t> divide a message into blocks of bits and transforms the blocks one at a time</a:t>
            </a:r>
            <a:endParaRPr lang="en-US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98E32A-5EC2-4921-84DC-6B849549B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3FF229-4811-42E7-AF95-A36E9D0D5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5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72B91-3077-4B99-9AEE-AE02171A8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7" y="0"/>
            <a:ext cx="10515600" cy="1325563"/>
          </a:xfrm>
        </p:spPr>
        <p:txBody>
          <a:bodyPr/>
          <a:lstStyle/>
          <a:p>
            <a:r>
              <a:rPr lang="en-US" dirty="0"/>
              <a:t>Block Ciphers versus Stream Ciphers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0CB24-705B-4426-BE51-CBB59DDB7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Stream ciphers work on a single bit at a time: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96713-2AEA-4085-8F70-D23F9FCE6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33319-6A85-486E-AB12-340A9A51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9A853B-072A-4FF8-8CC3-1C965D0A3CD0}"/>
              </a:ext>
            </a:extLst>
          </p:cNvPr>
          <p:cNvSpPr txBox="1"/>
          <p:nvPr/>
        </p:nvSpPr>
        <p:spPr>
          <a:xfrm>
            <a:off x="8799368" y="3121223"/>
            <a:ext cx="3453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PRNG = Pseudo Random Number Generator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A16FC9-6B5E-4761-AC5E-FBD0433B24C4}"/>
              </a:ext>
            </a:extLst>
          </p:cNvPr>
          <p:cNvSpPr/>
          <p:nvPr/>
        </p:nvSpPr>
        <p:spPr>
          <a:xfrm>
            <a:off x="7824486" y="3144373"/>
            <a:ext cx="648182" cy="223861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Key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82E91C-629B-4379-A96D-500C3CFDA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15" y="2536306"/>
            <a:ext cx="8140718" cy="11479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27E997-91F5-43C7-B7BE-1801AD133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15" y="2536306"/>
            <a:ext cx="8105353" cy="14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6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53DA3-9174-4FFA-B1C0-6F6FDEFFE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Block Cyphers (“Cipher”)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E469F-2FCF-42D8-85D5-D36B18850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546" y="1136342"/>
            <a:ext cx="10515600" cy="4540559"/>
          </a:xfrm>
        </p:spPr>
        <p:txBody>
          <a:bodyPr/>
          <a:lstStyle/>
          <a:p>
            <a:r>
              <a:rPr lang="en-US" dirty="0"/>
              <a:t>Message is divided into blocks of bits</a:t>
            </a:r>
          </a:p>
          <a:p>
            <a:r>
              <a:rPr lang="en-US" dirty="0"/>
              <a:t>Blocks are put through encryption functions 1 block at a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0D6604-4E7B-40FC-85DA-D04904DE16D5}"/>
              </a:ext>
            </a:extLst>
          </p:cNvPr>
          <p:cNvSpPr txBox="1"/>
          <p:nvPr/>
        </p:nvSpPr>
        <p:spPr>
          <a:xfrm>
            <a:off x="95669" y="2276965"/>
            <a:ext cx="43252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you are encrypting a 648-bit long message to send to your mother using a block cypher that uses 12 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Your message would be chopped up into 54 blocks each 12 bits long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block, in turn, would be run through a series of encryption functions (substitution and transposition)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Ending up with 54 blocks of ciphertext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5187C0-D83E-4121-A6B3-EC3F0F540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899" y="2461905"/>
            <a:ext cx="6931094" cy="3031882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4D4136-D66F-4C7B-AD0B-14B9C4CDF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254574-9954-4F6C-9DAC-089B0CA4D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9DA5CF-33F4-47AF-93DD-169E85F0B194}"/>
              </a:ext>
            </a:extLst>
          </p:cNvPr>
          <p:cNvSpPr txBox="1"/>
          <p:nvPr/>
        </p:nvSpPr>
        <p:spPr>
          <a:xfrm>
            <a:off x="477079" y="5647293"/>
            <a:ext cx="7259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Block ciphers typically use 64, 128, 512 bits at a time</a:t>
            </a:r>
          </a:p>
        </p:txBody>
      </p:sp>
    </p:spTree>
    <p:extLst>
      <p:ext uri="{BB962C8B-B14F-4D97-AF65-F5344CB8AC3E}">
        <p14:creationId xmlns:p14="http://schemas.microsoft.com/office/powerpoint/2010/main" val="123722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212826" cy="4963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Remember this example: </a:t>
            </a:r>
          </a:p>
          <a:p>
            <a:pPr marL="0" indent="0">
              <a:buNone/>
            </a:pPr>
            <a:r>
              <a:rPr lang="en-US" sz="3600" dirty="0"/>
              <a:t>   </a:t>
            </a:r>
            <a:r>
              <a:rPr lang="en-US" sz="3600" i="1" dirty="0"/>
              <a:t>2 main attributes combined in a cypher</a:t>
            </a:r>
          </a:p>
          <a:p>
            <a:pPr marL="457200" lvl="1" indent="0">
              <a:buNone/>
            </a:pPr>
            <a:br>
              <a:rPr lang="en-US" sz="3200" dirty="0"/>
            </a:b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82509" y="5611827"/>
            <a:ext cx="53528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Harris, S. and </a:t>
            </a:r>
            <a:r>
              <a:rPr lang="en-US" sz="1600" dirty="0" err="1"/>
              <a:t>Maymi</a:t>
            </a:r>
            <a:r>
              <a:rPr lang="en-US" sz="1600" dirty="0"/>
              <a:t>, F. (2016) </a:t>
            </a:r>
            <a:r>
              <a:rPr lang="en-US" sz="1600" u="sng" dirty="0"/>
              <a:t>All-In-One CISSP Exam Guide</a:t>
            </a:r>
            <a:r>
              <a:rPr lang="en-US" sz="1600" dirty="0"/>
              <a:t>, McGraw Hill Education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60214" y="1666617"/>
            <a:ext cx="44871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Confusion: usually carried out through substitution</a:t>
            </a:r>
          </a:p>
          <a:p>
            <a:pPr marL="971550" lvl="1" indent="-514350">
              <a:buFont typeface="+mj-lt"/>
              <a:buAutoNum type="arabicPeriod"/>
            </a:pPr>
            <a:endParaRPr lang="en-US" sz="24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b="1" dirty="0"/>
              <a:t>Diffusion: </a:t>
            </a:r>
            <a:r>
              <a:rPr lang="en-US" sz="2400" dirty="0"/>
              <a:t>Usually carried out through </a:t>
            </a:r>
            <a:r>
              <a:rPr lang="en-US" sz="2400" u="sng" dirty="0"/>
              <a:t>transposition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4EAF12D-F039-498D-8A91-24A0DC5C3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625" y="1427974"/>
            <a:ext cx="5809578" cy="3535435"/>
          </a:xfrm>
          <a:prstGeom prst="rect">
            <a:avLst/>
          </a:prstGeom>
        </p:spPr>
      </p:pic>
      <p:sp>
        <p:nvSpPr>
          <p:cNvPr id="55" name="Arrow: Down 54">
            <a:extLst>
              <a:ext uri="{FF2B5EF4-FFF2-40B4-BE49-F238E27FC236}">
                <a16:creationId xmlns:a16="http://schemas.microsoft.com/office/drawing/2014/main" id="{87A70298-746E-422C-8424-361CE25B78F3}"/>
              </a:ext>
            </a:extLst>
          </p:cNvPr>
          <p:cNvSpPr/>
          <p:nvPr/>
        </p:nvSpPr>
        <p:spPr>
          <a:xfrm>
            <a:off x="7969653" y="708849"/>
            <a:ext cx="1243173" cy="6780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EA9131F-22EA-4636-8107-E80FACEA5588}"/>
              </a:ext>
            </a:extLst>
          </p:cNvPr>
          <p:cNvSpPr txBox="1"/>
          <p:nvPr/>
        </p:nvSpPr>
        <p:spPr>
          <a:xfrm>
            <a:off x="7551506" y="374940"/>
            <a:ext cx="263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0101010101010101</a:t>
            </a:r>
          </a:p>
        </p:txBody>
      </p:sp>
      <p:sp>
        <p:nvSpPr>
          <p:cNvPr id="57" name="Arrow: Down 56">
            <a:extLst>
              <a:ext uri="{FF2B5EF4-FFF2-40B4-BE49-F238E27FC236}">
                <a16:creationId xmlns:a16="http://schemas.microsoft.com/office/drawing/2014/main" id="{F71C66FA-D1DF-446D-8AB9-DACCD9452D88}"/>
              </a:ext>
            </a:extLst>
          </p:cNvPr>
          <p:cNvSpPr/>
          <p:nvPr/>
        </p:nvSpPr>
        <p:spPr>
          <a:xfrm>
            <a:off x="8318974" y="5004439"/>
            <a:ext cx="1243173" cy="6780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53633E0-4169-434E-88AF-EA7C9C3AB13D}"/>
              </a:ext>
            </a:extLst>
          </p:cNvPr>
          <p:cNvSpPr txBox="1"/>
          <p:nvPr/>
        </p:nvSpPr>
        <p:spPr>
          <a:xfrm>
            <a:off x="7897734" y="5750960"/>
            <a:ext cx="263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0100100111101001</a:t>
            </a:r>
          </a:p>
        </p:txBody>
      </p:sp>
    </p:spTree>
    <p:extLst>
      <p:ext uri="{BB962C8B-B14F-4D97-AF65-F5344CB8AC3E}">
        <p14:creationId xmlns:p14="http://schemas.microsoft.com/office/powerpoint/2010/main" val="1348826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72B91-3077-4B99-9AEE-AE02171A8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118586"/>
          </a:xfrm>
        </p:spPr>
        <p:txBody>
          <a:bodyPr/>
          <a:lstStyle/>
          <a:p>
            <a:r>
              <a:rPr lang="en-US" dirty="0"/>
              <a:t>Block Ciphers versus Stream Ciphers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0CB24-705B-4426-BE51-CBB59DDB7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91124"/>
            <a:ext cx="1080042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contrast, block ciphers encrypt a block of bits at a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7EC97F-56DC-482C-B81A-8481D9845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469" y="1634864"/>
            <a:ext cx="5093200" cy="44187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64D40B-4B00-426C-8B5A-BDAAF16DBC06}"/>
              </a:ext>
            </a:extLst>
          </p:cNvPr>
          <p:cNvSpPr txBox="1"/>
          <p:nvPr/>
        </p:nvSpPr>
        <p:spPr>
          <a:xfrm>
            <a:off x="1799947" y="1403635"/>
            <a:ext cx="6063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In this example, each Substitution Box (S-box) contains a lookup table used by the algorithm as instructions on how the bits are substituted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D85E23-9F72-4746-AD0C-45725C798ABB}"/>
              </a:ext>
            </a:extLst>
          </p:cNvPr>
          <p:cNvGrpSpPr/>
          <p:nvPr/>
        </p:nvGrpSpPr>
        <p:grpSpPr>
          <a:xfrm>
            <a:off x="65842" y="2636668"/>
            <a:ext cx="5093200" cy="4142652"/>
            <a:chOff x="838199" y="2240816"/>
            <a:chExt cx="5448042" cy="45385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426845D-CE6E-48A8-BC34-4400CB3DD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8440" y="2240816"/>
              <a:ext cx="5067560" cy="429282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176ED3-22F1-4762-B058-9F6FEDF6D1F4}"/>
                </a:ext>
              </a:extLst>
            </p:cNvPr>
            <p:cNvSpPr txBox="1"/>
            <p:nvPr/>
          </p:nvSpPr>
          <p:spPr>
            <a:xfrm>
              <a:off x="838199" y="6409988"/>
              <a:ext cx="2499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Encryption table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CA5DA7-5637-408A-B531-AEAAABAB716B}"/>
                </a:ext>
              </a:extLst>
            </p:cNvPr>
            <p:cNvSpPr txBox="1"/>
            <p:nvPr/>
          </p:nvSpPr>
          <p:spPr>
            <a:xfrm>
              <a:off x="3786436" y="6409988"/>
              <a:ext cx="2499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Decryption table</a:t>
              </a:r>
            </a:p>
          </p:txBody>
        </p:sp>
      </p:grp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8AF1CC2-CBCB-47CA-85AF-0F20E2232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BCAA917-E2C7-41CC-8AB2-CDD9366B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9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3F2AC2-13F2-4AEA-823F-89AD7E58584E}"/>
              </a:ext>
            </a:extLst>
          </p:cNvPr>
          <p:cNvSpPr txBox="1"/>
          <p:nvPr/>
        </p:nvSpPr>
        <p:spPr>
          <a:xfrm>
            <a:off x="6968971" y="6298505"/>
            <a:ext cx="3755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…followed by transposition…</a:t>
            </a:r>
          </a:p>
        </p:txBody>
      </p:sp>
    </p:spTree>
    <p:extLst>
      <p:ext uri="{BB962C8B-B14F-4D97-AF65-F5344CB8AC3E}">
        <p14:creationId xmlns:p14="http://schemas.microsoft.com/office/powerpoint/2010/main" val="190247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5011</TotalTime>
  <Words>2918</Words>
  <Application>Microsoft Office PowerPoint</Application>
  <PresentationFormat>Widescreen</PresentationFormat>
  <Paragraphs>406</Paragraphs>
  <Slides>44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PMingLiU</vt:lpstr>
      <vt:lpstr>Arial</vt:lpstr>
      <vt:lpstr>Calibri</vt:lpstr>
      <vt:lpstr>Calibri Light</vt:lpstr>
      <vt:lpstr>Helvetica Neue</vt:lpstr>
      <vt:lpstr>Lucida Sans</vt:lpstr>
      <vt:lpstr>Times</vt:lpstr>
      <vt:lpstr>Wingdings</vt:lpstr>
      <vt:lpstr>Office Theme</vt:lpstr>
      <vt:lpstr>Managing Enterprise Cybersecurity MIS 4596</vt:lpstr>
      <vt:lpstr>Agenda</vt:lpstr>
      <vt:lpstr>Symmetric and asymmetric algorithms </vt:lpstr>
      <vt:lpstr>A strong cipher contains </vt:lpstr>
      <vt:lpstr>Symmetric cryptography</vt:lpstr>
      <vt:lpstr>Block Ciphers versus Stream Ciphers</vt:lpstr>
      <vt:lpstr>Block Cyphers (“Cipher”)</vt:lpstr>
      <vt:lpstr>PowerPoint Presentation</vt:lpstr>
      <vt:lpstr>Block Ciphers versus Stream Ciphers</vt:lpstr>
      <vt:lpstr>Block Ciphers</vt:lpstr>
      <vt:lpstr>Modern Block Ciphers</vt:lpstr>
      <vt:lpstr>Practical Cryptanalysis</vt:lpstr>
      <vt:lpstr>Agenda</vt:lpstr>
      <vt:lpstr>Block cipher’s “mode of operation”</vt:lpstr>
      <vt:lpstr>ECB – Electronic Code Book mode</vt:lpstr>
      <vt:lpstr>Solution: CBC – Cipher Block Chaining mode</vt:lpstr>
      <vt:lpstr>A similar concept to diffusion is known as the</vt:lpstr>
      <vt:lpstr>PowerPoint Presentation</vt:lpstr>
      <vt:lpstr>Agenda</vt:lpstr>
      <vt:lpstr>PowerPoint Presentation</vt:lpstr>
      <vt:lpstr>One-way Hash function</vt:lpstr>
      <vt:lpstr>Hashing results in fixed-sized output</vt:lpstr>
      <vt:lpstr>One-way hash example…</vt:lpstr>
      <vt:lpstr>One-way hash example…</vt:lpstr>
      <vt:lpstr>One-way hash example…</vt:lpstr>
      <vt:lpstr>One-way hash example…</vt:lpstr>
      <vt:lpstr>PowerPoint Presentation</vt:lpstr>
      <vt:lpstr>One-way hash example…</vt:lpstr>
      <vt:lpstr>One-way hash example…</vt:lpstr>
      <vt:lpstr>File Integrity Monitoring</vt:lpstr>
      <vt:lpstr>How are passwords stored in Linux?</vt:lpstr>
      <vt:lpstr>Cryptanalysis Attacks</vt:lpstr>
      <vt:lpstr>Cryptanalysis Attacks</vt:lpstr>
      <vt:lpstr>MD5 (Message Digest 5)</vt:lpstr>
      <vt:lpstr>PowerPoint Presentation</vt:lpstr>
      <vt:lpstr>PowerPoint Presentation</vt:lpstr>
      <vt:lpstr>Hashing algorithms are used for browser ssl (secure sockets layer)</vt:lpstr>
      <vt:lpstr>PowerPoint Presentation</vt:lpstr>
      <vt:lpstr>Agenda</vt:lpstr>
      <vt:lpstr>What does this mean in the real world?</vt:lpstr>
      <vt:lpstr>Encryption at Rest</vt:lpstr>
      <vt:lpstr>Encryption in Transit</vt:lpstr>
      <vt:lpstr>Encryption in Use</vt:lpstr>
      <vt:lpstr>Key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Systems Integration MIS 4596</dc:title>
  <dc:creator>David Lanter</dc:creator>
  <cp:lastModifiedBy>Darin Bartholomew</cp:lastModifiedBy>
  <cp:revision>64</cp:revision>
  <dcterms:created xsi:type="dcterms:W3CDTF">2020-01-27T21:21:54Z</dcterms:created>
  <dcterms:modified xsi:type="dcterms:W3CDTF">2025-09-30T15:03:43Z</dcterms:modified>
</cp:coreProperties>
</file>