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9"/>
  </p:notesMasterIdLst>
  <p:sldIdLst>
    <p:sldId id="256" r:id="rId5"/>
    <p:sldId id="284" r:id="rId6"/>
    <p:sldId id="285" r:id="rId7"/>
    <p:sldId id="286" r:id="rId8"/>
    <p:sldId id="287" r:id="rId9"/>
    <p:sldId id="288" r:id="rId10"/>
    <p:sldId id="289" r:id="rId11"/>
    <p:sldId id="324" r:id="rId12"/>
    <p:sldId id="326" r:id="rId13"/>
    <p:sldId id="565" r:id="rId14"/>
    <p:sldId id="566" r:id="rId15"/>
    <p:sldId id="568" r:id="rId16"/>
    <p:sldId id="517" r:id="rId17"/>
    <p:sldId id="569" r:id="rId18"/>
    <p:sldId id="281" r:id="rId19"/>
    <p:sldId id="516" r:id="rId20"/>
    <p:sldId id="515" r:id="rId21"/>
    <p:sldId id="344" r:id="rId22"/>
    <p:sldId id="257" r:id="rId23"/>
    <p:sldId id="533" r:id="rId24"/>
    <p:sldId id="260" r:id="rId25"/>
    <p:sldId id="534" r:id="rId26"/>
    <p:sldId id="535" r:id="rId27"/>
    <p:sldId id="536" r:id="rId28"/>
    <p:sldId id="537" r:id="rId29"/>
    <p:sldId id="538" r:id="rId30"/>
    <p:sldId id="539" r:id="rId31"/>
    <p:sldId id="540" r:id="rId32"/>
    <p:sldId id="541" r:id="rId33"/>
    <p:sldId id="542" r:id="rId34"/>
    <p:sldId id="543" r:id="rId35"/>
    <p:sldId id="544" r:id="rId36"/>
    <p:sldId id="545" r:id="rId37"/>
    <p:sldId id="546" r:id="rId38"/>
    <p:sldId id="547" r:id="rId39"/>
    <p:sldId id="548" r:id="rId40"/>
    <p:sldId id="276" r:id="rId41"/>
    <p:sldId id="549" r:id="rId42"/>
    <p:sldId id="278" r:id="rId43"/>
    <p:sldId id="550" r:id="rId44"/>
    <p:sldId id="551" r:id="rId45"/>
    <p:sldId id="552" r:id="rId46"/>
    <p:sldId id="553" r:id="rId47"/>
    <p:sldId id="554" r:id="rId48"/>
    <p:sldId id="555" r:id="rId49"/>
    <p:sldId id="556" r:id="rId50"/>
    <p:sldId id="557" r:id="rId51"/>
    <p:sldId id="558" r:id="rId52"/>
    <p:sldId id="559" r:id="rId53"/>
    <p:sldId id="560" r:id="rId54"/>
    <p:sldId id="561" r:id="rId55"/>
    <p:sldId id="291" r:id="rId56"/>
    <p:sldId id="292" r:id="rId57"/>
    <p:sldId id="293"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291"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in Bartholomew" userId="4311a273c03b4836" providerId="LiveId" clId="{28CC0DFA-1566-4CD9-8E12-B93006E3B3CE}"/>
    <pc:docChg chg="modSld">
      <pc:chgData name="Darin Bartholomew" userId="4311a273c03b4836" providerId="LiveId" clId="{28CC0DFA-1566-4CD9-8E12-B93006E3B3CE}" dt="2025-01-28T00:28:09.485" v="0" actId="729"/>
      <pc:docMkLst>
        <pc:docMk/>
      </pc:docMkLst>
      <pc:sldChg chg="mod modShow">
        <pc:chgData name="Darin Bartholomew" userId="4311a273c03b4836" providerId="LiveId" clId="{28CC0DFA-1566-4CD9-8E12-B93006E3B3CE}" dt="2025-01-28T00:28:09.485" v="0" actId="729"/>
        <pc:sldMkLst>
          <pc:docMk/>
          <pc:sldMk cId="3736572365" sldId="257"/>
        </pc:sldMkLst>
      </pc:sldChg>
      <pc:sldChg chg="mod modShow">
        <pc:chgData name="Darin Bartholomew" userId="4311a273c03b4836" providerId="LiveId" clId="{28CC0DFA-1566-4CD9-8E12-B93006E3B3CE}" dt="2025-01-28T00:28:09.485" v="0" actId="729"/>
        <pc:sldMkLst>
          <pc:docMk/>
          <pc:sldMk cId="4156675146" sldId="260"/>
        </pc:sldMkLst>
      </pc:sldChg>
      <pc:sldChg chg="mod modShow">
        <pc:chgData name="Darin Bartholomew" userId="4311a273c03b4836" providerId="LiveId" clId="{28CC0DFA-1566-4CD9-8E12-B93006E3B3CE}" dt="2025-01-28T00:28:09.485" v="0" actId="729"/>
        <pc:sldMkLst>
          <pc:docMk/>
          <pc:sldMk cId="1054105887" sldId="276"/>
        </pc:sldMkLst>
      </pc:sldChg>
      <pc:sldChg chg="mod modShow">
        <pc:chgData name="Darin Bartholomew" userId="4311a273c03b4836" providerId="LiveId" clId="{28CC0DFA-1566-4CD9-8E12-B93006E3B3CE}" dt="2025-01-28T00:28:09.485" v="0" actId="729"/>
        <pc:sldMkLst>
          <pc:docMk/>
          <pc:sldMk cId="3256041173" sldId="278"/>
        </pc:sldMkLst>
      </pc:sldChg>
      <pc:sldChg chg="mod modShow">
        <pc:chgData name="Darin Bartholomew" userId="4311a273c03b4836" providerId="LiveId" clId="{28CC0DFA-1566-4CD9-8E12-B93006E3B3CE}" dt="2025-01-28T00:28:09.485" v="0" actId="729"/>
        <pc:sldMkLst>
          <pc:docMk/>
          <pc:sldMk cId="699473003" sldId="291"/>
        </pc:sldMkLst>
      </pc:sldChg>
      <pc:sldChg chg="mod modShow">
        <pc:chgData name="Darin Bartholomew" userId="4311a273c03b4836" providerId="LiveId" clId="{28CC0DFA-1566-4CD9-8E12-B93006E3B3CE}" dt="2025-01-28T00:28:09.485" v="0" actId="729"/>
        <pc:sldMkLst>
          <pc:docMk/>
          <pc:sldMk cId="1740004229" sldId="292"/>
        </pc:sldMkLst>
      </pc:sldChg>
      <pc:sldChg chg="mod modShow">
        <pc:chgData name="Darin Bartholomew" userId="4311a273c03b4836" providerId="LiveId" clId="{28CC0DFA-1566-4CD9-8E12-B93006E3B3CE}" dt="2025-01-28T00:28:09.485" v="0" actId="729"/>
        <pc:sldMkLst>
          <pc:docMk/>
          <pc:sldMk cId="465544021" sldId="293"/>
        </pc:sldMkLst>
      </pc:sldChg>
      <pc:sldChg chg="mod modShow">
        <pc:chgData name="Darin Bartholomew" userId="4311a273c03b4836" providerId="LiveId" clId="{28CC0DFA-1566-4CD9-8E12-B93006E3B3CE}" dt="2025-01-28T00:28:09.485" v="0" actId="729"/>
        <pc:sldMkLst>
          <pc:docMk/>
          <pc:sldMk cId="1810585932" sldId="532"/>
        </pc:sldMkLst>
      </pc:sldChg>
      <pc:sldChg chg="mod modShow">
        <pc:chgData name="Darin Bartholomew" userId="4311a273c03b4836" providerId="LiveId" clId="{28CC0DFA-1566-4CD9-8E12-B93006E3B3CE}" dt="2025-01-28T00:28:09.485" v="0" actId="729"/>
        <pc:sldMkLst>
          <pc:docMk/>
          <pc:sldMk cId="2434068653" sldId="533"/>
        </pc:sldMkLst>
      </pc:sldChg>
      <pc:sldChg chg="mod modShow">
        <pc:chgData name="Darin Bartholomew" userId="4311a273c03b4836" providerId="LiveId" clId="{28CC0DFA-1566-4CD9-8E12-B93006E3B3CE}" dt="2025-01-28T00:28:09.485" v="0" actId="729"/>
        <pc:sldMkLst>
          <pc:docMk/>
          <pc:sldMk cId="696491776" sldId="534"/>
        </pc:sldMkLst>
      </pc:sldChg>
      <pc:sldChg chg="mod modShow">
        <pc:chgData name="Darin Bartholomew" userId="4311a273c03b4836" providerId="LiveId" clId="{28CC0DFA-1566-4CD9-8E12-B93006E3B3CE}" dt="2025-01-28T00:28:09.485" v="0" actId="729"/>
        <pc:sldMkLst>
          <pc:docMk/>
          <pc:sldMk cId="3743655520" sldId="535"/>
        </pc:sldMkLst>
      </pc:sldChg>
      <pc:sldChg chg="mod modShow">
        <pc:chgData name="Darin Bartholomew" userId="4311a273c03b4836" providerId="LiveId" clId="{28CC0DFA-1566-4CD9-8E12-B93006E3B3CE}" dt="2025-01-28T00:28:09.485" v="0" actId="729"/>
        <pc:sldMkLst>
          <pc:docMk/>
          <pc:sldMk cId="3349178186" sldId="536"/>
        </pc:sldMkLst>
      </pc:sldChg>
      <pc:sldChg chg="mod modShow">
        <pc:chgData name="Darin Bartholomew" userId="4311a273c03b4836" providerId="LiveId" clId="{28CC0DFA-1566-4CD9-8E12-B93006E3B3CE}" dt="2025-01-28T00:28:09.485" v="0" actId="729"/>
        <pc:sldMkLst>
          <pc:docMk/>
          <pc:sldMk cId="2022081341" sldId="537"/>
        </pc:sldMkLst>
      </pc:sldChg>
      <pc:sldChg chg="mod modShow">
        <pc:chgData name="Darin Bartholomew" userId="4311a273c03b4836" providerId="LiveId" clId="{28CC0DFA-1566-4CD9-8E12-B93006E3B3CE}" dt="2025-01-28T00:28:09.485" v="0" actId="729"/>
        <pc:sldMkLst>
          <pc:docMk/>
          <pc:sldMk cId="3042345173" sldId="538"/>
        </pc:sldMkLst>
      </pc:sldChg>
      <pc:sldChg chg="mod modShow">
        <pc:chgData name="Darin Bartholomew" userId="4311a273c03b4836" providerId="LiveId" clId="{28CC0DFA-1566-4CD9-8E12-B93006E3B3CE}" dt="2025-01-28T00:28:09.485" v="0" actId="729"/>
        <pc:sldMkLst>
          <pc:docMk/>
          <pc:sldMk cId="2770830311" sldId="539"/>
        </pc:sldMkLst>
      </pc:sldChg>
      <pc:sldChg chg="mod modShow">
        <pc:chgData name="Darin Bartholomew" userId="4311a273c03b4836" providerId="LiveId" clId="{28CC0DFA-1566-4CD9-8E12-B93006E3B3CE}" dt="2025-01-28T00:28:09.485" v="0" actId="729"/>
        <pc:sldMkLst>
          <pc:docMk/>
          <pc:sldMk cId="690229522" sldId="540"/>
        </pc:sldMkLst>
      </pc:sldChg>
      <pc:sldChg chg="mod modShow">
        <pc:chgData name="Darin Bartholomew" userId="4311a273c03b4836" providerId="LiveId" clId="{28CC0DFA-1566-4CD9-8E12-B93006E3B3CE}" dt="2025-01-28T00:28:09.485" v="0" actId="729"/>
        <pc:sldMkLst>
          <pc:docMk/>
          <pc:sldMk cId="2086153389" sldId="541"/>
        </pc:sldMkLst>
      </pc:sldChg>
      <pc:sldChg chg="mod modShow">
        <pc:chgData name="Darin Bartholomew" userId="4311a273c03b4836" providerId="LiveId" clId="{28CC0DFA-1566-4CD9-8E12-B93006E3B3CE}" dt="2025-01-28T00:28:09.485" v="0" actId="729"/>
        <pc:sldMkLst>
          <pc:docMk/>
          <pc:sldMk cId="3896320883" sldId="542"/>
        </pc:sldMkLst>
      </pc:sldChg>
      <pc:sldChg chg="mod modShow">
        <pc:chgData name="Darin Bartholomew" userId="4311a273c03b4836" providerId="LiveId" clId="{28CC0DFA-1566-4CD9-8E12-B93006E3B3CE}" dt="2025-01-28T00:28:09.485" v="0" actId="729"/>
        <pc:sldMkLst>
          <pc:docMk/>
          <pc:sldMk cId="1172014797" sldId="543"/>
        </pc:sldMkLst>
      </pc:sldChg>
      <pc:sldChg chg="mod modShow">
        <pc:chgData name="Darin Bartholomew" userId="4311a273c03b4836" providerId="LiveId" clId="{28CC0DFA-1566-4CD9-8E12-B93006E3B3CE}" dt="2025-01-28T00:28:09.485" v="0" actId="729"/>
        <pc:sldMkLst>
          <pc:docMk/>
          <pc:sldMk cId="3857645294" sldId="544"/>
        </pc:sldMkLst>
      </pc:sldChg>
      <pc:sldChg chg="mod modShow">
        <pc:chgData name="Darin Bartholomew" userId="4311a273c03b4836" providerId="LiveId" clId="{28CC0DFA-1566-4CD9-8E12-B93006E3B3CE}" dt="2025-01-28T00:28:09.485" v="0" actId="729"/>
        <pc:sldMkLst>
          <pc:docMk/>
          <pc:sldMk cId="3732539652" sldId="545"/>
        </pc:sldMkLst>
      </pc:sldChg>
      <pc:sldChg chg="mod modShow">
        <pc:chgData name="Darin Bartholomew" userId="4311a273c03b4836" providerId="LiveId" clId="{28CC0DFA-1566-4CD9-8E12-B93006E3B3CE}" dt="2025-01-28T00:28:09.485" v="0" actId="729"/>
        <pc:sldMkLst>
          <pc:docMk/>
          <pc:sldMk cId="2098516088" sldId="546"/>
        </pc:sldMkLst>
      </pc:sldChg>
      <pc:sldChg chg="mod modShow">
        <pc:chgData name="Darin Bartholomew" userId="4311a273c03b4836" providerId="LiveId" clId="{28CC0DFA-1566-4CD9-8E12-B93006E3B3CE}" dt="2025-01-28T00:28:09.485" v="0" actId="729"/>
        <pc:sldMkLst>
          <pc:docMk/>
          <pc:sldMk cId="2431432976" sldId="547"/>
        </pc:sldMkLst>
      </pc:sldChg>
      <pc:sldChg chg="mod modShow">
        <pc:chgData name="Darin Bartholomew" userId="4311a273c03b4836" providerId="LiveId" clId="{28CC0DFA-1566-4CD9-8E12-B93006E3B3CE}" dt="2025-01-28T00:28:09.485" v="0" actId="729"/>
        <pc:sldMkLst>
          <pc:docMk/>
          <pc:sldMk cId="164880165" sldId="548"/>
        </pc:sldMkLst>
      </pc:sldChg>
      <pc:sldChg chg="mod modShow">
        <pc:chgData name="Darin Bartholomew" userId="4311a273c03b4836" providerId="LiveId" clId="{28CC0DFA-1566-4CD9-8E12-B93006E3B3CE}" dt="2025-01-28T00:28:09.485" v="0" actId="729"/>
        <pc:sldMkLst>
          <pc:docMk/>
          <pc:sldMk cId="4219948271" sldId="549"/>
        </pc:sldMkLst>
      </pc:sldChg>
      <pc:sldChg chg="mod modShow">
        <pc:chgData name="Darin Bartholomew" userId="4311a273c03b4836" providerId="LiveId" clId="{28CC0DFA-1566-4CD9-8E12-B93006E3B3CE}" dt="2025-01-28T00:28:09.485" v="0" actId="729"/>
        <pc:sldMkLst>
          <pc:docMk/>
          <pc:sldMk cId="3747332543" sldId="550"/>
        </pc:sldMkLst>
      </pc:sldChg>
      <pc:sldChg chg="mod modShow">
        <pc:chgData name="Darin Bartholomew" userId="4311a273c03b4836" providerId="LiveId" clId="{28CC0DFA-1566-4CD9-8E12-B93006E3B3CE}" dt="2025-01-28T00:28:09.485" v="0" actId="729"/>
        <pc:sldMkLst>
          <pc:docMk/>
          <pc:sldMk cId="2478848804" sldId="551"/>
        </pc:sldMkLst>
      </pc:sldChg>
      <pc:sldChg chg="mod modShow">
        <pc:chgData name="Darin Bartholomew" userId="4311a273c03b4836" providerId="LiveId" clId="{28CC0DFA-1566-4CD9-8E12-B93006E3B3CE}" dt="2025-01-28T00:28:09.485" v="0" actId="729"/>
        <pc:sldMkLst>
          <pc:docMk/>
          <pc:sldMk cId="1602092419" sldId="552"/>
        </pc:sldMkLst>
      </pc:sldChg>
      <pc:sldChg chg="mod modShow">
        <pc:chgData name="Darin Bartholomew" userId="4311a273c03b4836" providerId="LiveId" clId="{28CC0DFA-1566-4CD9-8E12-B93006E3B3CE}" dt="2025-01-28T00:28:09.485" v="0" actId="729"/>
        <pc:sldMkLst>
          <pc:docMk/>
          <pc:sldMk cId="4194993145" sldId="553"/>
        </pc:sldMkLst>
      </pc:sldChg>
      <pc:sldChg chg="mod modShow">
        <pc:chgData name="Darin Bartholomew" userId="4311a273c03b4836" providerId="LiveId" clId="{28CC0DFA-1566-4CD9-8E12-B93006E3B3CE}" dt="2025-01-28T00:28:09.485" v="0" actId="729"/>
        <pc:sldMkLst>
          <pc:docMk/>
          <pc:sldMk cId="3782451713" sldId="554"/>
        </pc:sldMkLst>
      </pc:sldChg>
      <pc:sldChg chg="mod modShow">
        <pc:chgData name="Darin Bartholomew" userId="4311a273c03b4836" providerId="LiveId" clId="{28CC0DFA-1566-4CD9-8E12-B93006E3B3CE}" dt="2025-01-28T00:28:09.485" v="0" actId="729"/>
        <pc:sldMkLst>
          <pc:docMk/>
          <pc:sldMk cId="101559569" sldId="555"/>
        </pc:sldMkLst>
      </pc:sldChg>
      <pc:sldChg chg="mod modShow">
        <pc:chgData name="Darin Bartholomew" userId="4311a273c03b4836" providerId="LiveId" clId="{28CC0DFA-1566-4CD9-8E12-B93006E3B3CE}" dt="2025-01-28T00:28:09.485" v="0" actId="729"/>
        <pc:sldMkLst>
          <pc:docMk/>
          <pc:sldMk cId="3481900210" sldId="556"/>
        </pc:sldMkLst>
      </pc:sldChg>
      <pc:sldChg chg="mod modShow">
        <pc:chgData name="Darin Bartholomew" userId="4311a273c03b4836" providerId="LiveId" clId="{28CC0DFA-1566-4CD9-8E12-B93006E3B3CE}" dt="2025-01-28T00:28:09.485" v="0" actId="729"/>
        <pc:sldMkLst>
          <pc:docMk/>
          <pc:sldMk cId="1948406342" sldId="557"/>
        </pc:sldMkLst>
      </pc:sldChg>
      <pc:sldChg chg="mod modShow">
        <pc:chgData name="Darin Bartholomew" userId="4311a273c03b4836" providerId="LiveId" clId="{28CC0DFA-1566-4CD9-8E12-B93006E3B3CE}" dt="2025-01-28T00:28:09.485" v="0" actId="729"/>
        <pc:sldMkLst>
          <pc:docMk/>
          <pc:sldMk cId="1707404547" sldId="558"/>
        </pc:sldMkLst>
      </pc:sldChg>
      <pc:sldChg chg="mod modShow">
        <pc:chgData name="Darin Bartholomew" userId="4311a273c03b4836" providerId="LiveId" clId="{28CC0DFA-1566-4CD9-8E12-B93006E3B3CE}" dt="2025-01-28T00:28:09.485" v="0" actId="729"/>
        <pc:sldMkLst>
          <pc:docMk/>
          <pc:sldMk cId="4125730256" sldId="559"/>
        </pc:sldMkLst>
      </pc:sldChg>
      <pc:sldChg chg="mod modShow">
        <pc:chgData name="Darin Bartholomew" userId="4311a273c03b4836" providerId="LiveId" clId="{28CC0DFA-1566-4CD9-8E12-B93006E3B3CE}" dt="2025-01-28T00:28:09.485" v="0" actId="729"/>
        <pc:sldMkLst>
          <pc:docMk/>
          <pc:sldMk cId="2338610384" sldId="560"/>
        </pc:sldMkLst>
      </pc:sldChg>
      <pc:sldChg chg="mod modShow">
        <pc:chgData name="Darin Bartholomew" userId="4311a273c03b4836" providerId="LiveId" clId="{28CC0DFA-1566-4CD9-8E12-B93006E3B3CE}" dt="2025-01-28T00:28:09.485" v="0" actId="729"/>
        <pc:sldMkLst>
          <pc:docMk/>
          <pc:sldMk cId="955848272" sldId="561"/>
        </pc:sldMkLst>
      </pc:sldChg>
      <pc:sldChg chg="mod modShow">
        <pc:chgData name="Darin Bartholomew" userId="4311a273c03b4836" providerId="LiveId" clId="{28CC0DFA-1566-4CD9-8E12-B93006E3B3CE}" dt="2025-01-28T00:28:09.485" v="0" actId="729"/>
        <pc:sldMkLst>
          <pc:docMk/>
          <pc:sldMk cId="853353036" sldId="562"/>
        </pc:sldMkLst>
      </pc:sldChg>
    </pc:docChg>
  </pc:docChgLst>
  <pc:docChgLst>
    <pc:chgData name="Darin Bartholomew" userId="4311a273c03b4836" providerId="LiveId" clId="{3EF6542A-6BF7-4603-9697-B63143A552BF}"/>
    <pc:docChg chg="delSld">
      <pc:chgData name="Darin Bartholomew" userId="4311a273c03b4836" providerId="LiveId" clId="{3EF6542A-6BF7-4603-9697-B63143A552BF}" dt="2025-01-28T16:30:09.987" v="1" actId="2696"/>
      <pc:docMkLst>
        <pc:docMk/>
      </pc:docMkLst>
      <pc:sldChg chg="del">
        <pc:chgData name="Darin Bartholomew" userId="4311a273c03b4836" providerId="LiveId" clId="{3EF6542A-6BF7-4603-9697-B63143A552BF}" dt="2025-01-28T16:29:53.876" v="0" actId="2696"/>
        <pc:sldMkLst>
          <pc:docMk/>
          <pc:sldMk cId="1810585932" sldId="532"/>
        </pc:sldMkLst>
      </pc:sldChg>
      <pc:sldChg chg="del">
        <pc:chgData name="Darin Bartholomew" userId="4311a273c03b4836" providerId="LiveId" clId="{3EF6542A-6BF7-4603-9697-B63143A552BF}" dt="2025-01-28T16:30:09.987" v="1" actId="2696"/>
        <pc:sldMkLst>
          <pc:docMk/>
          <pc:sldMk cId="853353036" sldId="562"/>
        </pc:sldMkLst>
      </pc:sldChg>
    </pc:docChg>
  </pc:docChgLst>
  <pc:docChgLst>
    <pc:chgData name="Darin Bartholomew" userId="4311a273c03b4836" providerId="LiveId" clId="{BB8F67F3-5B5B-4FF3-B73B-3EC84262051D}"/>
    <pc:docChg chg="addSld delSld modSld">
      <pc:chgData name="Darin Bartholomew" userId="4311a273c03b4836" providerId="LiveId" clId="{BB8F67F3-5B5B-4FF3-B73B-3EC84262051D}" dt="2024-09-13T17:06:31.936" v="105" actId="20577"/>
      <pc:docMkLst>
        <pc:docMk/>
      </pc:docMkLst>
      <pc:sldChg chg="del">
        <pc:chgData name="Darin Bartholomew" userId="4311a273c03b4836" providerId="LiveId" clId="{BB8F67F3-5B5B-4FF3-B73B-3EC84262051D}" dt="2024-09-13T17:06:05.641" v="0" actId="47"/>
        <pc:sldMkLst>
          <pc:docMk/>
          <pc:sldMk cId="3388797269" sldId="258"/>
        </pc:sldMkLst>
      </pc:sldChg>
      <pc:sldChg chg="del">
        <pc:chgData name="Darin Bartholomew" userId="4311a273c03b4836" providerId="LiveId" clId="{BB8F67F3-5B5B-4FF3-B73B-3EC84262051D}" dt="2024-09-13T17:06:05.641" v="0" actId="47"/>
        <pc:sldMkLst>
          <pc:docMk/>
          <pc:sldMk cId="1287298720" sldId="261"/>
        </pc:sldMkLst>
      </pc:sldChg>
      <pc:sldChg chg="del">
        <pc:chgData name="Darin Bartholomew" userId="4311a273c03b4836" providerId="LiveId" clId="{BB8F67F3-5B5B-4FF3-B73B-3EC84262051D}" dt="2024-09-13T17:06:05.641" v="0" actId="47"/>
        <pc:sldMkLst>
          <pc:docMk/>
          <pc:sldMk cId="1153860509" sldId="263"/>
        </pc:sldMkLst>
      </pc:sldChg>
      <pc:sldChg chg="del">
        <pc:chgData name="Darin Bartholomew" userId="4311a273c03b4836" providerId="LiveId" clId="{BB8F67F3-5B5B-4FF3-B73B-3EC84262051D}" dt="2024-09-13T17:06:05.641" v="0" actId="47"/>
        <pc:sldMkLst>
          <pc:docMk/>
          <pc:sldMk cId="3826878232" sldId="264"/>
        </pc:sldMkLst>
      </pc:sldChg>
      <pc:sldChg chg="del">
        <pc:chgData name="Darin Bartholomew" userId="4311a273c03b4836" providerId="LiveId" clId="{BB8F67F3-5B5B-4FF3-B73B-3EC84262051D}" dt="2024-09-13T17:06:05.641" v="0" actId="47"/>
        <pc:sldMkLst>
          <pc:docMk/>
          <pc:sldMk cId="2653459734" sldId="265"/>
        </pc:sldMkLst>
      </pc:sldChg>
      <pc:sldChg chg="del">
        <pc:chgData name="Darin Bartholomew" userId="4311a273c03b4836" providerId="LiveId" clId="{BB8F67F3-5B5B-4FF3-B73B-3EC84262051D}" dt="2024-09-13T17:06:05.641" v="0" actId="47"/>
        <pc:sldMkLst>
          <pc:docMk/>
          <pc:sldMk cId="3917013625" sldId="266"/>
        </pc:sldMkLst>
      </pc:sldChg>
      <pc:sldChg chg="del">
        <pc:chgData name="Darin Bartholomew" userId="4311a273c03b4836" providerId="LiveId" clId="{BB8F67F3-5B5B-4FF3-B73B-3EC84262051D}" dt="2024-09-13T17:06:05.641" v="0" actId="47"/>
        <pc:sldMkLst>
          <pc:docMk/>
          <pc:sldMk cId="4167676419" sldId="267"/>
        </pc:sldMkLst>
      </pc:sldChg>
      <pc:sldChg chg="del">
        <pc:chgData name="Darin Bartholomew" userId="4311a273c03b4836" providerId="LiveId" clId="{BB8F67F3-5B5B-4FF3-B73B-3EC84262051D}" dt="2024-09-13T17:06:05.641" v="0" actId="47"/>
        <pc:sldMkLst>
          <pc:docMk/>
          <pc:sldMk cId="3000787158" sldId="268"/>
        </pc:sldMkLst>
      </pc:sldChg>
      <pc:sldChg chg="del">
        <pc:chgData name="Darin Bartholomew" userId="4311a273c03b4836" providerId="LiveId" clId="{BB8F67F3-5B5B-4FF3-B73B-3EC84262051D}" dt="2024-09-13T17:06:05.641" v="0" actId="47"/>
        <pc:sldMkLst>
          <pc:docMk/>
          <pc:sldMk cId="4291110775" sldId="269"/>
        </pc:sldMkLst>
      </pc:sldChg>
      <pc:sldChg chg="del">
        <pc:chgData name="Darin Bartholomew" userId="4311a273c03b4836" providerId="LiveId" clId="{BB8F67F3-5B5B-4FF3-B73B-3EC84262051D}" dt="2024-09-13T17:06:05.641" v="0" actId="47"/>
        <pc:sldMkLst>
          <pc:docMk/>
          <pc:sldMk cId="2515233078" sldId="270"/>
        </pc:sldMkLst>
      </pc:sldChg>
      <pc:sldChg chg="del">
        <pc:chgData name="Darin Bartholomew" userId="4311a273c03b4836" providerId="LiveId" clId="{BB8F67F3-5B5B-4FF3-B73B-3EC84262051D}" dt="2024-09-13T17:06:05.641" v="0" actId="47"/>
        <pc:sldMkLst>
          <pc:docMk/>
          <pc:sldMk cId="1364039971" sldId="271"/>
        </pc:sldMkLst>
      </pc:sldChg>
      <pc:sldChg chg="del">
        <pc:chgData name="Darin Bartholomew" userId="4311a273c03b4836" providerId="LiveId" clId="{BB8F67F3-5B5B-4FF3-B73B-3EC84262051D}" dt="2024-09-13T17:06:05.641" v="0" actId="47"/>
        <pc:sldMkLst>
          <pc:docMk/>
          <pc:sldMk cId="1340893963" sldId="272"/>
        </pc:sldMkLst>
      </pc:sldChg>
      <pc:sldChg chg="del">
        <pc:chgData name="Darin Bartholomew" userId="4311a273c03b4836" providerId="LiveId" clId="{BB8F67F3-5B5B-4FF3-B73B-3EC84262051D}" dt="2024-09-13T17:06:05.641" v="0" actId="47"/>
        <pc:sldMkLst>
          <pc:docMk/>
          <pc:sldMk cId="2446073497" sldId="273"/>
        </pc:sldMkLst>
      </pc:sldChg>
      <pc:sldChg chg="del">
        <pc:chgData name="Darin Bartholomew" userId="4311a273c03b4836" providerId="LiveId" clId="{BB8F67F3-5B5B-4FF3-B73B-3EC84262051D}" dt="2024-09-13T17:06:05.641" v="0" actId="47"/>
        <pc:sldMkLst>
          <pc:docMk/>
          <pc:sldMk cId="3883409664" sldId="274"/>
        </pc:sldMkLst>
      </pc:sldChg>
      <pc:sldChg chg="del">
        <pc:chgData name="Darin Bartholomew" userId="4311a273c03b4836" providerId="LiveId" clId="{BB8F67F3-5B5B-4FF3-B73B-3EC84262051D}" dt="2024-09-13T17:06:05.641" v="0" actId="47"/>
        <pc:sldMkLst>
          <pc:docMk/>
          <pc:sldMk cId="612415770" sldId="275"/>
        </pc:sldMkLst>
      </pc:sldChg>
      <pc:sldChg chg="del">
        <pc:chgData name="Darin Bartholomew" userId="4311a273c03b4836" providerId="LiveId" clId="{BB8F67F3-5B5B-4FF3-B73B-3EC84262051D}" dt="2024-09-13T17:06:05.641" v="0" actId="47"/>
        <pc:sldMkLst>
          <pc:docMk/>
          <pc:sldMk cId="707720129" sldId="277"/>
        </pc:sldMkLst>
      </pc:sldChg>
      <pc:sldChg chg="del">
        <pc:chgData name="Darin Bartholomew" userId="4311a273c03b4836" providerId="LiveId" clId="{BB8F67F3-5B5B-4FF3-B73B-3EC84262051D}" dt="2024-09-13T17:06:05.641" v="0" actId="47"/>
        <pc:sldMkLst>
          <pc:docMk/>
          <pc:sldMk cId="2071179643" sldId="279"/>
        </pc:sldMkLst>
      </pc:sldChg>
      <pc:sldChg chg="del">
        <pc:chgData name="Darin Bartholomew" userId="4311a273c03b4836" providerId="LiveId" clId="{BB8F67F3-5B5B-4FF3-B73B-3EC84262051D}" dt="2024-09-13T17:06:05.641" v="0" actId="47"/>
        <pc:sldMkLst>
          <pc:docMk/>
          <pc:sldMk cId="1165827486" sldId="280"/>
        </pc:sldMkLst>
      </pc:sldChg>
      <pc:sldChg chg="del">
        <pc:chgData name="Darin Bartholomew" userId="4311a273c03b4836" providerId="LiveId" clId="{BB8F67F3-5B5B-4FF3-B73B-3EC84262051D}" dt="2024-09-13T17:06:05.641" v="0" actId="47"/>
        <pc:sldMkLst>
          <pc:docMk/>
          <pc:sldMk cId="1078539331" sldId="282"/>
        </pc:sldMkLst>
      </pc:sldChg>
      <pc:sldChg chg="del">
        <pc:chgData name="Darin Bartholomew" userId="4311a273c03b4836" providerId="LiveId" clId="{BB8F67F3-5B5B-4FF3-B73B-3EC84262051D}" dt="2024-09-13T17:06:05.641" v="0" actId="47"/>
        <pc:sldMkLst>
          <pc:docMk/>
          <pc:sldMk cId="3123028884" sldId="283"/>
        </pc:sldMkLst>
      </pc:sldChg>
      <pc:sldChg chg="del">
        <pc:chgData name="Darin Bartholomew" userId="4311a273c03b4836" providerId="LiveId" clId="{BB8F67F3-5B5B-4FF3-B73B-3EC84262051D}" dt="2024-09-13T17:06:05.641" v="0" actId="47"/>
        <pc:sldMkLst>
          <pc:docMk/>
          <pc:sldMk cId="2570936475" sldId="290"/>
        </pc:sldMkLst>
      </pc:sldChg>
      <pc:sldChg chg="del">
        <pc:chgData name="Darin Bartholomew" userId="4311a273c03b4836" providerId="LiveId" clId="{BB8F67F3-5B5B-4FF3-B73B-3EC84262051D}" dt="2024-09-13T17:06:05.641" v="0" actId="47"/>
        <pc:sldMkLst>
          <pc:docMk/>
          <pc:sldMk cId="985042471" sldId="518"/>
        </pc:sldMkLst>
      </pc:sldChg>
      <pc:sldChg chg="del">
        <pc:chgData name="Darin Bartholomew" userId="4311a273c03b4836" providerId="LiveId" clId="{BB8F67F3-5B5B-4FF3-B73B-3EC84262051D}" dt="2024-09-13T17:06:05.641" v="0" actId="47"/>
        <pc:sldMkLst>
          <pc:docMk/>
          <pc:sldMk cId="2437332081" sldId="519"/>
        </pc:sldMkLst>
      </pc:sldChg>
      <pc:sldChg chg="del">
        <pc:chgData name="Darin Bartholomew" userId="4311a273c03b4836" providerId="LiveId" clId="{BB8F67F3-5B5B-4FF3-B73B-3EC84262051D}" dt="2024-09-13T17:06:05.641" v="0" actId="47"/>
        <pc:sldMkLst>
          <pc:docMk/>
          <pc:sldMk cId="3012978632" sldId="520"/>
        </pc:sldMkLst>
      </pc:sldChg>
      <pc:sldChg chg="del">
        <pc:chgData name="Darin Bartholomew" userId="4311a273c03b4836" providerId="LiveId" clId="{BB8F67F3-5B5B-4FF3-B73B-3EC84262051D}" dt="2024-09-13T17:06:05.641" v="0" actId="47"/>
        <pc:sldMkLst>
          <pc:docMk/>
          <pc:sldMk cId="896341978" sldId="521"/>
        </pc:sldMkLst>
      </pc:sldChg>
      <pc:sldChg chg="del">
        <pc:chgData name="Darin Bartholomew" userId="4311a273c03b4836" providerId="LiveId" clId="{BB8F67F3-5B5B-4FF3-B73B-3EC84262051D}" dt="2024-09-13T17:06:05.641" v="0" actId="47"/>
        <pc:sldMkLst>
          <pc:docMk/>
          <pc:sldMk cId="1235456722" sldId="522"/>
        </pc:sldMkLst>
      </pc:sldChg>
      <pc:sldChg chg="del">
        <pc:chgData name="Darin Bartholomew" userId="4311a273c03b4836" providerId="LiveId" clId="{BB8F67F3-5B5B-4FF3-B73B-3EC84262051D}" dt="2024-09-13T17:06:05.641" v="0" actId="47"/>
        <pc:sldMkLst>
          <pc:docMk/>
          <pc:sldMk cId="2067443148" sldId="523"/>
        </pc:sldMkLst>
      </pc:sldChg>
      <pc:sldChg chg="del">
        <pc:chgData name="Darin Bartholomew" userId="4311a273c03b4836" providerId="LiveId" clId="{BB8F67F3-5B5B-4FF3-B73B-3EC84262051D}" dt="2024-09-13T17:06:05.641" v="0" actId="47"/>
        <pc:sldMkLst>
          <pc:docMk/>
          <pc:sldMk cId="3517452310" sldId="524"/>
        </pc:sldMkLst>
      </pc:sldChg>
      <pc:sldChg chg="del">
        <pc:chgData name="Darin Bartholomew" userId="4311a273c03b4836" providerId="LiveId" clId="{BB8F67F3-5B5B-4FF3-B73B-3EC84262051D}" dt="2024-09-13T17:06:05.641" v="0" actId="47"/>
        <pc:sldMkLst>
          <pc:docMk/>
          <pc:sldMk cId="169419900" sldId="525"/>
        </pc:sldMkLst>
      </pc:sldChg>
      <pc:sldChg chg="del">
        <pc:chgData name="Darin Bartholomew" userId="4311a273c03b4836" providerId="LiveId" clId="{BB8F67F3-5B5B-4FF3-B73B-3EC84262051D}" dt="2024-09-13T17:06:05.641" v="0" actId="47"/>
        <pc:sldMkLst>
          <pc:docMk/>
          <pc:sldMk cId="4206311" sldId="526"/>
        </pc:sldMkLst>
      </pc:sldChg>
      <pc:sldChg chg="del">
        <pc:chgData name="Darin Bartholomew" userId="4311a273c03b4836" providerId="LiveId" clId="{BB8F67F3-5B5B-4FF3-B73B-3EC84262051D}" dt="2024-09-13T17:06:05.641" v="0" actId="47"/>
        <pc:sldMkLst>
          <pc:docMk/>
          <pc:sldMk cId="224721733" sldId="528"/>
        </pc:sldMkLst>
      </pc:sldChg>
      <pc:sldChg chg="del">
        <pc:chgData name="Darin Bartholomew" userId="4311a273c03b4836" providerId="LiveId" clId="{BB8F67F3-5B5B-4FF3-B73B-3EC84262051D}" dt="2024-09-13T17:06:05.641" v="0" actId="47"/>
        <pc:sldMkLst>
          <pc:docMk/>
          <pc:sldMk cId="3335419903" sldId="529"/>
        </pc:sldMkLst>
      </pc:sldChg>
      <pc:sldChg chg="del">
        <pc:chgData name="Darin Bartholomew" userId="4311a273c03b4836" providerId="LiveId" clId="{BB8F67F3-5B5B-4FF3-B73B-3EC84262051D}" dt="2024-09-13T17:06:05.641" v="0" actId="47"/>
        <pc:sldMkLst>
          <pc:docMk/>
          <pc:sldMk cId="1072285320" sldId="531"/>
        </pc:sldMkLst>
      </pc:sldChg>
      <pc:sldChg chg="del">
        <pc:chgData name="Darin Bartholomew" userId="4311a273c03b4836" providerId="LiveId" clId="{BB8F67F3-5B5B-4FF3-B73B-3EC84262051D}" dt="2024-09-13T17:06:05.641" v="0" actId="47"/>
        <pc:sldMkLst>
          <pc:docMk/>
          <pc:sldMk cId="3594665603" sldId="563"/>
        </pc:sldMkLst>
      </pc:sldChg>
      <pc:sldChg chg="del">
        <pc:chgData name="Darin Bartholomew" userId="4311a273c03b4836" providerId="LiveId" clId="{BB8F67F3-5B5B-4FF3-B73B-3EC84262051D}" dt="2024-09-13T17:06:05.641" v="0" actId="47"/>
        <pc:sldMkLst>
          <pc:docMk/>
          <pc:sldMk cId="188379047" sldId="564"/>
        </pc:sldMkLst>
      </pc:sldChg>
      <pc:sldChg chg="modSp new mod">
        <pc:chgData name="Darin Bartholomew" userId="4311a273c03b4836" providerId="LiveId" clId="{BB8F67F3-5B5B-4FF3-B73B-3EC84262051D}" dt="2024-09-13T17:06:31.936" v="105" actId="20577"/>
        <pc:sldMkLst>
          <pc:docMk/>
          <pc:sldMk cId="3109716197" sldId="5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D23FB5-CBF2-431D-AC21-CEA14ECA5C18}" type="datetimeFigureOut">
              <a:rPr lang="en-US" smtClean="0"/>
              <a:t>1/28/2025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19E8C4-CD2F-4631-904F-33756640AB66}" type="slidenum">
              <a:rPr lang="en-US" smtClean="0"/>
              <a:t>‹#›</a:t>
            </a:fld>
            <a:endParaRPr lang="en-US"/>
          </a:p>
        </p:txBody>
      </p:sp>
    </p:spTree>
    <p:extLst>
      <p:ext uri="{BB962C8B-B14F-4D97-AF65-F5344CB8AC3E}">
        <p14:creationId xmlns:p14="http://schemas.microsoft.com/office/powerpoint/2010/main" val="3294218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highlights some of the leading cloud providers in the market today. Google Cloud, Azure, and AWS are among the top providers that offer a range of services for businesses and individuals. They provide cloud computing, storage, and other services that enable you to grow and scale your business effectively. Google Cloud offers solutions for machine learning, analytics, and data management, while Azure offers cloud-based services such as virtual machines, databases and storage, as well as application services. AWS provides a wide range of cloud computing services which include computing, storage, database, and other application services.</a:t>
            </a:r>
          </a:p>
        </p:txBody>
      </p:sp>
      <p:sp>
        <p:nvSpPr>
          <p:cNvPr id="4" name="Slide Number Placeholder 3"/>
          <p:cNvSpPr>
            <a:spLocks noGrp="1"/>
          </p:cNvSpPr>
          <p:nvPr>
            <p:ph type="sldNum" sz="quarter" idx="5"/>
          </p:nvPr>
        </p:nvSpPr>
        <p:spPr/>
        <p:txBody>
          <a:bodyPr/>
          <a:lstStyle/>
          <a:p>
            <a:fld id="{A019E8C4-CD2F-4631-904F-33756640AB66}" type="slidenum">
              <a:rPr lang="en-US" smtClean="0"/>
              <a:t>12</a:t>
            </a:fld>
            <a:endParaRPr lang="en-US"/>
          </a:p>
        </p:txBody>
      </p:sp>
    </p:spTree>
    <p:extLst>
      <p:ext uri="{BB962C8B-B14F-4D97-AF65-F5344CB8AC3E}">
        <p14:creationId xmlns:p14="http://schemas.microsoft.com/office/powerpoint/2010/main" val="1941633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55DCF-4D2B-4856-88ED-B9A0B46158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AF2B90-487D-488F-BCBA-EDBA1CDBF1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2DC306-6709-46BB-BBCC-39E9F6075A8B}"/>
              </a:ext>
            </a:extLst>
          </p:cNvPr>
          <p:cNvSpPr>
            <a:spLocks noGrp="1"/>
          </p:cNvSpPr>
          <p:nvPr>
            <p:ph type="dt" sz="half" idx="10"/>
          </p:nvPr>
        </p:nvSpPr>
        <p:spPr/>
        <p:txBody>
          <a:bodyPr/>
          <a:lstStyle/>
          <a:p>
            <a:fld id="{0857A445-DC54-490D-B466-F6CE46BFAA54}" type="datetimeFigureOut">
              <a:rPr lang="en-US" smtClean="0"/>
              <a:t>1/28/2025</a:t>
            </a:fld>
            <a:endParaRPr lang="en-US"/>
          </a:p>
        </p:txBody>
      </p:sp>
      <p:sp>
        <p:nvSpPr>
          <p:cNvPr id="5" name="Footer Placeholder 4">
            <a:extLst>
              <a:ext uri="{FF2B5EF4-FFF2-40B4-BE49-F238E27FC236}">
                <a16:creationId xmlns:a16="http://schemas.microsoft.com/office/drawing/2014/main" id="{F5E66DF9-0597-4742-9714-D96B7A3B06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47548-4620-473E-A92D-268487A5C36A}"/>
              </a:ext>
            </a:extLst>
          </p:cNvPr>
          <p:cNvSpPr>
            <a:spLocks noGrp="1"/>
          </p:cNvSpPr>
          <p:nvPr>
            <p:ph type="sldNum" sz="quarter" idx="12"/>
          </p:nvPr>
        </p:nvSpPr>
        <p:spPr/>
        <p:txBody>
          <a:bodyPr/>
          <a:lstStyle/>
          <a:p>
            <a:fld id="{08ADBECC-807C-4AB1-9AA4-37FF59D4A04C}" type="slidenum">
              <a:rPr lang="en-US" smtClean="0"/>
              <a:t>‹#›</a:t>
            </a:fld>
            <a:endParaRPr lang="en-US"/>
          </a:p>
        </p:txBody>
      </p:sp>
    </p:spTree>
    <p:extLst>
      <p:ext uri="{BB962C8B-B14F-4D97-AF65-F5344CB8AC3E}">
        <p14:creationId xmlns:p14="http://schemas.microsoft.com/office/powerpoint/2010/main" val="4189230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C3423-927B-45E1-8DE6-F7F90D5A3A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2B5D96-B1EF-4A75-B9D6-B7B1D79963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873BB2-D04F-42BF-8BAF-CD518BCA60E9}"/>
              </a:ext>
            </a:extLst>
          </p:cNvPr>
          <p:cNvSpPr>
            <a:spLocks noGrp="1"/>
          </p:cNvSpPr>
          <p:nvPr>
            <p:ph type="dt" sz="half" idx="10"/>
          </p:nvPr>
        </p:nvSpPr>
        <p:spPr/>
        <p:txBody>
          <a:bodyPr/>
          <a:lstStyle/>
          <a:p>
            <a:fld id="{0857A445-DC54-490D-B466-F6CE46BFAA54}" type="datetimeFigureOut">
              <a:rPr lang="en-US" smtClean="0"/>
              <a:t>1/28/2025</a:t>
            </a:fld>
            <a:endParaRPr lang="en-US"/>
          </a:p>
        </p:txBody>
      </p:sp>
      <p:sp>
        <p:nvSpPr>
          <p:cNvPr id="5" name="Footer Placeholder 4">
            <a:extLst>
              <a:ext uri="{FF2B5EF4-FFF2-40B4-BE49-F238E27FC236}">
                <a16:creationId xmlns:a16="http://schemas.microsoft.com/office/drawing/2014/main" id="{9EAE579C-87B5-499A-B684-5726492B55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87186-F958-4F07-8A5B-8B72022A3570}"/>
              </a:ext>
            </a:extLst>
          </p:cNvPr>
          <p:cNvSpPr>
            <a:spLocks noGrp="1"/>
          </p:cNvSpPr>
          <p:nvPr>
            <p:ph type="sldNum" sz="quarter" idx="12"/>
          </p:nvPr>
        </p:nvSpPr>
        <p:spPr/>
        <p:txBody>
          <a:bodyPr/>
          <a:lstStyle/>
          <a:p>
            <a:fld id="{08ADBECC-807C-4AB1-9AA4-37FF59D4A04C}" type="slidenum">
              <a:rPr lang="en-US" smtClean="0"/>
              <a:t>‹#›</a:t>
            </a:fld>
            <a:endParaRPr lang="en-US"/>
          </a:p>
        </p:txBody>
      </p:sp>
    </p:spTree>
    <p:extLst>
      <p:ext uri="{BB962C8B-B14F-4D97-AF65-F5344CB8AC3E}">
        <p14:creationId xmlns:p14="http://schemas.microsoft.com/office/powerpoint/2010/main" val="2155722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D29891-09C3-4E71-B324-9926791920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91B4D7-E2E8-4BD4-B32C-6FCF64E884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5A1F8-982D-4A3E-9156-1F67ACADB0CB}"/>
              </a:ext>
            </a:extLst>
          </p:cNvPr>
          <p:cNvSpPr>
            <a:spLocks noGrp="1"/>
          </p:cNvSpPr>
          <p:nvPr>
            <p:ph type="dt" sz="half" idx="10"/>
          </p:nvPr>
        </p:nvSpPr>
        <p:spPr/>
        <p:txBody>
          <a:bodyPr/>
          <a:lstStyle/>
          <a:p>
            <a:fld id="{0857A445-DC54-490D-B466-F6CE46BFAA54}" type="datetimeFigureOut">
              <a:rPr lang="en-US" smtClean="0"/>
              <a:t>1/28/2025</a:t>
            </a:fld>
            <a:endParaRPr lang="en-US"/>
          </a:p>
        </p:txBody>
      </p:sp>
      <p:sp>
        <p:nvSpPr>
          <p:cNvPr id="5" name="Footer Placeholder 4">
            <a:extLst>
              <a:ext uri="{FF2B5EF4-FFF2-40B4-BE49-F238E27FC236}">
                <a16:creationId xmlns:a16="http://schemas.microsoft.com/office/drawing/2014/main" id="{54CB9877-AB7B-4815-A02D-19A4342188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22513E-C305-4FF9-AF24-E060195633AE}"/>
              </a:ext>
            </a:extLst>
          </p:cNvPr>
          <p:cNvSpPr>
            <a:spLocks noGrp="1"/>
          </p:cNvSpPr>
          <p:nvPr>
            <p:ph type="sldNum" sz="quarter" idx="12"/>
          </p:nvPr>
        </p:nvSpPr>
        <p:spPr/>
        <p:txBody>
          <a:bodyPr/>
          <a:lstStyle/>
          <a:p>
            <a:fld id="{08ADBECC-807C-4AB1-9AA4-37FF59D4A04C}" type="slidenum">
              <a:rPr lang="en-US" smtClean="0"/>
              <a:t>‹#›</a:t>
            </a:fld>
            <a:endParaRPr lang="en-US"/>
          </a:p>
        </p:txBody>
      </p:sp>
    </p:spTree>
    <p:extLst>
      <p:ext uri="{BB962C8B-B14F-4D97-AF65-F5344CB8AC3E}">
        <p14:creationId xmlns:p14="http://schemas.microsoft.com/office/powerpoint/2010/main" val="161070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4C506-663E-4A75-BF4A-FD2078E457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811E05-0431-4971-BDCA-8A12373271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B4FD-83DA-49B3-B4DF-757C3ACA2FEB}"/>
              </a:ext>
            </a:extLst>
          </p:cNvPr>
          <p:cNvSpPr>
            <a:spLocks noGrp="1"/>
          </p:cNvSpPr>
          <p:nvPr>
            <p:ph type="dt" sz="half" idx="10"/>
          </p:nvPr>
        </p:nvSpPr>
        <p:spPr/>
        <p:txBody>
          <a:bodyPr/>
          <a:lstStyle/>
          <a:p>
            <a:fld id="{0857A445-DC54-490D-B466-F6CE46BFAA54}" type="datetimeFigureOut">
              <a:rPr lang="en-US" smtClean="0"/>
              <a:t>1/28/2025</a:t>
            </a:fld>
            <a:endParaRPr lang="en-US"/>
          </a:p>
        </p:txBody>
      </p:sp>
      <p:sp>
        <p:nvSpPr>
          <p:cNvPr id="5" name="Footer Placeholder 4">
            <a:extLst>
              <a:ext uri="{FF2B5EF4-FFF2-40B4-BE49-F238E27FC236}">
                <a16:creationId xmlns:a16="http://schemas.microsoft.com/office/drawing/2014/main" id="{EA7371C4-127C-4664-86EF-CB641E157A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9BF5DE-D61C-414F-AC26-B49B98A183D7}"/>
              </a:ext>
            </a:extLst>
          </p:cNvPr>
          <p:cNvSpPr>
            <a:spLocks noGrp="1"/>
          </p:cNvSpPr>
          <p:nvPr>
            <p:ph type="sldNum" sz="quarter" idx="12"/>
          </p:nvPr>
        </p:nvSpPr>
        <p:spPr/>
        <p:txBody>
          <a:bodyPr/>
          <a:lstStyle/>
          <a:p>
            <a:fld id="{08ADBECC-807C-4AB1-9AA4-37FF59D4A04C}" type="slidenum">
              <a:rPr lang="en-US" smtClean="0"/>
              <a:t>‹#›</a:t>
            </a:fld>
            <a:endParaRPr lang="en-US"/>
          </a:p>
        </p:txBody>
      </p:sp>
    </p:spTree>
    <p:extLst>
      <p:ext uri="{BB962C8B-B14F-4D97-AF65-F5344CB8AC3E}">
        <p14:creationId xmlns:p14="http://schemas.microsoft.com/office/powerpoint/2010/main" val="2362674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CA12A-CBC0-4148-BB38-A7510FCB20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7BC4CC-B795-4BB1-A55B-2528C907A8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B49E30-8DEE-4CF1-A12D-1E7B5186566E}"/>
              </a:ext>
            </a:extLst>
          </p:cNvPr>
          <p:cNvSpPr>
            <a:spLocks noGrp="1"/>
          </p:cNvSpPr>
          <p:nvPr>
            <p:ph type="dt" sz="half" idx="10"/>
          </p:nvPr>
        </p:nvSpPr>
        <p:spPr/>
        <p:txBody>
          <a:bodyPr/>
          <a:lstStyle/>
          <a:p>
            <a:fld id="{0857A445-DC54-490D-B466-F6CE46BFAA54}" type="datetimeFigureOut">
              <a:rPr lang="en-US" smtClean="0"/>
              <a:t>1/28/2025</a:t>
            </a:fld>
            <a:endParaRPr lang="en-US"/>
          </a:p>
        </p:txBody>
      </p:sp>
      <p:sp>
        <p:nvSpPr>
          <p:cNvPr id="5" name="Footer Placeholder 4">
            <a:extLst>
              <a:ext uri="{FF2B5EF4-FFF2-40B4-BE49-F238E27FC236}">
                <a16:creationId xmlns:a16="http://schemas.microsoft.com/office/drawing/2014/main" id="{23454797-1067-45BB-B123-7C7844A4E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6B4CF-A20D-4E16-A27C-D6312AD88BD5}"/>
              </a:ext>
            </a:extLst>
          </p:cNvPr>
          <p:cNvSpPr>
            <a:spLocks noGrp="1"/>
          </p:cNvSpPr>
          <p:nvPr>
            <p:ph type="sldNum" sz="quarter" idx="12"/>
          </p:nvPr>
        </p:nvSpPr>
        <p:spPr/>
        <p:txBody>
          <a:bodyPr/>
          <a:lstStyle/>
          <a:p>
            <a:fld id="{08ADBECC-807C-4AB1-9AA4-37FF59D4A04C}" type="slidenum">
              <a:rPr lang="en-US" smtClean="0"/>
              <a:t>‹#›</a:t>
            </a:fld>
            <a:endParaRPr lang="en-US"/>
          </a:p>
        </p:txBody>
      </p:sp>
    </p:spTree>
    <p:extLst>
      <p:ext uri="{BB962C8B-B14F-4D97-AF65-F5344CB8AC3E}">
        <p14:creationId xmlns:p14="http://schemas.microsoft.com/office/powerpoint/2010/main" val="1021200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B6F50-9683-49F6-878D-5FEB34DFF7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8E83E5-7433-45FE-85AD-27C680BF1B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A4ED43-0781-409C-8BDB-5CCDA50243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B8DE61-940E-493B-9E80-E846A76F09F2}"/>
              </a:ext>
            </a:extLst>
          </p:cNvPr>
          <p:cNvSpPr>
            <a:spLocks noGrp="1"/>
          </p:cNvSpPr>
          <p:nvPr>
            <p:ph type="dt" sz="half" idx="10"/>
          </p:nvPr>
        </p:nvSpPr>
        <p:spPr/>
        <p:txBody>
          <a:bodyPr/>
          <a:lstStyle/>
          <a:p>
            <a:fld id="{0857A445-DC54-490D-B466-F6CE46BFAA54}" type="datetimeFigureOut">
              <a:rPr lang="en-US" smtClean="0"/>
              <a:t>1/28/2025</a:t>
            </a:fld>
            <a:endParaRPr lang="en-US"/>
          </a:p>
        </p:txBody>
      </p:sp>
      <p:sp>
        <p:nvSpPr>
          <p:cNvPr id="6" name="Footer Placeholder 5">
            <a:extLst>
              <a:ext uri="{FF2B5EF4-FFF2-40B4-BE49-F238E27FC236}">
                <a16:creationId xmlns:a16="http://schemas.microsoft.com/office/drawing/2014/main" id="{8567ACF7-EC3C-46D2-A3C7-6C36C15DEF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4DCE2B-90EE-46FB-9173-3EEBAF4090BF}"/>
              </a:ext>
            </a:extLst>
          </p:cNvPr>
          <p:cNvSpPr>
            <a:spLocks noGrp="1"/>
          </p:cNvSpPr>
          <p:nvPr>
            <p:ph type="sldNum" sz="quarter" idx="12"/>
          </p:nvPr>
        </p:nvSpPr>
        <p:spPr/>
        <p:txBody>
          <a:bodyPr/>
          <a:lstStyle/>
          <a:p>
            <a:fld id="{08ADBECC-807C-4AB1-9AA4-37FF59D4A04C}" type="slidenum">
              <a:rPr lang="en-US" smtClean="0"/>
              <a:t>‹#›</a:t>
            </a:fld>
            <a:endParaRPr lang="en-US"/>
          </a:p>
        </p:txBody>
      </p:sp>
    </p:spTree>
    <p:extLst>
      <p:ext uri="{BB962C8B-B14F-4D97-AF65-F5344CB8AC3E}">
        <p14:creationId xmlns:p14="http://schemas.microsoft.com/office/powerpoint/2010/main" val="2095641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C80A4-778C-48D2-96E0-E8D7989853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C60D4A-8A43-49C3-B50E-CE23474128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A7E9CA-9B45-4E0C-8E2D-174C43FE9D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B62689-C5D0-4338-81E6-8B8C673F9F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8AD1C7-3B6E-4B8D-9B1D-4E779315D2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5A8A40-ACAC-42A4-A0A7-E257378FD758}"/>
              </a:ext>
            </a:extLst>
          </p:cNvPr>
          <p:cNvSpPr>
            <a:spLocks noGrp="1"/>
          </p:cNvSpPr>
          <p:nvPr>
            <p:ph type="dt" sz="half" idx="10"/>
          </p:nvPr>
        </p:nvSpPr>
        <p:spPr/>
        <p:txBody>
          <a:bodyPr/>
          <a:lstStyle/>
          <a:p>
            <a:fld id="{0857A445-DC54-490D-B466-F6CE46BFAA54}" type="datetimeFigureOut">
              <a:rPr lang="en-US" smtClean="0"/>
              <a:t>1/28/2025</a:t>
            </a:fld>
            <a:endParaRPr lang="en-US"/>
          </a:p>
        </p:txBody>
      </p:sp>
      <p:sp>
        <p:nvSpPr>
          <p:cNvPr id="8" name="Footer Placeholder 7">
            <a:extLst>
              <a:ext uri="{FF2B5EF4-FFF2-40B4-BE49-F238E27FC236}">
                <a16:creationId xmlns:a16="http://schemas.microsoft.com/office/drawing/2014/main" id="{8B7B9BFA-A1C3-423B-9913-C7675FDB1A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9AB2E0-2754-4A31-912C-7ADDDB38CC82}"/>
              </a:ext>
            </a:extLst>
          </p:cNvPr>
          <p:cNvSpPr>
            <a:spLocks noGrp="1"/>
          </p:cNvSpPr>
          <p:nvPr>
            <p:ph type="sldNum" sz="quarter" idx="12"/>
          </p:nvPr>
        </p:nvSpPr>
        <p:spPr/>
        <p:txBody>
          <a:bodyPr/>
          <a:lstStyle/>
          <a:p>
            <a:fld id="{08ADBECC-807C-4AB1-9AA4-37FF59D4A04C}" type="slidenum">
              <a:rPr lang="en-US" smtClean="0"/>
              <a:t>‹#›</a:t>
            </a:fld>
            <a:endParaRPr lang="en-US"/>
          </a:p>
        </p:txBody>
      </p:sp>
    </p:spTree>
    <p:extLst>
      <p:ext uri="{BB962C8B-B14F-4D97-AF65-F5344CB8AC3E}">
        <p14:creationId xmlns:p14="http://schemas.microsoft.com/office/powerpoint/2010/main" val="1582225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CE149-6518-4A89-935C-F614017A85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947C83-1765-4958-8A93-2174A9B26731}"/>
              </a:ext>
            </a:extLst>
          </p:cNvPr>
          <p:cNvSpPr>
            <a:spLocks noGrp="1"/>
          </p:cNvSpPr>
          <p:nvPr>
            <p:ph type="dt" sz="half" idx="10"/>
          </p:nvPr>
        </p:nvSpPr>
        <p:spPr/>
        <p:txBody>
          <a:bodyPr/>
          <a:lstStyle/>
          <a:p>
            <a:fld id="{0857A445-DC54-490D-B466-F6CE46BFAA54}" type="datetimeFigureOut">
              <a:rPr lang="en-US" smtClean="0"/>
              <a:t>1/28/2025</a:t>
            </a:fld>
            <a:endParaRPr lang="en-US"/>
          </a:p>
        </p:txBody>
      </p:sp>
      <p:sp>
        <p:nvSpPr>
          <p:cNvPr id="4" name="Footer Placeholder 3">
            <a:extLst>
              <a:ext uri="{FF2B5EF4-FFF2-40B4-BE49-F238E27FC236}">
                <a16:creationId xmlns:a16="http://schemas.microsoft.com/office/drawing/2014/main" id="{81EAB5CA-E489-406B-A95E-F03160531F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41554-2945-4095-AC7F-79643F1B8DAB}"/>
              </a:ext>
            </a:extLst>
          </p:cNvPr>
          <p:cNvSpPr>
            <a:spLocks noGrp="1"/>
          </p:cNvSpPr>
          <p:nvPr>
            <p:ph type="sldNum" sz="quarter" idx="12"/>
          </p:nvPr>
        </p:nvSpPr>
        <p:spPr/>
        <p:txBody>
          <a:bodyPr/>
          <a:lstStyle/>
          <a:p>
            <a:fld id="{08ADBECC-807C-4AB1-9AA4-37FF59D4A04C}" type="slidenum">
              <a:rPr lang="en-US" smtClean="0"/>
              <a:t>‹#›</a:t>
            </a:fld>
            <a:endParaRPr lang="en-US"/>
          </a:p>
        </p:txBody>
      </p:sp>
    </p:spTree>
    <p:extLst>
      <p:ext uri="{BB962C8B-B14F-4D97-AF65-F5344CB8AC3E}">
        <p14:creationId xmlns:p14="http://schemas.microsoft.com/office/powerpoint/2010/main" val="783278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FB3C2B-9874-413B-9D7E-C47EB849C93A}"/>
              </a:ext>
            </a:extLst>
          </p:cNvPr>
          <p:cNvSpPr>
            <a:spLocks noGrp="1"/>
          </p:cNvSpPr>
          <p:nvPr>
            <p:ph type="dt" sz="half" idx="10"/>
          </p:nvPr>
        </p:nvSpPr>
        <p:spPr/>
        <p:txBody>
          <a:bodyPr/>
          <a:lstStyle/>
          <a:p>
            <a:fld id="{0857A445-DC54-490D-B466-F6CE46BFAA54}" type="datetimeFigureOut">
              <a:rPr lang="en-US" smtClean="0"/>
              <a:t>1/28/2025</a:t>
            </a:fld>
            <a:endParaRPr lang="en-US"/>
          </a:p>
        </p:txBody>
      </p:sp>
      <p:sp>
        <p:nvSpPr>
          <p:cNvPr id="3" name="Footer Placeholder 2">
            <a:extLst>
              <a:ext uri="{FF2B5EF4-FFF2-40B4-BE49-F238E27FC236}">
                <a16:creationId xmlns:a16="http://schemas.microsoft.com/office/drawing/2014/main" id="{72C6EFB8-DDA0-480A-8D92-83B9B86185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E27EDD-C0C9-40F5-BA07-A0A168755BE1}"/>
              </a:ext>
            </a:extLst>
          </p:cNvPr>
          <p:cNvSpPr>
            <a:spLocks noGrp="1"/>
          </p:cNvSpPr>
          <p:nvPr>
            <p:ph type="sldNum" sz="quarter" idx="12"/>
          </p:nvPr>
        </p:nvSpPr>
        <p:spPr/>
        <p:txBody>
          <a:bodyPr/>
          <a:lstStyle/>
          <a:p>
            <a:fld id="{08ADBECC-807C-4AB1-9AA4-37FF59D4A04C}" type="slidenum">
              <a:rPr lang="en-US" smtClean="0"/>
              <a:t>‹#›</a:t>
            </a:fld>
            <a:endParaRPr lang="en-US"/>
          </a:p>
        </p:txBody>
      </p:sp>
    </p:spTree>
    <p:extLst>
      <p:ext uri="{BB962C8B-B14F-4D97-AF65-F5344CB8AC3E}">
        <p14:creationId xmlns:p14="http://schemas.microsoft.com/office/powerpoint/2010/main" val="282886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C06B-2F50-4DD0-9620-A9DA437DD6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A42618-EA15-4239-9029-FBD3762142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847C30-0F77-46BA-8A1C-B12C4A21E5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189CF9-F189-4043-AFA0-2BF91847880E}"/>
              </a:ext>
            </a:extLst>
          </p:cNvPr>
          <p:cNvSpPr>
            <a:spLocks noGrp="1"/>
          </p:cNvSpPr>
          <p:nvPr>
            <p:ph type="dt" sz="half" idx="10"/>
          </p:nvPr>
        </p:nvSpPr>
        <p:spPr/>
        <p:txBody>
          <a:bodyPr/>
          <a:lstStyle/>
          <a:p>
            <a:fld id="{0857A445-DC54-490D-B466-F6CE46BFAA54}" type="datetimeFigureOut">
              <a:rPr lang="en-US" smtClean="0"/>
              <a:t>1/28/2025</a:t>
            </a:fld>
            <a:endParaRPr lang="en-US"/>
          </a:p>
        </p:txBody>
      </p:sp>
      <p:sp>
        <p:nvSpPr>
          <p:cNvPr id="6" name="Footer Placeholder 5">
            <a:extLst>
              <a:ext uri="{FF2B5EF4-FFF2-40B4-BE49-F238E27FC236}">
                <a16:creationId xmlns:a16="http://schemas.microsoft.com/office/drawing/2014/main" id="{9A8D4821-73CE-4F00-B191-214DB46CAC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C33F25-93C1-475D-A123-07B3763C0251}"/>
              </a:ext>
            </a:extLst>
          </p:cNvPr>
          <p:cNvSpPr>
            <a:spLocks noGrp="1"/>
          </p:cNvSpPr>
          <p:nvPr>
            <p:ph type="sldNum" sz="quarter" idx="12"/>
          </p:nvPr>
        </p:nvSpPr>
        <p:spPr/>
        <p:txBody>
          <a:bodyPr/>
          <a:lstStyle/>
          <a:p>
            <a:fld id="{08ADBECC-807C-4AB1-9AA4-37FF59D4A04C}" type="slidenum">
              <a:rPr lang="en-US" smtClean="0"/>
              <a:t>‹#›</a:t>
            </a:fld>
            <a:endParaRPr lang="en-US"/>
          </a:p>
        </p:txBody>
      </p:sp>
    </p:spTree>
    <p:extLst>
      <p:ext uri="{BB962C8B-B14F-4D97-AF65-F5344CB8AC3E}">
        <p14:creationId xmlns:p14="http://schemas.microsoft.com/office/powerpoint/2010/main" val="3997630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38002-3190-4053-ABC8-AE61EA21A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3371BB-9E33-438A-8A2D-B933FCCA5B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F70460-9BB9-4480-966C-36FA39FDC4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31DB5F-5772-4A09-BAF7-22241405B641}"/>
              </a:ext>
            </a:extLst>
          </p:cNvPr>
          <p:cNvSpPr>
            <a:spLocks noGrp="1"/>
          </p:cNvSpPr>
          <p:nvPr>
            <p:ph type="dt" sz="half" idx="10"/>
          </p:nvPr>
        </p:nvSpPr>
        <p:spPr/>
        <p:txBody>
          <a:bodyPr/>
          <a:lstStyle/>
          <a:p>
            <a:fld id="{0857A445-DC54-490D-B466-F6CE46BFAA54}" type="datetimeFigureOut">
              <a:rPr lang="en-US" smtClean="0"/>
              <a:t>1/28/2025</a:t>
            </a:fld>
            <a:endParaRPr lang="en-US"/>
          </a:p>
        </p:txBody>
      </p:sp>
      <p:sp>
        <p:nvSpPr>
          <p:cNvPr id="6" name="Footer Placeholder 5">
            <a:extLst>
              <a:ext uri="{FF2B5EF4-FFF2-40B4-BE49-F238E27FC236}">
                <a16:creationId xmlns:a16="http://schemas.microsoft.com/office/drawing/2014/main" id="{40D313DE-E278-47D5-A9D2-C2534FE87C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243705-F3EE-404A-BFC6-8D62AA598374}"/>
              </a:ext>
            </a:extLst>
          </p:cNvPr>
          <p:cNvSpPr>
            <a:spLocks noGrp="1"/>
          </p:cNvSpPr>
          <p:nvPr>
            <p:ph type="sldNum" sz="quarter" idx="12"/>
          </p:nvPr>
        </p:nvSpPr>
        <p:spPr/>
        <p:txBody>
          <a:bodyPr/>
          <a:lstStyle/>
          <a:p>
            <a:fld id="{08ADBECC-807C-4AB1-9AA4-37FF59D4A04C}" type="slidenum">
              <a:rPr lang="en-US" smtClean="0"/>
              <a:t>‹#›</a:t>
            </a:fld>
            <a:endParaRPr lang="en-US"/>
          </a:p>
        </p:txBody>
      </p:sp>
    </p:spTree>
    <p:extLst>
      <p:ext uri="{BB962C8B-B14F-4D97-AF65-F5344CB8AC3E}">
        <p14:creationId xmlns:p14="http://schemas.microsoft.com/office/powerpoint/2010/main" val="539604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9732EE-7E43-444C-8E2D-491633CAB2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ACBC7B-790E-4A40-AF4C-1B250D6179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AA2EDF-77AF-4C15-9572-A882B35C8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57A445-DC54-490D-B466-F6CE46BFAA54}" type="datetimeFigureOut">
              <a:rPr lang="en-US" smtClean="0"/>
              <a:t>1/28/2025</a:t>
            </a:fld>
            <a:endParaRPr lang="en-US"/>
          </a:p>
        </p:txBody>
      </p:sp>
      <p:sp>
        <p:nvSpPr>
          <p:cNvPr id="5" name="Footer Placeholder 4">
            <a:extLst>
              <a:ext uri="{FF2B5EF4-FFF2-40B4-BE49-F238E27FC236}">
                <a16:creationId xmlns:a16="http://schemas.microsoft.com/office/drawing/2014/main" id="{BB830573-2B26-4AF2-AAA3-4FD0A3A64B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2AB965-8D25-4186-81B9-EB93E8784B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ADBECC-807C-4AB1-9AA4-37FF59D4A04C}" type="slidenum">
              <a:rPr lang="en-US" smtClean="0"/>
              <a:t>‹#›</a:t>
            </a:fld>
            <a:endParaRPr lang="en-US"/>
          </a:p>
        </p:txBody>
      </p:sp>
    </p:spTree>
    <p:extLst>
      <p:ext uri="{BB962C8B-B14F-4D97-AF65-F5344CB8AC3E}">
        <p14:creationId xmlns:p14="http://schemas.microsoft.com/office/powerpoint/2010/main" val="363427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security-assignments.com/tutorials/intro-to-gcp.html" TargetMode="Externa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anthonyvance.com/security-assignments/tutorials/intro-to-linux.html"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hostinger.com/tutorials/how-to-change-password-in-linux/"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3techs.com/technologies/comparison/os-linux,os-windows" TargetMode="Externa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gs.statcounter.com/os-market-share/mobile/worldwid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5D4D3-23B8-4660-ABED-163CD0C7B1B7}"/>
              </a:ext>
            </a:extLst>
          </p:cNvPr>
          <p:cNvSpPr>
            <a:spLocks noGrp="1"/>
          </p:cNvSpPr>
          <p:nvPr>
            <p:ph type="ctrTitle"/>
          </p:nvPr>
        </p:nvSpPr>
        <p:spPr>
          <a:xfrm>
            <a:off x="542441" y="1122363"/>
            <a:ext cx="11244020" cy="1357366"/>
          </a:xfrm>
        </p:spPr>
        <p:txBody>
          <a:bodyPr>
            <a:normAutofit/>
          </a:bodyPr>
          <a:lstStyle/>
          <a:p>
            <a:r>
              <a:rPr lang="en-US" sz="4400" dirty="0"/>
              <a:t>Managing Enterprise Cybersecurity</a:t>
            </a:r>
            <a:br>
              <a:rPr lang="en-US" sz="4400" dirty="0"/>
            </a:br>
            <a:r>
              <a:rPr lang="en-US" sz="4400" dirty="0"/>
              <a:t>MIS 4596</a:t>
            </a:r>
          </a:p>
        </p:txBody>
      </p:sp>
      <p:sp>
        <p:nvSpPr>
          <p:cNvPr id="3" name="Subtitle 2">
            <a:extLst>
              <a:ext uri="{FF2B5EF4-FFF2-40B4-BE49-F238E27FC236}">
                <a16:creationId xmlns:a16="http://schemas.microsoft.com/office/drawing/2014/main" id="{445664E5-114F-45D5-B963-EE7B76ADDDFD}"/>
              </a:ext>
            </a:extLst>
          </p:cNvPr>
          <p:cNvSpPr>
            <a:spLocks noGrp="1"/>
          </p:cNvSpPr>
          <p:nvPr>
            <p:ph type="subTitle" idx="1"/>
          </p:nvPr>
        </p:nvSpPr>
        <p:spPr>
          <a:xfrm>
            <a:off x="1585994" y="2811625"/>
            <a:ext cx="9144000" cy="1655762"/>
          </a:xfrm>
        </p:spPr>
        <p:txBody>
          <a:bodyPr/>
          <a:lstStyle/>
          <a:p>
            <a:r>
              <a:rPr lang="en-US" dirty="0"/>
              <a:t>Class 4</a:t>
            </a:r>
          </a:p>
        </p:txBody>
      </p:sp>
    </p:spTree>
    <p:extLst>
      <p:ext uri="{BB962C8B-B14F-4D97-AF65-F5344CB8AC3E}">
        <p14:creationId xmlns:p14="http://schemas.microsoft.com/office/powerpoint/2010/main" val="2286889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 historie Applu: Jak Microsoft zachránil Apple – Jablíčkář.cz">
            <a:extLst>
              <a:ext uri="{FF2B5EF4-FFF2-40B4-BE49-F238E27FC236}">
                <a16:creationId xmlns:a16="http://schemas.microsoft.com/office/drawing/2014/main" id="{35DACCD3-E72A-4A43-2DB7-4E47DFCF42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787243" cy="43480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8 lat iPhone'a. Jak Steve Jobs stworzył telefon, który zmienił świat ...">
            <a:extLst>
              <a:ext uri="{FF2B5EF4-FFF2-40B4-BE49-F238E27FC236}">
                <a16:creationId xmlns:a16="http://schemas.microsoft.com/office/drawing/2014/main" id="{7B735319-8F68-C5E2-3F0A-6DCF1DAE1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7411" y="0"/>
            <a:ext cx="5694589" cy="37984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indows 95 is 20 years old today | The Verge">
            <a:extLst>
              <a:ext uri="{FF2B5EF4-FFF2-40B4-BE49-F238E27FC236}">
                <a16:creationId xmlns:a16="http://schemas.microsoft.com/office/drawing/2014/main" id="{E953F279-2F4E-EDEB-BB9C-CFB952D5C7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842003"/>
            <a:ext cx="6098721" cy="38744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day in history, October 23: Apple releases the iPod">
            <a:extLst>
              <a:ext uri="{FF2B5EF4-FFF2-40B4-BE49-F238E27FC236}">
                <a16:creationId xmlns:a16="http://schemas.microsoft.com/office/drawing/2014/main" id="{0E4E937F-7796-A0E5-0894-6CDD287CC0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3" y="2509921"/>
            <a:ext cx="2826251" cy="4348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982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6E706-6254-6162-2207-210A8EA50D8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518B76D-37F3-E8E1-F9F7-119628EDC7F7}"/>
              </a:ext>
            </a:extLst>
          </p:cNvPr>
          <p:cNvSpPr>
            <a:spLocks noGrp="1"/>
          </p:cNvSpPr>
          <p:nvPr>
            <p:ph idx="1"/>
          </p:nvPr>
        </p:nvSpPr>
        <p:spPr/>
        <p:txBody>
          <a:bodyPr/>
          <a:lstStyle/>
          <a:p>
            <a:endParaRPr lang="en-US"/>
          </a:p>
        </p:txBody>
      </p:sp>
      <p:pic>
        <p:nvPicPr>
          <p:cNvPr id="2050" name="Picture 2" descr="Gordon Moore quote: Moore's Law - The number of transistors and ...">
            <a:extLst>
              <a:ext uri="{FF2B5EF4-FFF2-40B4-BE49-F238E27FC236}">
                <a16:creationId xmlns:a16="http://schemas.microsoft.com/office/drawing/2014/main" id="{4A492660-F6E3-AB1A-379E-6342B8C912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2" y="239485"/>
            <a:ext cx="12190638" cy="5736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274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eometric white clouds on a blue sky">
            <a:extLst>
              <a:ext uri="{FF2B5EF4-FFF2-40B4-BE49-F238E27FC236}">
                <a16:creationId xmlns:a16="http://schemas.microsoft.com/office/drawing/2014/main" id="{52FBC287-A02D-F3DC-79D8-8CD26EA1CBFE}"/>
              </a:ext>
            </a:extLst>
          </p:cNvPr>
          <p:cNvPicPr>
            <a:picLocks noChangeAspect="1"/>
          </p:cNvPicPr>
          <p:nvPr/>
        </p:nvPicPr>
        <p:blipFill>
          <a:blip r:embed="rId3"/>
          <a:srcRect l="9040" r="37834"/>
          <a:stretch/>
        </p:blipFill>
        <p:spPr>
          <a:xfrm>
            <a:off x="20" y="10"/>
            <a:ext cx="4857871" cy="6857990"/>
          </a:xfrm>
          <a:prstGeom prst="rect">
            <a:avLst/>
          </a:prstGeom>
        </p:spPr>
      </p:pic>
      <p:cxnSp>
        <p:nvCxnSpPr>
          <p:cNvPr id="11" name="Straight Connector 10">
            <a:extLst>
              <a:ext uri="{FF2B5EF4-FFF2-40B4-BE49-F238E27FC236}">
                <a16:creationId xmlns:a16="http://schemas.microsoft.com/office/drawing/2014/main" id="{691422F5-4221-4812-AFD9-5479C6D60A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80905" y="1031005"/>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89393FE-72B3-3076-F4A0-98BB56AC7C14}"/>
              </a:ext>
            </a:extLst>
          </p:cNvPr>
          <p:cNvSpPr>
            <a:spLocks noGrp="1"/>
          </p:cNvSpPr>
          <p:nvPr>
            <p:ph type="title"/>
          </p:nvPr>
        </p:nvSpPr>
        <p:spPr>
          <a:xfrm>
            <a:off x="5496821" y="1371600"/>
            <a:ext cx="6034187" cy="1097280"/>
          </a:xfrm>
        </p:spPr>
        <p:txBody>
          <a:bodyPr>
            <a:normAutofit/>
          </a:bodyPr>
          <a:lstStyle/>
          <a:p>
            <a:r>
              <a:rPr lang="en-US"/>
              <a:t>Leading Cloud Providers</a:t>
            </a:r>
          </a:p>
        </p:txBody>
      </p:sp>
      <p:sp>
        <p:nvSpPr>
          <p:cNvPr id="3" name="Content Placeholder 2">
            <a:extLst>
              <a:ext uri="{FF2B5EF4-FFF2-40B4-BE49-F238E27FC236}">
                <a16:creationId xmlns:a16="http://schemas.microsoft.com/office/drawing/2014/main" id="{74D39F25-5498-A400-0D8E-0D78B82B939E}"/>
              </a:ext>
            </a:extLst>
          </p:cNvPr>
          <p:cNvSpPr>
            <a:spLocks noGrp="1"/>
          </p:cNvSpPr>
          <p:nvPr>
            <p:ph idx="1"/>
          </p:nvPr>
        </p:nvSpPr>
        <p:spPr>
          <a:xfrm>
            <a:off x="5496821" y="2633236"/>
            <a:ext cx="6034187" cy="3664687"/>
          </a:xfrm>
        </p:spPr>
        <p:txBody>
          <a:bodyPr>
            <a:normAutofit/>
          </a:bodyPr>
          <a:lstStyle/>
          <a:p>
            <a:r>
              <a:rPr lang="en-US"/>
              <a:t>Google Cloud Provider</a:t>
            </a:r>
          </a:p>
          <a:p>
            <a:r>
              <a:rPr lang="en-US"/>
              <a:t>Azure</a:t>
            </a:r>
          </a:p>
          <a:p>
            <a:r>
              <a:rPr lang="en-US"/>
              <a:t>AWS</a:t>
            </a:r>
          </a:p>
        </p:txBody>
      </p:sp>
    </p:spTree>
    <p:extLst>
      <p:ext uri="{BB962C8B-B14F-4D97-AF65-F5344CB8AC3E}">
        <p14:creationId xmlns:p14="http://schemas.microsoft.com/office/powerpoint/2010/main" val="1307448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440F69-4A05-5CAF-4FA3-942E32545552}"/>
              </a:ext>
            </a:extLst>
          </p:cNvPr>
          <p:cNvPicPr>
            <a:picLocks noChangeAspect="1"/>
          </p:cNvPicPr>
          <p:nvPr/>
        </p:nvPicPr>
        <p:blipFill>
          <a:blip r:embed="rId2"/>
          <a:stretch>
            <a:fillRect/>
          </a:stretch>
        </p:blipFill>
        <p:spPr>
          <a:xfrm>
            <a:off x="5016698" y="1364025"/>
            <a:ext cx="7034808" cy="4457700"/>
          </a:xfrm>
          <a:prstGeom prst="rect">
            <a:avLst/>
          </a:prstGeom>
        </p:spPr>
      </p:pic>
      <p:sp>
        <p:nvSpPr>
          <p:cNvPr id="2" name="Title 1">
            <a:extLst>
              <a:ext uri="{FF2B5EF4-FFF2-40B4-BE49-F238E27FC236}">
                <a16:creationId xmlns:a16="http://schemas.microsoft.com/office/drawing/2014/main" id="{CE530C6C-24DE-BD67-62FD-2271E46B54DE}"/>
              </a:ext>
            </a:extLst>
          </p:cNvPr>
          <p:cNvSpPr>
            <a:spLocks noGrp="1"/>
          </p:cNvSpPr>
          <p:nvPr>
            <p:ph type="title"/>
          </p:nvPr>
        </p:nvSpPr>
        <p:spPr>
          <a:xfrm>
            <a:off x="0" y="0"/>
            <a:ext cx="10515600" cy="1325563"/>
          </a:xfrm>
        </p:spPr>
        <p:txBody>
          <a:bodyPr/>
          <a:lstStyle/>
          <a:p>
            <a:r>
              <a:rPr lang="en-US" dirty="0">
                <a:hlinkClick r:id="rId3"/>
              </a:rPr>
              <a:t>Lab 1: Google Cloud Platform</a:t>
            </a:r>
            <a:endParaRPr lang="en-US" dirty="0"/>
          </a:p>
        </p:txBody>
      </p:sp>
      <p:sp>
        <p:nvSpPr>
          <p:cNvPr id="3" name="Content Placeholder 2">
            <a:extLst>
              <a:ext uri="{FF2B5EF4-FFF2-40B4-BE49-F238E27FC236}">
                <a16:creationId xmlns:a16="http://schemas.microsoft.com/office/drawing/2014/main" id="{48C59EC2-69C8-E424-B277-A50E829B0D88}"/>
              </a:ext>
            </a:extLst>
          </p:cNvPr>
          <p:cNvSpPr>
            <a:spLocks noGrp="1"/>
          </p:cNvSpPr>
          <p:nvPr>
            <p:ph idx="1"/>
          </p:nvPr>
        </p:nvSpPr>
        <p:spPr/>
        <p:txBody>
          <a:bodyPr/>
          <a:lstStyle/>
          <a:p>
            <a:endParaRPr lang="en-US" dirty="0"/>
          </a:p>
        </p:txBody>
      </p:sp>
      <p:pic>
        <p:nvPicPr>
          <p:cNvPr id="6" name="Picture 5">
            <a:extLst>
              <a:ext uri="{FF2B5EF4-FFF2-40B4-BE49-F238E27FC236}">
                <a16:creationId xmlns:a16="http://schemas.microsoft.com/office/drawing/2014/main" id="{081E52FB-72B7-E1D4-FBA0-9701B1DBDFBA}"/>
              </a:ext>
            </a:extLst>
          </p:cNvPr>
          <p:cNvPicPr>
            <a:picLocks noChangeAspect="1"/>
          </p:cNvPicPr>
          <p:nvPr/>
        </p:nvPicPr>
        <p:blipFill>
          <a:blip r:embed="rId4"/>
          <a:stretch>
            <a:fillRect/>
          </a:stretch>
        </p:blipFill>
        <p:spPr>
          <a:xfrm>
            <a:off x="950183" y="1113906"/>
            <a:ext cx="3537652" cy="4797765"/>
          </a:xfrm>
          <a:prstGeom prst="rect">
            <a:avLst/>
          </a:prstGeom>
        </p:spPr>
      </p:pic>
      <p:sp>
        <p:nvSpPr>
          <p:cNvPr id="8" name="Arrow: Right 7">
            <a:extLst>
              <a:ext uri="{FF2B5EF4-FFF2-40B4-BE49-F238E27FC236}">
                <a16:creationId xmlns:a16="http://schemas.microsoft.com/office/drawing/2014/main" id="{686CE4C4-BBF7-E659-8850-B4EFFDA3090C}"/>
              </a:ext>
            </a:extLst>
          </p:cNvPr>
          <p:cNvSpPr/>
          <p:nvPr/>
        </p:nvSpPr>
        <p:spPr>
          <a:xfrm>
            <a:off x="543910" y="3262745"/>
            <a:ext cx="588579" cy="3200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899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F78A8-004F-FB39-CC84-CCB5330577B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F116736-F9CA-A7CE-4212-D2D025D57E54}"/>
              </a:ext>
            </a:extLst>
          </p:cNvPr>
          <p:cNvSpPr>
            <a:spLocks noGrp="1"/>
          </p:cNvSpPr>
          <p:nvPr>
            <p:ph idx="1"/>
          </p:nvPr>
        </p:nvSpPr>
        <p:spPr/>
        <p:txBody>
          <a:bodyPr/>
          <a:lstStyle/>
          <a:p>
            <a:r>
              <a:rPr lang="en-US" dirty="0"/>
              <a:t>Follow instructions from the assignment page (I found them to be easier than the </a:t>
            </a:r>
            <a:r>
              <a:rPr lang="en-US"/>
              <a:t>screenshots from class)</a:t>
            </a:r>
          </a:p>
        </p:txBody>
      </p:sp>
    </p:spTree>
    <p:extLst>
      <p:ext uri="{BB962C8B-B14F-4D97-AF65-F5344CB8AC3E}">
        <p14:creationId xmlns:p14="http://schemas.microsoft.com/office/powerpoint/2010/main" val="3109716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0BEB1-BD9C-492C-9932-A8D6E5F6E164}"/>
              </a:ext>
            </a:extLst>
          </p:cNvPr>
          <p:cNvSpPr>
            <a:spLocks noGrp="1"/>
          </p:cNvSpPr>
          <p:nvPr>
            <p:ph type="title"/>
          </p:nvPr>
        </p:nvSpPr>
        <p:spPr/>
        <p:txBody>
          <a:bodyPr/>
          <a:lstStyle/>
          <a:p>
            <a:r>
              <a:rPr lang="en-US" dirty="0">
                <a:hlinkClick r:id="rId2"/>
              </a:rPr>
              <a:t>Complete introduction to Linux tutorial</a:t>
            </a:r>
            <a:endParaRPr lang="en-US" dirty="0"/>
          </a:p>
        </p:txBody>
      </p:sp>
      <p:sp>
        <p:nvSpPr>
          <p:cNvPr id="3" name="Content Placeholder 2">
            <a:extLst>
              <a:ext uri="{FF2B5EF4-FFF2-40B4-BE49-F238E27FC236}">
                <a16:creationId xmlns:a16="http://schemas.microsoft.com/office/drawing/2014/main" id="{E922B63D-2B95-49C4-BFC9-3D4E7996100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8E45E43-DE99-4FB5-AD53-732346E86F10}"/>
              </a:ext>
            </a:extLst>
          </p:cNvPr>
          <p:cNvPicPr>
            <a:picLocks noChangeAspect="1"/>
          </p:cNvPicPr>
          <p:nvPr/>
        </p:nvPicPr>
        <p:blipFill>
          <a:blip r:embed="rId3"/>
          <a:stretch>
            <a:fillRect/>
          </a:stretch>
        </p:blipFill>
        <p:spPr>
          <a:xfrm>
            <a:off x="926074" y="2750765"/>
            <a:ext cx="10339852" cy="3223315"/>
          </a:xfrm>
          <a:prstGeom prst="rect">
            <a:avLst/>
          </a:prstGeom>
        </p:spPr>
      </p:pic>
    </p:spTree>
    <p:extLst>
      <p:ext uri="{BB962C8B-B14F-4D97-AF65-F5344CB8AC3E}">
        <p14:creationId xmlns:p14="http://schemas.microsoft.com/office/powerpoint/2010/main" val="2514374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ACE74-AC98-475C-8CF9-007E7028A1AF}"/>
              </a:ext>
            </a:extLst>
          </p:cNvPr>
          <p:cNvSpPr>
            <a:spLocks noGrp="1"/>
          </p:cNvSpPr>
          <p:nvPr>
            <p:ph type="title"/>
          </p:nvPr>
        </p:nvSpPr>
        <p:spPr>
          <a:xfrm>
            <a:off x="0" y="0"/>
            <a:ext cx="10515600" cy="1325563"/>
          </a:xfrm>
        </p:spPr>
        <p:txBody>
          <a:bodyPr/>
          <a:lstStyle/>
          <a:p>
            <a:r>
              <a:rPr lang="en-US" dirty="0"/>
              <a:t>Linux Management - IMPORTANT</a:t>
            </a:r>
          </a:p>
        </p:txBody>
      </p:sp>
      <p:sp>
        <p:nvSpPr>
          <p:cNvPr id="3" name="Content Placeholder 2">
            <a:extLst>
              <a:ext uri="{FF2B5EF4-FFF2-40B4-BE49-F238E27FC236}">
                <a16:creationId xmlns:a16="http://schemas.microsoft.com/office/drawing/2014/main" id="{388EB17B-3E11-4C47-B5DF-B8E3A9792DE1}"/>
              </a:ext>
            </a:extLst>
          </p:cNvPr>
          <p:cNvSpPr>
            <a:spLocks noGrp="1"/>
          </p:cNvSpPr>
          <p:nvPr>
            <p:ph idx="1"/>
          </p:nvPr>
        </p:nvSpPr>
        <p:spPr>
          <a:xfrm>
            <a:off x="838200" y="1182445"/>
            <a:ext cx="10515600" cy="4351338"/>
          </a:xfrm>
        </p:spPr>
        <p:txBody>
          <a:bodyPr/>
          <a:lstStyle/>
          <a:p>
            <a:r>
              <a:rPr lang="en-US" dirty="0"/>
              <a:t>Shutdown your Kali computer machine when you are not using it</a:t>
            </a:r>
          </a:p>
          <a:p>
            <a:r>
              <a:rPr lang="en-US" dirty="0"/>
              <a:t>Change your Kali root password</a:t>
            </a:r>
          </a:p>
          <a:p>
            <a:pPr lvl="1"/>
            <a:r>
              <a:rPr lang="en-US" dirty="0"/>
              <a:t>Everyone knows the default root password is: </a:t>
            </a:r>
            <a:r>
              <a:rPr lang="en-US" dirty="0" err="1"/>
              <a:t>toor</a:t>
            </a:r>
            <a:endParaRPr lang="en-US" dirty="0"/>
          </a:p>
          <a:p>
            <a:pPr lvl="1"/>
            <a:r>
              <a:rPr lang="en-US" dirty="0"/>
              <a:t> CHANGE IT TO SOMETHING ELSE</a:t>
            </a:r>
          </a:p>
          <a:p>
            <a:pPr lvl="2"/>
            <a:r>
              <a:rPr lang="en-US" dirty="0"/>
              <a:t>Use a strong password: 8-10 characters long</a:t>
            </a:r>
          </a:p>
          <a:p>
            <a:pPr lvl="2"/>
            <a:r>
              <a:rPr lang="en-US" dirty="0"/>
              <a:t>Use upper case + lower case + numbers + symbols</a:t>
            </a:r>
          </a:p>
          <a:p>
            <a:pPr lvl="1"/>
            <a:r>
              <a:rPr lang="en-US" dirty="0"/>
              <a:t>Run the passwd command: “</a:t>
            </a:r>
            <a:r>
              <a:rPr lang="en-US" u="sng" dirty="0" err="1"/>
              <a:t>sudo</a:t>
            </a:r>
            <a:r>
              <a:rPr lang="en-US" u="sng" dirty="0"/>
              <a:t> passwd</a:t>
            </a:r>
            <a:r>
              <a:rPr lang="en-US" dirty="0"/>
              <a:t>” without any arguments:</a:t>
            </a:r>
          </a:p>
          <a:p>
            <a:pPr lvl="2"/>
            <a:r>
              <a:rPr lang="en-US" dirty="0"/>
              <a:t>You will be prompted to enter your current password. If the password is correct, the command will ask you to enter and confirm the new password. Passwords are not shown on the screen when you enter them. The next time you log in to your system, use the new password.</a:t>
            </a:r>
          </a:p>
        </p:txBody>
      </p:sp>
      <p:sp>
        <p:nvSpPr>
          <p:cNvPr id="5" name="TextBox 4">
            <a:extLst>
              <a:ext uri="{FF2B5EF4-FFF2-40B4-BE49-F238E27FC236}">
                <a16:creationId xmlns:a16="http://schemas.microsoft.com/office/drawing/2014/main" id="{EF906467-8F0E-4AEF-9892-24BC35E00597}"/>
              </a:ext>
            </a:extLst>
          </p:cNvPr>
          <p:cNvSpPr txBox="1"/>
          <p:nvPr/>
        </p:nvSpPr>
        <p:spPr>
          <a:xfrm>
            <a:off x="1252456" y="5306223"/>
            <a:ext cx="9359039" cy="369332"/>
          </a:xfrm>
          <a:prstGeom prst="rect">
            <a:avLst/>
          </a:prstGeom>
          <a:noFill/>
        </p:spPr>
        <p:txBody>
          <a:bodyPr wrap="square">
            <a:spAutoFit/>
          </a:bodyPr>
          <a:lstStyle/>
          <a:p>
            <a:r>
              <a:rPr lang="en-US" dirty="0">
                <a:hlinkClick r:id="rId2"/>
              </a:rPr>
              <a:t>https://www.hostinger.com/tutorials/how-to-change-password-in-linux/</a:t>
            </a:r>
            <a:endParaRPr lang="en-US" dirty="0"/>
          </a:p>
        </p:txBody>
      </p:sp>
    </p:spTree>
    <p:extLst>
      <p:ext uri="{BB962C8B-B14F-4D97-AF65-F5344CB8AC3E}">
        <p14:creationId xmlns:p14="http://schemas.microsoft.com/office/powerpoint/2010/main" val="2772529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26CBD-05F3-419F-A294-992D00E9357D}"/>
              </a:ext>
            </a:extLst>
          </p:cNvPr>
          <p:cNvSpPr>
            <a:spLocks noGrp="1"/>
          </p:cNvSpPr>
          <p:nvPr>
            <p:ph type="title"/>
          </p:nvPr>
        </p:nvSpPr>
        <p:spPr>
          <a:xfrm>
            <a:off x="0" y="0"/>
            <a:ext cx="10515600" cy="1325563"/>
          </a:xfrm>
        </p:spPr>
        <p:txBody>
          <a:bodyPr/>
          <a:lstStyle/>
          <a:p>
            <a:r>
              <a:rPr lang="en-US" dirty="0"/>
              <a:t>Some useful Linux commands</a:t>
            </a:r>
          </a:p>
        </p:txBody>
      </p:sp>
      <p:sp>
        <p:nvSpPr>
          <p:cNvPr id="3" name="Content Placeholder 2">
            <a:extLst>
              <a:ext uri="{FF2B5EF4-FFF2-40B4-BE49-F238E27FC236}">
                <a16:creationId xmlns:a16="http://schemas.microsoft.com/office/drawing/2014/main" id="{E66CF441-4295-49A1-9721-61F89893A7DE}"/>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7F1203D9-3796-47FB-B965-028570A50B59}"/>
              </a:ext>
            </a:extLst>
          </p:cNvPr>
          <p:cNvSpPr>
            <a:spLocks noGrp="1"/>
          </p:cNvSpPr>
          <p:nvPr>
            <p:ph type="ftr" sz="quarter" idx="11"/>
          </p:nvPr>
        </p:nvSpPr>
        <p:spPr/>
        <p:txBody>
          <a:bodyPr/>
          <a:lstStyle/>
          <a:p>
            <a:r>
              <a:rPr lang="en-US"/>
              <a:t>MIS 4596</a:t>
            </a:r>
          </a:p>
        </p:txBody>
      </p:sp>
      <p:sp>
        <p:nvSpPr>
          <p:cNvPr id="5" name="Slide Number Placeholder 4">
            <a:extLst>
              <a:ext uri="{FF2B5EF4-FFF2-40B4-BE49-F238E27FC236}">
                <a16:creationId xmlns:a16="http://schemas.microsoft.com/office/drawing/2014/main" id="{A9E3A9AA-DE1D-44F8-8F73-5A64F6763E89}"/>
              </a:ext>
            </a:extLst>
          </p:cNvPr>
          <p:cNvSpPr>
            <a:spLocks noGrp="1"/>
          </p:cNvSpPr>
          <p:nvPr>
            <p:ph type="sldNum" sz="quarter" idx="12"/>
          </p:nvPr>
        </p:nvSpPr>
        <p:spPr/>
        <p:txBody>
          <a:bodyPr/>
          <a:lstStyle/>
          <a:p>
            <a:fld id="{8AC1568B-7022-4F19-B433-B0F77E3AE4C8}" type="slidenum">
              <a:rPr lang="en-US" smtClean="0"/>
              <a:t>17</a:t>
            </a:fld>
            <a:endParaRPr lang="en-US"/>
          </a:p>
        </p:txBody>
      </p:sp>
      <p:pic>
        <p:nvPicPr>
          <p:cNvPr id="6" name="Picture 5">
            <a:extLst>
              <a:ext uri="{FF2B5EF4-FFF2-40B4-BE49-F238E27FC236}">
                <a16:creationId xmlns:a16="http://schemas.microsoft.com/office/drawing/2014/main" id="{1528D790-7A8C-41BD-AA86-C25286A0D8B2}"/>
              </a:ext>
            </a:extLst>
          </p:cNvPr>
          <p:cNvPicPr>
            <a:picLocks noChangeAspect="1"/>
          </p:cNvPicPr>
          <p:nvPr/>
        </p:nvPicPr>
        <p:blipFill>
          <a:blip r:embed="rId2"/>
          <a:stretch>
            <a:fillRect/>
          </a:stretch>
        </p:blipFill>
        <p:spPr>
          <a:xfrm>
            <a:off x="838200" y="1219329"/>
            <a:ext cx="4515898" cy="4907106"/>
          </a:xfrm>
          <a:prstGeom prst="rect">
            <a:avLst/>
          </a:prstGeom>
        </p:spPr>
      </p:pic>
      <p:pic>
        <p:nvPicPr>
          <p:cNvPr id="7" name="Picture 6">
            <a:extLst>
              <a:ext uri="{FF2B5EF4-FFF2-40B4-BE49-F238E27FC236}">
                <a16:creationId xmlns:a16="http://schemas.microsoft.com/office/drawing/2014/main" id="{69D66836-3F9D-4715-A703-E4DB4195AAFF}"/>
              </a:ext>
            </a:extLst>
          </p:cNvPr>
          <p:cNvPicPr>
            <a:picLocks noChangeAspect="1"/>
          </p:cNvPicPr>
          <p:nvPr/>
        </p:nvPicPr>
        <p:blipFill>
          <a:blip r:embed="rId3"/>
          <a:stretch>
            <a:fillRect/>
          </a:stretch>
        </p:blipFill>
        <p:spPr>
          <a:xfrm>
            <a:off x="6539719" y="1274511"/>
            <a:ext cx="4318408" cy="3125384"/>
          </a:xfrm>
          <a:prstGeom prst="rect">
            <a:avLst/>
          </a:prstGeom>
        </p:spPr>
      </p:pic>
      <p:pic>
        <p:nvPicPr>
          <p:cNvPr id="8" name="Picture 7">
            <a:extLst>
              <a:ext uri="{FF2B5EF4-FFF2-40B4-BE49-F238E27FC236}">
                <a16:creationId xmlns:a16="http://schemas.microsoft.com/office/drawing/2014/main" id="{5AAE468D-100D-4F14-84C9-02A118D0D1DE}"/>
              </a:ext>
            </a:extLst>
          </p:cNvPr>
          <p:cNvPicPr>
            <a:picLocks noChangeAspect="1"/>
          </p:cNvPicPr>
          <p:nvPr/>
        </p:nvPicPr>
        <p:blipFill>
          <a:blip r:embed="rId4"/>
          <a:stretch>
            <a:fillRect/>
          </a:stretch>
        </p:blipFill>
        <p:spPr>
          <a:xfrm>
            <a:off x="6539719" y="4399894"/>
            <a:ext cx="4318408" cy="1949165"/>
          </a:xfrm>
          <a:prstGeom prst="rect">
            <a:avLst/>
          </a:prstGeom>
        </p:spPr>
      </p:pic>
    </p:spTree>
    <p:extLst>
      <p:ext uri="{BB962C8B-B14F-4D97-AF65-F5344CB8AC3E}">
        <p14:creationId xmlns:p14="http://schemas.microsoft.com/office/powerpoint/2010/main" val="3493692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618BB-D785-4B19-9653-E68C7C1588C7}"/>
              </a:ext>
            </a:extLst>
          </p:cNvPr>
          <p:cNvSpPr>
            <a:spLocks noGrp="1"/>
          </p:cNvSpPr>
          <p:nvPr>
            <p:ph type="title"/>
          </p:nvPr>
        </p:nvSpPr>
        <p:spPr/>
        <p:txBody>
          <a:bodyPr/>
          <a:lstStyle/>
          <a:p>
            <a:r>
              <a:rPr lang="en-US" dirty="0"/>
              <a:t>Reminders</a:t>
            </a:r>
          </a:p>
        </p:txBody>
      </p:sp>
      <p:sp>
        <p:nvSpPr>
          <p:cNvPr id="3" name="Content Placeholder 2">
            <a:extLst>
              <a:ext uri="{FF2B5EF4-FFF2-40B4-BE49-F238E27FC236}">
                <a16:creationId xmlns:a16="http://schemas.microsoft.com/office/drawing/2014/main" id="{5D38952B-EF1F-4F7C-92F8-33825C914C0E}"/>
              </a:ext>
            </a:extLst>
          </p:cNvPr>
          <p:cNvSpPr>
            <a:spLocks noGrp="1"/>
          </p:cNvSpPr>
          <p:nvPr>
            <p:ph idx="1"/>
          </p:nvPr>
        </p:nvSpPr>
        <p:spPr/>
        <p:txBody>
          <a:bodyPr/>
          <a:lstStyle/>
          <a:p>
            <a:r>
              <a:rPr lang="en-US" dirty="0"/>
              <a:t>You can ask classmates for help</a:t>
            </a:r>
          </a:p>
          <a:p>
            <a:pPr lvl="1"/>
            <a:r>
              <a:rPr lang="en-US" dirty="0"/>
              <a:t>If you receive help from a classmate, you can email me who and I will give them 1 extra credit point (you can only give to 1 classmate)</a:t>
            </a:r>
          </a:p>
          <a:p>
            <a:r>
              <a:rPr lang="en-US" dirty="0"/>
              <a:t>Everyone must submit their own assignment even if they received help</a:t>
            </a:r>
          </a:p>
          <a:p>
            <a:r>
              <a:rPr lang="en-US" dirty="0"/>
              <a:t>Good luck!</a:t>
            </a:r>
          </a:p>
        </p:txBody>
      </p:sp>
    </p:spTree>
    <p:extLst>
      <p:ext uri="{BB962C8B-B14F-4D97-AF65-F5344CB8AC3E}">
        <p14:creationId xmlns:p14="http://schemas.microsoft.com/office/powerpoint/2010/main" val="520552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C6D68-D203-ACC8-64D8-B23D6AC1759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4877C41-7D1F-C53C-2675-1E4178CBDBF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03CCF6F-A720-1159-C6B0-3557DD6C6682}"/>
              </a:ext>
            </a:extLst>
          </p:cNvPr>
          <p:cNvPicPr>
            <a:picLocks noChangeAspect="1"/>
          </p:cNvPicPr>
          <p:nvPr/>
        </p:nvPicPr>
        <p:blipFill>
          <a:blip r:embed="rId2"/>
          <a:stretch>
            <a:fillRect/>
          </a:stretch>
        </p:blipFill>
        <p:spPr>
          <a:xfrm>
            <a:off x="0" y="159761"/>
            <a:ext cx="12192000" cy="6538477"/>
          </a:xfrm>
          <a:prstGeom prst="rect">
            <a:avLst/>
          </a:prstGeom>
        </p:spPr>
      </p:pic>
    </p:spTree>
    <p:extLst>
      <p:ext uri="{BB962C8B-B14F-4D97-AF65-F5344CB8AC3E}">
        <p14:creationId xmlns:p14="http://schemas.microsoft.com/office/powerpoint/2010/main" val="3736572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618BB-D785-4B19-9653-E68C7C1588C7}"/>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5D38952B-EF1F-4F7C-92F8-33825C914C0E}"/>
              </a:ext>
            </a:extLst>
          </p:cNvPr>
          <p:cNvSpPr>
            <a:spLocks noGrp="1"/>
          </p:cNvSpPr>
          <p:nvPr>
            <p:ph idx="1"/>
          </p:nvPr>
        </p:nvSpPr>
        <p:spPr/>
        <p:txBody>
          <a:bodyPr/>
          <a:lstStyle/>
          <a:p>
            <a:r>
              <a:rPr lang="en-US" dirty="0"/>
              <a:t>Short history of computers, Unix and Linux</a:t>
            </a:r>
          </a:p>
          <a:p>
            <a:r>
              <a:rPr lang="en-US" dirty="0"/>
              <a:t>Introduction to the Google Cloud Platform</a:t>
            </a:r>
          </a:p>
          <a:p>
            <a:r>
              <a:rPr lang="en-US" dirty="0"/>
              <a:t>Next step… Linux tutorial</a:t>
            </a:r>
          </a:p>
        </p:txBody>
      </p:sp>
    </p:spTree>
    <p:extLst>
      <p:ext uri="{BB962C8B-B14F-4D97-AF65-F5344CB8AC3E}">
        <p14:creationId xmlns:p14="http://schemas.microsoft.com/office/powerpoint/2010/main" val="940294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97EAC-6B56-377F-56F4-B34CB5849F0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EC352C3-041F-18E7-00DB-55E229A8FD7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FCABB7A-8C06-AA8C-CB72-6261C3EDDCF5}"/>
              </a:ext>
            </a:extLst>
          </p:cNvPr>
          <p:cNvPicPr>
            <a:picLocks noChangeAspect="1"/>
          </p:cNvPicPr>
          <p:nvPr/>
        </p:nvPicPr>
        <p:blipFill>
          <a:blip r:embed="rId2"/>
          <a:stretch>
            <a:fillRect/>
          </a:stretch>
        </p:blipFill>
        <p:spPr>
          <a:xfrm>
            <a:off x="0" y="153394"/>
            <a:ext cx="12192000" cy="6551211"/>
          </a:xfrm>
          <a:prstGeom prst="rect">
            <a:avLst/>
          </a:prstGeom>
        </p:spPr>
      </p:pic>
    </p:spTree>
    <p:extLst>
      <p:ext uri="{BB962C8B-B14F-4D97-AF65-F5344CB8AC3E}">
        <p14:creationId xmlns:p14="http://schemas.microsoft.com/office/powerpoint/2010/main" val="2434068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882DB-215F-C7F9-C899-69FCFC3B13D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89E74ED-9384-D00A-D6D4-13845C20500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9B1EB75-AD1E-A0A4-EAA2-FBA20D9B21EC}"/>
              </a:ext>
            </a:extLst>
          </p:cNvPr>
          <p:cNvPicPr>
            <a:picLocks noChangeAspect="1"/>
          </p:cNvPicPr>
          <p:nvPr/>
        </p:nvPicPr>
        <p:blipFill>
          <a:blip r:embed="rId2"/>
          <a:stretch>
            <a:fillRect/>
          </a:stretch>
        </p:blipFill>
        <p:spPr>
          <a:xfrm>
            <a:off x="1129050" y="0"/>
            <a:ext cx="9933899" cy="6858000"/>
          </a:xfrm>
          <a:prstGeom prst="rect">
            <a:avLst/>
          </a:prstGeom>
        </p:spPr>
      </p:pic>
    </p:spTree>
    <p:extLst>
      <p:ext uri="{BB962C8B-B14F-4D97-AF65-F5344CB8AC3E}">
        <p14:creationId xmlns:p14="http://schemas.microsoft.com/office/powerpoint/2010/main" val="4156675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911C6-05F4-1993-3A23-FFFE021FFCD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177EF4A-6C04-BD28-BCB6-A2A65D942F5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288E78B-FE39-A825-19DF-F2C7AA61DD21}"/>
              </a:ext>
            </a:extLst>
          </p:cNvPr>
          <p:cNvPicPr>
            <a:picLocks noChangeAspect="1"/>
          </p:cNvPicPr>
          <p:nvPr/>
        </p:nvPicPr>
        <p:blipFill>
          <a:blip r:embed="rId2"/>
          <a:stretch>
            <a:fillRect/>
          </a:stretch>
        </p:blipFill>
        <p:spPr>
          <a:xfrm>
            <a:off x="96146" y="149249"/>
            <a:ext cx="4915326" cy="5281118"/>
          </a:xfrm>
          <a:prstGeom prst="rect">
            <a:avLst/>
          </a:prstGeom>
        </p:spPr>
      </p:pic>
      <p:pic>
        <p:nvPicPr>
          <p:cNvPr id="7" name="Picture 6">
            <a:extLst>
              <a:ext uri="{FF2B5EF4-FFF2-40B4-BE49-F238E27FC236}">
                <a16:creationId xmlns:a16="http://schemas.microsoft.com/office/drawing/2014/main" id="{51C95169-CD1D-67F7-BD22-0D3BA903C0BC}"/>
              </a:ext>
            </a:extLst>
          </p:cNvPr>
          <p:cNvPicPr>
            <a:picLocks noChangeAspect="1"/>
          </p:cNvPicPr>
          <p:nvPr/>
        </p:nvPicPr>
        <p:blipFill>
          <a:blip r:embed="rId3"/>
          <a:stretch>
            <a:fillRect/>
          </a:stretch>
        </p:blipFill>
        <p:spPr>
          <a:xfrm>
            <a:off x="5108259" y="149249"/>
            <a:ext cx="4869602" cy="5220152"/>
          </a:xfrm>
          <a:prstGeom prst="rect">
            <a:avLst/>
          </a:prstGeom>
        </p:spPr>
      </p:pic>
    </p:spTree>
    <p:extLst>
      <p:ext uri="{BB962C8B-B14F-4D97-AF65-F5344CB8AC3E}">
        <p14:creationId xmlns:p14="http://schemas.microsoft.com/office/powerpoint/2010/main" val="6964917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58239-622D-F25B-3A3B-CDB5FB5F4EC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85C7620-F047-2AB2-3D90-9FF72E966E7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1F08A6C-3EFD-4B03-9D4E-7F609D47002C}"/>
              </a:ext>
            </a:extLst>
          </p:cNvPr>
          <p:cNvPicPr>
            <a:picLocks noChangeAspect="1"/>
          </p:cNvPicPr>
          <p:nvPr/>
        </p:nvPicPr>
        <p:blipFill>
          <a:blip r:embed="rId2"/>
          <a:stretch>
            <a:fillRect/>
          </a:stretch>
        </p:blipFill>
        <p:spPr>
          <a:xfrm>
            <a:off x="0" y="342900"/>
            <a:ext cx="12192000" cy="6172200"/>
          </a:xfrm>
          <a:prstGeom prst="rect">
            <a:avLst/>
          </a:prstGeom>
        </p:spPr>
      </p:pic>
    </p:spTree>
    <p:extLst>
      <p:ext uri="{BB962C8B-B14F-4D97-AF65-F5344CB8AC3E}">
        <p14:creationId xmlns:p14="http://schemas.microsoft.com/office/powerpoint/2010/main" val="37436555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E41F2-1DE1-90B6-6D62-47D381D550A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B5C5080-EE87-7042-90C1-D52F8CEB214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67F3A92-7723-0D81-78C8-1DA633CB6F2D}"/>
              </a:ext>
            </a:extLst>
          </p:cNvPr>
          <p:cNvPicPr>
            <a:picLocks noChangeAspect="1"/>
          </p:cNvPicPr>
          <p:nvPr/>
        </p:nvPicPr>
        <p:blipFill>
          <a:blip r:embed="rId2"/>
          <a:stretch>
            <a:fillRect/>
          </a:stretch>
        </p:blipFill>
        <p:spPr>
          <a:xfrm>
            <a:off x="0" y="148525"/>
            <a:ext cx="12192000" cy="6560949"/>
          </a:xfrm>
          <a:prstGeom prst="rect">
            <a:avLst/>
          </a:prstGeom>
        </p:spPr>
      </p:pic>
    </p:spTree>
    <p:extLst>
      <p:ext uri="{BB962C8B-B14F-4D97-AF65-F5344CB8AC3E}">
        <p14:creationId xmlns:p14="http://schemas.microsoft.com/office/powerpoint/2010/main" val="3349178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30DCCBEE-49AE-8337-5C09-8D8B0333F0BD}"/>
              </a:ext>
            </a:extLst>
          </p:cNvPr>
          <p:cNvPicPr>
            <a:picLocks noGrp="1" noChangeAspect="1"/>
          </p:cNvPicPr>
          <p:nvPr>
            <p:ph idx="1"/>
          </p:nvPr>
        </p:nvPicPr>
        <p:blipFill>
          <a:blip r:embed="rId2"/>
          <a:stretch>
            <a:fillRect/>
          </a:stretch>
        </p:blipFill>
        <p:spPr>
          <a:xfrm>
            <a:off x="4376927" y="0"/>
            <a:ext cx="7669249" cy="2642532"/>
          </a:xfrm>
        </p:spPr>
      </p:pic>
      <p:pic>
        <p:nvPicPr>
          <p:cNvPr id="7" name="Picture 6">
            <a:extLst>
              <a:ext uri="{FF2B5EF4-FFF2-40B4-BE49-F238E27FC236}">
                <a16:creationId xmlns:a16="http://schemas.microsoft.com/office/drawing/2014/main" id="{1694218A-53ED-F774-6D3C-63936BA0049C}"/>
              </a:ext>
            </a:extLst>
          </p:cNvPr>
          <p:cNvPicPr>
            <a:picLocks noChangeAspect="1"/>
          </p:cNvPicPr>
          <p:nvPr/>
        </p:nvPicPr>
        <p:blipFill>
          <a:blip r:embed="rId3"/>
          <a:stretch>
            <a:fillRect/>
          </a:stretch>
        </p:blipFill>
        <p:spPr>
          <a:xfrm>
            <a:off x="113754" y="-1099"/>
            <a:ext cx="4029513" cy="3658699"/>
          </a:xfrm>
          <a:prstGeom prst="rect">
            <a:avLst/>
          </a:prstGeom>
        </p:spPr>
      </p:pic>
      <p:pic>
        <p:nvPicPr>
          <p:cNvPr id="11" name="Picture 10">
            <a:extLst>
              <a:ext uri="{FF2B5EF4-FFF2-40B4-BE49-F238E27FC236}">
                <a16:creationId xmlns:a16="http://schemas.microsoft.com/office/drawing/2014/main" id="{8D3FEFEC-6748-4ED1-5B58-A46A365079AD}"/>
              </a:ext>
            </a:extLst>
          </p:cNvPr>
          <p:cNvPicPr>
            <a:picLocks noChangeAspect="1"/>
          </p:cNvPicPr>
          <p:nvPr/>
        </p:nvPicPr>
        <p:blipFill>
          <a:blip r:embed="rId4"/>
          <a:stretch>
            <a:fillRect/>
          </a:stretch>
        </p:blipFill>
        <p:spPr>
          <a:xfrm>
            <a:off x="7815003" y="939567"/>
            <a:ext cx="4145639" cy="2987299"/>
          </a:xfrm>
          <a:prstGeom prst="rect">
            <a:avLst/>
          </a:prstGeom>
        </p:spPr>
      </p:pic>
    </p:spTree>
    <p:extLst>
      <p:ext uri="{BB962C8B-B14F-4D97-AF65-F5344CB8AC3E}">
        <p14:creationId xmlns:p14="http://schemas.microsoft.com/office/powerpoint/2010/main" val="2022081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D67C-255F-BB70-35CD-1708FE87767B}"/>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30DCCBEE-49AE-8337-5C09-8D8B0333F0BD}"/>
              </a:ext>
            </a:extLst>
          </p:cNvPr>
          <p:cNvPicPr>
            <a:picLocks noGrp="1" noChangeAspect="1"/>
          </p:cNvPicPr>
          <p:nvPr>
            <p:ph idx="1"/>
          </p:nvPr>
        </p:nvPicPr>
        <p:blipFill>
          <a:blip r:embed="rId2"/>
          <a:stretch>
            <a:fillRect/>
          </a:stretch>
        </p:blipFill>
        <p:spPr>
          <a:xfrm>
            <a:off x="484435" y="3649952"/>
            <a:ext cx="7917866" cy="2728196"/>
          </a:xfrm>
        </p:spPr>
      </p:pic>
      <p:pic>
        <p:nvPicPr>
          <p:cNvPr id="5" name="Picture 4">
            <a:extLst>
              <a:ext uri="{FF2B5EF4-FFF2-40B4-BE49-F238E27FC236}">
                <a16:creationId xmlns:a16="http://schemas.microsoft.com/office/drawing/2014/main" id="{419FA4D7-B157-2827-A119-4C56922DAE2E}"/>
              </a:ext>
            </a:extLst>
          </p:cNvPr>
          <p:cNvPicPr>
            <a:picLocks noChangeAspect="1"/>
          </p:cNvPicPr>
          <p:nvPr/>
        </p:nvPicPr>
        <p:blipFill>
          <a:blip r:embed="rId3"/>
          <a:stretch>
            <a:fillRect/>
          </a:stretch>
        </p:blipFill>
        <p:spPr>
          <a:xfrm>
            <a:off x="5341128" y="288850"/>
            <a:ext cx="6492803" cy="5105842"/>
          </a:xfrm>
          <a:prstGeom prst="rect">
            <a:avLst/>
          </a:prstGeom>
        </p:spPr>
      </p:pic>
      <p:pic>
        <p:nvPicPr>
          <p:cNvPr id="7" name="Picture 6">
            <a:extLst>
              <a:ext uri="{FF2B5EF4-FFF2-40B4-BE49-F238E27FC236}">
                <a16:creationId xmlns:a16="http://schemas.microsoft.com/office/drawing/2014/main" id="{1694218A-53ED-F774-6D3C-63936BA0049C}"/>
              </a:ext>
            </a:extLst>
          </p:cNvPr>
          <p:cNvPicPr>
            <a:picLocks noChangeAspect="1"/>
          </p:cNvPicPr>
          <p:nvPr/>
        </p:nvPicPr>
        <p:blipFill>
          <a:blip r:embed="rId4"/>
          <a:stretch>
            <a:fillRect/>
          </a:stretch>
        </p:blipFill>
        <p:spPr>
          <a:xfrm>
            <a:off x="113754" y="-1099"/>
            <a:ext cx="4029513" cy="3658699"/>
          </a:xfrm>
          <a:prstGeom prst="rect">
            <a:avLst/>
          </a:prstGeom>
        </p:spPr>
      </p:pic>
    </p:spTree>
    <p:extLst>
      <p:ext uri="{BB962C8B-B14F-4D97-AF65-F5344CB8AC3E}">
        <p14:creationId xmlns:p14="http://schemas.microsoft.com/office/powerpoint/2010/main" val="3042345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10987-D331-730C-D784-3DBFDA6FDE4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66D0CAD-C63A-8EA1-B525-9CEFA2D8FE2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A31EE7B-85F4-630D-B502-AFC6F9A54367}"/>
              </a:ext>
            </a:extLst>
          </p:cNvPr>
          <p:cNvPicPr>
            <a:picLocks noChangeAspect="1"/>
          </p:cNvPicPr>
          <p:nvPr/>
        </p:nvPicPr>
        <p:blipFill>
          <a:blip r:embed="rId2"/>
          <a:stretch>
            <a:fillRect/>
          </a:stretch>
        </p:blipFill>
        <p:spPr>
          <a:xfrm>
            <a:off x="0" y="469278"/>
            <a:ext cx="12192000" cy="5919444"/>
          </a:xfrm>
          <a:prstGeom prst="rect">
            <a:avLst/>
          </a:prstGeom>
        </p:spPr>
      </p:pic>
    </p:spTree>
    <p:extLst>
      <p:ext uri="{BB962C8B-B14F-4D97-AF65-F5344CB8AC3E}">
        <p14:creationId xmlns:p14="http://schemas.microsoft.com/office/powerpoint/2010/main" val="27708303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16524-267B-B7C7-0EFC-BE47ECD5413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EAD26CF-C821-1D7F-2AD9-CAE9B557650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5D54EF6-91AD-1936-451A-8F7DE556210E}"/>
              </a:ext>
            </a:extLst>
          </p:cNvPr>
          <p:cNvPicPr>
            <a:picLocks noChangeAspect="1"/>
          </p:cNvPicPr>
          <p:nvPr/>
        </p:nvPicPr>
        <p:blipFill>
          <a:blip r:embed="rId2"/>
          <a:stretch>
            <a:fillRect/>
          </a:stretch>
        </p:blipFill>
        <p:spPr>
          <a:xfrm>
            <a:off x="0" y="486890"/>
            <a:ext cx="12192000" cy="5884220"/>
          </a:xfrm>
          <a:prstGeom prst="rect">
            <a:avLst/>
          </a:prstGeom>
        </p:spPr>
      </p:pic>
    </p:spTree>
    <p:extLst>
      <p:ext uri="{BB962C8B-B14F-4D97-AF65-F5344CB8AC3E}">
        <p14:creationId xmlns:p14="http://schemas.microsoft.com/office/powerpoint/2010/main" val="6902295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167CA-F252-74C2-1C54-6A8A9FC4AFA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37618AF-2492-9C4E-F0B6-0884F20DAA5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F80EEF4-74E6-965E-4E13-5BAF096565A0}"/>
              </a:ext>
            </a:extLst>
          </p:cNvPr>
          <p:cNvPicPr>
            <a:picLocks noChangeAspect="1"/>
          </p:cNvPicPr>
          <p:nvPr/>
        </p:nvPicPr>
        <p:blipFill>
          <a:blip r:embed="rId2"/>
          <a:stretch>
            <a:fillRect/>
          </a:stretch>
        </p:blipFill>
        <p:spPr>
          <a:xfrm>
            <a:off x="0" y="148511"/>
            <a:ext cx="12192000" cy="6560977"/>
          </a:xfrm>
          <a:prstGeom prst="rect">
            <a:avLst/>
          </a:prstGeom>
        </p:spPr>
      </p:pic>
    </p:spTree>
    <p:extLst>
      <p:ext uri="{BB962C8B-B14F-4D97-AF65-F5344CB8AC3E}">
        <p14:creationId xmlns:p14="http://schemas.microsoft.com/office/powerpoint/2010/main" val="2086153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F355A-701A-423C-AC57-2C94717B70D4}"/>
              </a:ext>
            </a:extLst>
          </p:cNvPr>
          <p:cNvSpPr>
            <a:spLocks noGrp="1"/>
          </p:cNvSpPr>
          <p:nvPr>
            <p:ph type="title"/>
          </p:nvPr>
        </p:nvSpPr>
        <p:spPr>
          <a:xfrm>
            <a:off x="0" y="0"/>
            <a:ext cx="12192000" cy="1325563"/>
          </a:xfrm>
        </p:spPr>
        <p:txBody>
          <a:bodyPr/>
          <a:lstStyle/>
          <a:p>
            <a:r>
              <a:rPr lang="en-US" dirty="0"/>
              <a:t>Information Systems Development – a brief history </a:t>
            </a:r>
          </a:p>
        </p:txBody>
      </p:sp>
      <p:sp>
        <p:nvSpPr>
          <p:cNvPr id="3" name="Content Placeholder 2">
            <a:extLst>
              <a:ext uri="{FF2B5EF4-FFF2-40B4-BE49-F238E27FC236}">
                <a16:creationId xmlns:a16="http://schemas.microsoft.com/office/drawing/2014/main" id="{1D80DFDA-17D3-417C-85AD-D6C4A09A4445}"/>
              </a:ext>
            </a:extLst>
          </p:cNvPr>
          <p:cNvSpPr>
            <a:spLocks noGrp="1"/>
          </p:cNvSpPr>
          <p:nvPr>
            <p:ph idx="1"/>
          </p:nvPr>
        </p:nvSpPr>
        <p:spPr>
          <a:xfrm>
            <a:off x="838199" y="1222629"/>
            <a:ext cx="8524876" cy="4047203"/>
          </a:xfrm>
        </p:spPr>
        <p:txBody>
          <a:bodyPr>
            <a:normAutofit fontScale="92500" lnSpcReduction="10000"/>
          </a:bodyPr>
          <a:lstStyle/>
          <a:p>
            <a:r>
              <a:rPr lang="en-US" b="1" dirty="0"/>
              <a:t>Prior 1946 </a:t>
            </a:r>
            <a:r>
              <a:rPr lang="en-US" dirty="0"/>
              <a:t>- Before “stored-program” digital computers</a:t>
            </a:r>
          </a:p>
          <a:p>
            <a:pPr lvl="1"/>
            <a:r>
              <a:rPr lang="en-US" dirty="0"/>
              <a:t>Devices were pure hardware and had no software - their computing powers were directly tied to their specific form and engineering</a:t>
            </a:r>
          </a:p>
          <a:p>
            <a:pPr lvl="1"/>
            <a:endParaRPr lang="en-US" dirty="0"/>
          </a:p>
          <a:p>
            <a:pPr lvl="1"/>
            <a:r>
              <a:rPr lang="en-US" dirty="0"/>
              <a:t>Computing as a concept goes back to ancient times</a:t>
            </a:r>
          </a:p>
          <a:p>
            <a:pPr lvl="2"/>
            <a:r>
              <a:rPr lang="en-US" dirty="0"/>
              <a:t>Beginning with devices such as the </a:t>
            </a:r>
            <a:r>
              <a:rPr lang="en-US" b="1" dirty="0"/>
              <a:t>abacus</a:t>
            </a:r>
          </a:p>
          <a:p>
            <a:pPr lvl="3"/>
            <a:r>
              <a:rPr lang="en-US" dirty="0"/>
              <a:t>Calculating tool used in China, Europe, and Russia centuries before adoption of written Hindu-Arabic numeral system we use today</a:t>
            </a:r>
          </a:p>
          <a:p>
            <a:pPr lvl="3"/>
            <a:endParaRPr lang="en-US" dirty="0"/>
          </a:p>
          <a:p>
            <a:pPr lvl="2"/>
            <a:r>
              <a:rPr lang="en-US" dirty="0"/>
              <a:t>Continuing on through early examples of computing such as the </a:t>
            </a:r>
            <a:r>
              <a:rPr lang="en-US" b="1" dirty="0"/>
              <a:t>Antikythera</a:t>
            </a:r>
            <a:r>
              <a:rPr lang="en-US" dirty="0"/>
              <a:t> mechanism</a:t>
            </a:r>
          </a:p>
          <a:p>
            <a:pPr lvl="3"/>
            <a:r>
              <a:rPr lang="en-US" dirty="0"/>
              <a:t>Ancient Greek analog computer used as a calendar to predict eclipses and astronomical positions decades in advance</a:t>
            </a:r>
          </a:p>
          <a:p>
            <a:pPr lvl="2"/>
            <a:endParaRPr lang="en-US" dirty="0"/>
          </a:p>
          <a:p>
            <a:pPr lvl="2"/>
            <a:endParaRPr lang="en-US" dirty="0"/>
          </a:p>
          <a:p>
            <a:pPr lvl="2"/>
            <a:endParaRPr lang="en-US" i="1" dirty="0"/>
          </a:p>
          <a:p>
            <a:pPr lvl="2"/>
            <a:endParaRPr lang="en-US" dirty="0"/>
          </a:p>
        </p:txBody>
      </p:sp>
      <p:pic>
        <p:nvPicPr>
          <p:cNvPr id="4" name="Picture 3">
            <a:extLst>
              <a:ext uri="{FF2B5EF4-FFF2-40B4-BE49-F238E27FC236}">
                <a16:creationId xmlns:a16="http://schemas.microsoft.com/office/drawing/2014/main" id="{6DA6124C-8E14-4583-A60D-4746AEA9BB77}"/>
              </a:ext>
            </a:extLst>
          </p:cNvPr>
          <p:cNvPicPr>
            <a:picLocks noChangeAspect="1"/>
          </p:cNvPicPr>
          <p:nvPr/>
        </p:nvPicPr>
        <p:blipFill>
          <a:blip r:embed="rId2"/>
          <a:stretch>
            <a:fillRect/>
          </a:stretch>
        </p:blipFill>
        <p:spPr>
          <a:xfrm>
            <a:off x="9577137" y="1866483"/>
            <a:ext cx="2381372" cy="1905098"/>
          </a:xfrm>
          <a:prstGeom prst="rect">
            <a:avLst/>
          </a:prstGeom>
        </p:spPr>
      </p:pic>
      <p:pic>
        <p:nvPicPr>
          <p:cNvPr id="5" name="Picture 4">
            <a:extLst>
              <a:ext uri="{FF2B5EF4-FFF2-40B4-BE49-F238E27FC236}">
                <a16:creationId xmlns:a16="http://schemas.microsoft.com/office/drawing/2014/main" id="{C2BFADB8-6097-4923-9A72-CA9214CF4AC6}"/>
              </a:ext>
            </a:extLst>
          </p:cNvPr>
          <p:cNvPicPr>
            <a:picLocks noChangeAspect="1"/>
          </p:cNvPicPr>
          <p:nvPr/>
        </p:nvPicPr>
        <p:blipFill>
          <a:blip r:embed="rId3"/>
          <a:stretch>
            <a:fillRect/>
          </a:stretch>
        </p:blipFill>
        <p:spPr>
          <a:xfrm>
            <a:off x="9577137" y="3903246"/>
            <a:ext cx="2381372" cy="2168115"/>
          </a:xfrm>
          <a:prstGeom prst="rect">
            <a:avLst/>
          </a:prstGeom>
        </p:spPr>
      </p:pic>
      <p:sp>
        <p:nvSpPr>
          <p:cNvPr id="7" name="TextBox 6">
            <a:extLst>
              <a:ext uri="{FF2B5EF4-FFF2-40B4-BE49-F238E27FC236}">
                <a16:creationId xmlns:a16="http://schemas.microsoft.com/office/drawing/2014/main" id="{3BC73965-9DCB-4000-987D-9B15D33A909E}"/>
              </a:ext>
            </a:extLst>
          </p:cNvPr>
          <p:cNvSpPr txBox="1"/>
          <p:nvPr/>
        </p:nvSpPr>
        <p:spPr>
          <a:xfrm>
            <a:off x="6031831" y="5331739"/>
            <a:ext cx="3545306" cy="369332"/>
          </a:xfrm>
          <a:prstGeom prst="rect">
            <a:avLst/>
          </a:prstGeom>
          <a:noFill/>
        </p:spPr>
        <p:txBody>
          <a:bodyPr wrap="square" rtlCol="0">
            <a:spAutoFit/>
          </a:bodyPr>
          <a:lstStyle/>
          <a:p>
            <a:r>
              <a:rPr lang="en-US" i="1" dirty="0"/>
              <a:t>Wikipedia – History of Software</a:t>
            </a:r>
          </a:p>
        </p:txBody>
      </p:sp>
      <p:sp>
        <p:nvSpPr>
          <p:cNvPr id="9" name="Footer Placeholder 8">
            <a:extLst>
              <a:ext uri="{FF2B5EF4-FFF2-40B4-BE49-F238E27FC236}">
                <a16:creationId xmlns:a16="http://schemas.microsoft.com/office/drawing/2014/main" id="{710889A0-06DB-45F2-A352-3D83AB5C3EF3}"/>
              </a:ext>
            </a:extLst>
          </p:cNvPr>
          <p:cNvSpPr>
            <a:spLocks noGrp="1"/>
          </p:cNvSpPr>
          <p:nvPr>
            <p:ph type="ftr" sz="quarter" idx="11"/>
          </p:nvPr>
        </p:nvSpPr>
        <p:spPr/>
        <p:txBody>
          <a:bodyPr/>
          <a:lstStyle/>
          <a:p>
            <a:r>
              <a:rPr lang="en-US"/>
              <a:t>MIS 4596</a:t>
            </a:r>
          </a:p>
        </p:txBody>
      </p:sp>
      <p:sp>
        <p:nvSpPr>
          <p:cNvPr id="10" name="Slide Number Placeholder 9">
            <a:extLst>
              <a:ext uri="{FF2B5EF4-FFF2-40B4-BE49-F238E27FC236}">
                <a16:creationId xmlns:a16="http://schemas.microsoft.com/office/drawing/2014/main" id="{AB906F47-1B81-4450-BE84-62359B0DF6E0}"/>
              </a:ext>
            </a:extLst>
          </p:cNvPr>
          <p:cNvSpPr>
            <a:spLocks noGrp="1"/>
          </p:cNvSpPr>
          <p:nvPr>
            <p:ph type="sldNum" sz="quarter" idx="12"/>
          </p:nvPr>
        </p:nvSpPr>
        <p:spPr/>
        <p:txBody>
          <a:bodyPr/>
          <a:lstStyle/>
          <a:p>
            <a:fld id="{D440A7C2-FECE-4AE0-AC02-5B9AD394BBA9}" type="slidenum">
              <a:rPr lang="en-US" smtClean="0"/>
              <a:t>3</a:t>
            </a:fld>
            <a:endParaRPr lang="en-US"/>
          </a:p>
        </p:txBody>
      </p:sp>
    </p:spTree>
    <p:extLst>
      <p:ext uri="{BB962C8B-B14F-4D97-AF65-F5344CB8AC3E}">
        <p14:creationId xmlns:p14="http://schemas.microsoft.com/office/powerpoint/2010/main" val="15925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5AAAD-C479-EC77-3A84-ED9E5DE2A6D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F40FF05-27A9-F97F-48D5-B7D5906A339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A3ECC1E-AD5B-9A6F-8D9B-1A671113AAAC}"/>
              </a:ext>
            </a:extLst>
          </p:cNvPr>
          <p:cNvPicPr>
            <a:picLocks noChangeAspect="1"/>
          </p:cNvPicPr>
          <p:nvPr/>
        </p:nvPicPr>
        <p:blipFill>
          <a:blip r:embed="rId2"/>
          <a:stretch>
            <a:fillRect/>
          </a:stretch>
        </p:blipFill>
        <p:spPr>
          <a:xfrm>
            <a:off x="64093" y="0"/>
            <a:ext cx="12063813" cy="6858000"/>
          </a:xfrm>
          <a:prstGeom prst="rect">
            <a:avLst/>
          </a:prstGeom>
        </p:spPr>
      </p:pic>
    </p:spTree>
    <p:extLst>
      <p:ext uri="{BB962C8B-B14F-4D97-AF65-F5344CB8AC3E}">
        <p14:creationId xmlns:p14="http://schemas.microsoft.com/office/powerpoint/2010/main" val="3896320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BB51B-364C-4E9D-E3C7-1968E8D2047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7C81981-55A2-6B4D-C90D-8B89F5348A0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2D099AA-FD25-45C4-9680-282EBFEFE7BD}"/>
              </a:ext>
            </a:extLst>
          </p:cNvPr>
          <p:cNvPicPr>
            <a:picLocks noChangeAspect="1"/>
          </p:cNvPicPr>
          <p:nvPr/>
        </p:nvPicPr>
        <p:blipFill>
          <a:blip r:embed="rId2"/>
          <a:stretch>
            <a:fillRect/>
          </a:stretch>
        </p:blipFill>
        <p:spPr>
          <a:xfrm>
            <a:off x="0" y="436537"/>
            <a:ext cx="12192000" cy="5984926"/>
          </a:xfrm>
          <a:prstGeom prst="rect">
            <a:avLst/>
          </a:prstGeom>
        </p:spPr>
      </p:pic>
    </p:spTree>
    <p:extLst>
      <p:ext uri="{BB962C8B-B14F-4D97-AF65-F5344CB8AC3E}">
        <p14:creationId xmlns:p14="http://schemas.microsoft.com/office/powerpoint/2010/main" val="11720147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A0CC5-7DEF-53DE-497B-7E8B0DB4D97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ADD4AAB-CBDB-E708-224E-A9691731BF6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2DDA0FD-193A-4B19-E2DA-7B466517A69C}"/>
              </a:ext>
            </a:extLst>
          </p:cNvPr>
          <p:cNvPicPr>
            <a:picLocks noChangeAspect="1"/>
          </p:cNvPicPr>
          <p:nvPr/>
        </p:nvPicPr>
        <p:blipFill>
          <a:blip r:embed="rId2"/>
          <a:stretch>
            <a:fillRect/>
          </a:stretch>
        </p:blipFill>
        <p:spPr>
          <a:xfrm>
            <a:off x="0" y="460169"/>
            <a:ext cx="12192000" cy="5937662"/>
          </a:xfrm>
          <a:prstGeom prst="rect">
            <a:avLst/>
          </a:prstGeom>
        </p:spPr>
      </p:pic>
    </p:spTree>
    <p:extLst>
      <p:ext uri="{BB962C8B-B14F-4D97-AF65-F5344CB8AC3E}">
        <p14:creationId xmlns:p14="http://schemas.microsoft.com/office/powerpoint/2010/main" val="38576452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BB009-094F-105B-E1CE-0CB8EAA218A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BC80502-C79C-3F8B-E24B-799BCFFCC3F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34B0FEF-BCAB-6FC4-EAF3-48FC783C86F7}"/>
              </a:ext>
            </a:extLst>
          </p:cNvPr>
          <p:cNvPicPr>
            <a:picLocks noChangeAspect="1"/>
          </p:cNvPicPr>
          <p:nvPr/>
        </p:nvPicPr>
        <p:blipFill>
          <a:blip r:embed="rId2"/>
          <a:stretch>
            <a:fillRect/>
          </a:stretch>
        </p:blipFill>
        <p:spPr>
          <a:xfrm>
            <a:off x="0" y="498540"/>
            <a:ext cx="12192000" cy="5860919"/>
          </a:xfrm>
          <a:prstGeom prst="rect">
            <a:avLst/>
          </a:prstGeom>
        </p:spPr>
      </p:pic>
    </p:spTree>
    <p:extLst>
      <p:ext uri="{BB962C8B-B14F-4D97-AF65-F5344CB8AC3E}">
        <p14:creationId xmlns:p14="http://schemas.microsoft.com/office/powerpoint/2010/main" val="3732539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92F7B-98C5-7F79-8E5D-DE8130C89FF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F09DC6-7670-CD56-2AD8-D93CF05A661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CD9ED2F-FA68-4F92-5C6D-43DEB2D0A3C9}"/>
              </a:ext>
            </a:extLst>
          </p:cNvPr>
          <p:cNvPicPr>
            <a:picLocks noChangeAspect="1"/>
          </p:cNvPicPr>
          <p:nvPr/>
        </p:nvPicPr>
        <p:blipFill>
          <a:blip r:embed="rId2"/>
          <a:stretch>
            <a:fillRect/>
          </a:stretch>
        </p:blipFill>
        <p:spPr>
          <a:xfrm>
            <a:off x="0" y="284238"/>
            <a:ext cx="12192000" cy="6289524"/>
          </a:xfrm>
          <a:prstGeom prst="rect">
            <a:avLst/>
          </a:prstGeom>
        </p:spPr>
      </p:pic>
    </p:spTree>
    <p:extLst>
      <p:ext uri="{BB962C8B-B14F-4D97-AF65-F5344CB8AC3E}">
        <p14:creationId xmlns:p14="http://schemas.microsoft.com/office/powerpoint/2010/main" val="20985160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F487C-27E4-1984-9A5D-84CA880B198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2FEB94E-51F7-34FC-3928-D31EE3F028C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8C36B60-EF7A-B9EA-5725-F6CBA6986831}"/>
              </a:ext>
            </a:extLst>
          </p:cNvPr>
          <p:cNvPicPr>
            <a:picLocks noChangeAspect="1"/>
          </p:cNvPicPr>
          <p:nvPr/>
        </p:nvPicPr>
        <p:blipFill>
          <a:blip r:embed="rId2"/>
          <a:stretch>
            <a:fillRect/>
          </a:stretch>
        </p:blipFill>
        <p:spPr>
          <a:xfrm>
            <a:off x="0" y="313338"/>
            <a:ext cx="12192000" cy="6231324"/>
          </a:xfrm>
          <a:prstGeom prst="rect">
            <a:avLst/>
          </a:prstGeom>
        </p:spPr>
      </p:pic>
    </p:spTree>
    <p:extLst>
      <p:ext uri="{BB962C8B-B14F-4D97-AF65-F5344CB8AC3E}">
        <p14:creationId xmlns:p14="http://schemas.microsoft.com/office/powerpoint/2010/main" val="24314329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10745-9DEF-2A58-BA25-A88808AF885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ACC773-0374-0428-0E1E-C13166FE8E5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857F4E4-F994-FFCD-9ACF-32217D95735B}"/>
              </a:ext>
            </a:extLst>
          </p:cNvPr>
          <p:cNvPicPr>
            <a:picLocks noChangeAspect="1"/>
          </p:cNvPicPr>
          <p:nvPr/>
        </p:nvPicPr>
        <p:blipFill>
          <a:blip r:embed="rId2"/>
          <a:stretch>
            <a:fillRect/>
          </a:stretch>
        </p:blipFill>
        <p:spPr>
          <a:xfrm>
            <a:off x="0" y="150749"/>
            <a:ext cx="12192000" cy="6556501"/>
          </a:xfrm>
          <a:prstGeom prst="rect">
            <a:avLst/>
          </a:prstGeom>
        </p:spPr>
      </p:pic>
    </p:spTree>
    <p:extLst>
      <p:ext uri="{BB962C8B-B14F-4D97-AF65-F5344CB8AC3E}">
        <p14:creationId xmlns:p14="http://schemas.microsoft.com/office/powerpoint/2010/main" val="1648801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1AE33-4FB0-F401-F12F-BD239809992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3B6918B-677F-1E8C-5560-61D6E524398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F65FF21-C34B-54BC-1830-B557D870F606}"/>
              </a:ext>
            </a:extLst>
          </p:cNvPr>
          <p:cNvPicPr>
            <a:picLocks noChangeAspect="1"/>
          </p:cNvPicPr>
          <p:nvPr/>
        </p:nvPicPr>
        <p:blipFill>
          <a:blip r:embed="rId2"/>
          <a:stretch>
            <a:fillRect/>
          </a:stretch>
        </p:blipFill>
        <p:spPr>
          <a:xfrm>
            <a:off x="0" y="1521997"/>
            <a:ext cx="12192000" cy="3814006"/>
          </a:xfrm>
          <a:prstGeom prst="rect">
            <a:avLst/>
          </a:prstGeom>
        </p:spPr>
      </p:pic>
    </p:spTree>
    <p:extLst>
      <p:ext uri="{BB962C8B-B14F-4D97-AF65-F5344CB8AC3E}">
        <p14:creationId xmlns:p14="http://schemas.microsoft.com/office/powerpoint/2010/main" val="10541058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61FE0-8A97-1D37-C545-B8826771424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F0546B3-BBD1-8535-4FF6-D4F7FCE613D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39F5823-E5FF-DB2A-6C5E-3A14CF9C1161}"/>
              </a:ext>
            </a:extLst>
          </p:cNvPr>
          <p:cNvPicPr>
            <a:picLocks noChangeAspect="1"/>
          </p:cNvPicPr>
          <p:nvPr/>
        </p:nvPicPr>
        <p:blipFill>
          <a:blip r:embed="rId2"/>
          <a:stretch>
            <a:fillRect/>
          </a:stretch>
        </p:blipFill>
        <p:spPr>
          <a:xfrm>
            <a:off x="1046018" y="0"/>
            <a:ext cx="10099964" cy="6858000"/>
          </a:xfrm>
          <a:prstGeom prst="rect">
            <a:avLst/>
          </a:prstGeom>
        </p:spPr>
      </p:pic>
      <p:pic>
        <p:nvPicPr>
          <p:cNvPr id="7" name="Picture 6">
            <a:extLst>
              <a:ext uri="{FF2B5EF4-FFF2-40B4-BE49-F238E27FC236}">
                <a16:creationId xmlns:a16="http://schemas.microsoft.com/office/drawing/2014/main" id="{52E36994-E8E6-09E6-C4C8-A033A8799BD7}"/>
              </a:ext>
            </a:extLst>
          </p:cNvPr>
          <p:cNvPicPr>
            <a:picLocks noChangeAspect="1"/>
          </p:cNvPicPr>
          <p:nvPr/>
        </p:nvPicPr>
        <p:blipFill>
          <a:blip r:embed="rId3"/>
          <a:stretch>
            <a:fillRect/>
          </a:stretch>
        </p:blipFill>
        <p:spPr>
          <a:xfrm>
            <a:off x="3638430" y="2716499"/>
            <a:ext cx="6664307" cy="1703101"/>
          </a:xfrm>
          <a:prstGeom prst="rect">
            <a:avLst/>
          </a:prstGeom>
          <a:ln w="41275">
            <a:solidFill>
              <a:srgbClr val="FF0000"/>
            </a:solidFill>
          </a:ln>
        </p:spPr>
      </p:pic>
    </p:spTree>
    <p:extLst>
      <p:ext uri="{BB962C8B-B14F-4D97-AF65-F5344CB8AC3E}">
        <p14:creationId xmlns:p14="http://schemas.microsoft.com/office/powerpoint/2010/main" val="421994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8957E-B093-5146-5D96-50742673917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66C5B59-F19B-3509-4AA0-F1C6C740A3B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682017A-E1C6-A690-5F35-E43C7E3A6BB9}"/>
              </a:ext>
            </a:extLst>
          </p:cNvPr>
          <p:cNvPicPr>
            <a:picLocks noChangeAspect="1"/>
          </p:cNvPicPr>
          <p:nvPr/>
        </p:nvPicPr>
        <p:blipFill>
          <a:blip r:embed="rId2"/>
          <a:stretch>
            <a:fillRect/>
          </a:stretch>
        </p:blipFill>
        <p:spPr>
          <a:xfrm>
            <a:off x="967295" y="60668"/>
            <a:ext cx="10257409" cy="6736664"/>
          </a:xfrm>
          <a:prstGeom prst="rect">
            <a:avLst/>
          </a:prstGeom>
        </p:spPr>
      </p:pic>
    </p:spTree>
    <p:extLst>
      <p:ext uri="{BB962C8B-B14F-4D97-AF65-F5344CB8AC3E}">
        <p14:creationId xmlns:p14="http://schemas.microsoft.com/office/powerpoint/2010/main" val="3256041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F355A-701A-423C-AC57-2C94717B70D4}"/>
              </a:ext>
            </a:extLst>
          </p:cNvPr>
          <p:cNvSpPr>
            <a:spLocks noGrp="1"/>
          </p:cNvSpPr>
          <p:nvPr>
            <p:ph type="title"/>
          </p:nvPr>
        </p:nvSpPr>
        <p:spPr>
          <a:xfrm>
            <a:off x="0" y="0"/>
            <a:ext cx="12192000" cy="852431"/>
          </a:xfrm>
        </p:spPr>
        <p:txBody>
          <a:bodyPr/>
          <a:lstStyle/>
          <a:p>
            <a:r>
              <a:rPr lang="en-US" dirty="0"/>
              <a:t>Information Systems Development – a brief history </a:t>
            </a:r>
          </a:p>
        </p:txBody>
      </p:sp>
      <p:sp>
        <p:nvSpPr>
          <p:cNvPr id="3" name="Content Placeholder 2">
            <a:extLst>
              <a:ext uri="{FF2B5EF4-FFF2-40B4-BE49-F238E27FC236}">
                <a16:creationId xmlns:a16="http://schemas.microsoft.com/office/drawing/2014/main" id="{1D80DFDA-17D3-417C-85AD-D6C4A09A4445}"/>
              </a:ext>
            </a:extLst>
          </p:cNvPr>
          <p:cNvSpPr>
            <a:spLocks noGrp="1"/>
          </p:cNvSpPr>
          <p:nvPr>
            <p:ph idx="1"/>
          </p:nvPr>
        </p:nvSpPr>
        <p:spPr>
          <a:xfrm>
            <a:off x="838198" y="1222629"/>
            <a:ext cx="11169318" cy="4782940"/>
          </a:xfrm>
        </p:spPr>
        <p:txBody>
          <a:bodyPr>
            <a:normAutofit/>
          </a:bodyPr>
          <a:lstStyle/>
          <a:p>
            <a:r>
              <a:rPr lang="en-US" b="1" dirty="0"/>
              <a:t>Prior 1946 </a:t>
            </a:r>
            <a:r>
              <a:rPr lang="en-US" dirty="0"/>
              <a:t>- Before “stored-program” digital computers</a:t>
            </a:r>
          </a:p>
          <a:p>
            <a:pPr lvl="1"/>
            <a:r>
              <a:rPr lang="en-US" dirty="0"/>
              <a:t>1837 – </a:t>
            </a:r>
            <a:r>
              <a:rPr lang="en-US" b="1" dirty="0"/>
              <a:t>The Analytical Engine </a:t>
            </a:r>
          </a:p>
          <a:p>
            <a:pPr lvl="2"/>
            <a:r>
              <a:rPr lang="en-US" dirty="0"/>
              <a:t>First design for a general-purpose computer </a:t>
            </a:r>
          </a:p>
          <a:p>
            <a:pPr lvl="2"/>
            <a:r>
              <a:rPr lang="en-US" dirty="0"/>
              <a:t>Designed by English mathematician Charles Babbage</a:t>
            </a:r>
          </a:p>
          <a:p>
            <a:pPr lvl="2"/>
            <a:r>
              <a:rPr lang="en-US" dirty="0"/>
              <a:t>Incorporated: </a:t>
            </a:r>
          </a:p>
          <a:p>
            <a:pPr lvl="3"/>
            <a:r>
              <a:rPr lang="en-US" dirty="0"/>
              <a:t>Integrated memory</a:t>
            </a:r>
          </a:p>
          <a:p>
            <a:pPr lvl="3"/>
            <a:r>
              <a:rPr lang="en-US" dirty="0"/>
              <a:t>Arithmetic logic unit</a:t>
            </a:r>
          </a:p>
          <a:p>
            <a:pPr lvl="3"/>
            <a:r>
              <a:rPr lang="en-US" dirty="0"/>
              <a:t>Control flow in the form of conditional branching and loops</a:t>
            </a:r>
          </a:p>
          <a:p>
            <a:pPr lvl="2"/>
            <a:r>
              <a:rPr lang="en-US" dirty="0"/>
              <a:t>Logical structure essentially the same as the computer design that dominates in today’s electronic era</a:t>
            </a:r>
          </a:p>
          <a:p>
            <a:pPr lvl="2"/>
            <a:r>
              <a:rPr lang="en-US" dirty="0"/>
              <a:t>First known computer program was written by Ada Lovelace to implement Luigi </a:t>
            </a:r>
            <a:r>
              <a:rPr lang="en-US" dirty="0" err="1"/>
              <a:t>Menabrea’s</a:t>
            </a:r>
            <a:r>
              <a:rPr lang="en-US" dirty="0"/>
              <a:t> equations for generating a Bernoulli number sequence of rational numbers</a:t>
            </a:r>
          </a:p>
          <a:p>
            <a:pPr lvl="3"/>
            <a:r>
              <a:rPr lang="en-US" dirty="0"/>
              <a:t>The Analytical Engine predated the techniques of electrical engineering needed to run it</a:t>
            </a:r>
          </a:p>
          <a:p>
            <a:pPr lvl="2"/>
            <a:endParaRPr lang="en-US" i="1" dirty="0"/>
          </a:p>
          <a:p>
            <a:pPr lvl="2"/>
            <a:endParaRPr lang="en-US" dirty="0"/>
          </a:p>
        </p:txBody>
      </p:sp>
      <p:sp>
        <p:nvSpPr>
          <p:cNvPr id="7" name="TextBox 6">
            <a:extLst>
              <a:ext uri="{FF2B5EF4-FFF2-40B4-BE49-F238E27FC236}">
                <a16:creationId xmlns:a16="http://schemas.microsoft.com/office/drawing/2014/main" id="{3BC73965-9DCB-4000-987D-9B15D33A909E}"/>
              </a:ext>
            </a:extLst>
          </p:cNvPr>
          <p:cNvSpPr txBox="1"/>
          <p:nvPr/>
        </p:nvSpPr>
        <p:spPr>
          <a:xfrm>
            <a:off x="8462210" y="5930723"/>
            <a:ext cx="3545306" cy="369332"/>
          </a:xfrm>
          <a:prstGeom prst="rect">
            <a:avLst/>
          </a:prstGeom>
          <a:noFill/>
        </p:spPr>
        <p:txBody>
          <a:bodyPr wrap="square" rtlCol="0">
            <a:spAutoFit/>
          </a:bodyPr>
          <a:lstStyle/>
          <a:p>
            <a:r>
              <a:rPr lang="en-US" i="1" dirty="0"/>
              <a:t>Wikipedia – History of Software</a:t>
            </a:r>
          </a:p>
        </p:txBody>
      </p:sp>
      <p:pic>
        <p:nvPicPr>
          <p:cNvPr id="6" name="Picture 5">
            <a:extLst>
              <a:ext uri="{FF2B5EF4-FFF2-40B4-BE49-F238E27FC236}">
                <a16:creationId xmlns:a16="http://schemas.microsoft.com/office/drawing/2014/main" id="{8202C296-90BD-4D91-AA7D-978EF3632544}"/>
              </a:ext>
            </a:extLst>
          </p:cNvPr>
          <p:cNvPicPr>
            <a:picLocks noChangeAspect="1"/>
          </p:cNvPicPr>
          <p:nvPr/>
        </p:nvPicPr>
        <p:blipFill>
          <a:blip r:embed="rId2"/>
          <a:stretch>
            <a:fillRect/>
          </a:stretch>
        </p:blipFill>
        <p:spPr>
          <a:xfrm>
            <a:off x="9284368" y="852431"/>
            <a:ext cx="2864379" cy="2734324"/>
          </a:xfrm>
          <a:prstGeom prst="rect">
            <a:avLst/>
          </a:prstGeom>
        </p:spPr>
      </p:pic>
      <p:sp>
        <p:nvSpPr>
          <p:cNvPr id="8" name="Footer Placeholder 7">
            <a:extLst>
              <a:ext uri="{FF2B5EF4-FFF2-40B4-BE49-F238E27FC236}">
                <a16:creationId xmlns:a16="http://schemas.microsoft.com/office/drawing/2014/main" id="{CC4F705E-7F49-4E54-8224-209C3F87DDDF}"/>
              </a:ext>
            </a:extLst>
          </p:cNvPr>
          <p:cNvSpPr>
            <a:spLocks noGrp="1"/>
          </p:cNvSpPr>
          <p:nvPr>
            <p:ph type="ftr" sz="quarter" idx="11"/>
          </p:nvPr>
        </p:nvSpPr>
        <p:spPr/>
        <p:txBody>
          <a:bodyPr/>
          <a:lstStyle/>
          <a:p>
            <a:r>
              <a:rPr lang="en-US"/>
              <a:t>MIS 4596</a:t>
            </a:r>
          </a:p>
        </p:txBody>
      </p:sp>
      <p:sp>
        <p:nvSpPr>
          <p:cNvPr id="9" name="Slide Number Placeholder 8">
            <a:extLst>
              <a:ext uri="{FF2B5EF4-FFF2-40B4-BE49-F238E27FC236}">
                <a16:creationId xmlns:a16="http://schemas.microsoft.com/office/drawing/2014/main" id="{B7AAEB8E-9961-4663-9120-2FD984A5952E}"/>
              </a:ext>
            </a:extLst>
          </p:cNvPr>
          <p:cNvSpPr>
            <a:spLocks noGrp="1"/>
          </p:cNvSpPr>
          <p:nvPr>
            <p:ph type="sldNum" sz="quarter" idx="12"/>
          </p:nvPr>
        </p:nvSpPr>
        <p:spPr/>
        <p:txBody>
          <a:bodyPr/>
          <a:lstStyle/>
          <a:p>
            <a:fld id="{D440A7C2-FECE-4AE0-AC02-5B9AD394BBA9}" type="slidenum">
              <a:rPr lang="en-US" smtClean="0"/>
              <a:t>4</a:t>
            </a:fld>
            <a:endParaRPr lang="en-US"/>
          </a:p>
        </p:txBody>
      </p:sp>
    </p:spTree>
    <p:extLst>
      <p:ext uri="{BB962C8B-B14F-4D97-AF65-F5344CB8AC3E}">
        <p14:creationId xmlns:p14="http://schemas.microsoft.com/office/powerpoint/2010/main" val="74246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 calcmode="lin" valueType="num">
                                      <p:cBhvr additive="base">
                                        <p:cTn id="4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DA840-BBF9-FD39-819F-FAA45D158F2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A1B7783-C4FE-4497-F5BF-CE165676182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917E95F-37DF-55E0-77FD-CD949D528A2B}"/>
              </a:ext>
            </a:extLst>
          </p:cNvPr>
          <p:cNvPicPr>
            <a:picLocks noChangeAspect="1"/>
          </p:cNvPicPr>
          <p:nvPr/>
        </p:nvPicPr>
        <p:blipFill>
          <a:blip r:embed="rId2"/>
          <a:stretch>
            <a:fillRect/>
          </a:stretch>
        </p:blipFill>
        <p:spPr>
          <a:xfrm>
            <a:off x="1276002" y="365125"/>
            <a:ext cx="9163398" cy="5824796"/>
          </a:xfrm>
          <a:prstGeom prst="rect">
            <a:avLst/>
          </a:prstGeom>
        </p:spPr>
      </p:pic>
    </p:spTree>
    <p:extLst>
      <p:ext uri="{BB962C8B-B14F-4D97-AF65-F5344CB8AC3E}">
        <p14:creationId xmlns:p14="http://schemas.microsoft.com/office/powerpoint/2010/main" val="37473325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4EEB3-FF1B-F433-B528-17AA57ECB99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D19DE15-7A41-C87C-92FF-03FC0A0A3D7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CF4A85E-E84B-FDED-2217-55EF511295B0}"/>
              </a:ext>
            </a:extLst>
          </p:cNvPr>
          <p:cNvPicPr>
            <a:picLocks noChangeAspect="1"/>
          </p:cNvPicPr>
          <p:nvPr/>
        </p:nvPicPr>
        <p:blipFill>
          <a:blip r:embed="rId2"/>
          <a:stretch>
            <a:fillRect/>
          </a:stretch>
        </p:blipFill>
        <p:spPr>
          <a:xfrm>
            <a:off x="954157" y="110505"/>
            <a:ext cx="9700301" cy="6260478"/>
          </a:xfrm>
          <a:prstGeom prst="rect">
            <a:avLst/>
          </a:prstGeom>
        </p:spPr>
      </p:pic>
    </p:spTree>
    <p:extLst>
      <p:ext uri="{BB962C8B-B14F-4D97-AF65-F5344CB8AC3E}">
        <p14:creationId xmlns:p14="http://schemas.microsoft.com/office/powerpoint/2010/main" val="24788488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65FA2-18F0-9F19-7B7E-123A5933B85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92C31E9-3E00-AB29-18DE-BC22161527F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62C13A1-E577-F68D-8CED-3DA9B37EFD6D}"/>
              </a:ext>
            </a:extLst>
          </p:cNvPr>
          <p:cNvPicPr>
            <a:picLocks noChangeAspect="1"/>
          </p:cNvPicPr>
          <p:nvPr/>
        </p:nvPicPr>
        <p:blipFill>
          <a:blip r:embed="rId2"/>
          <a:stretch>
            <a:fillRect/>
          </a:stretch>
        </p:blipFill>
        <p:spPr>
          <a:xfrm>
            <a:off x="1066800" y="193201"/>
            <a:ext cx="9791189" cy="6299674"/>
          </a:xfrm>
          <a:prstGeom prst="rect">
            <a:avLst/>
          </a:prstGeom>
        </p:spPr>
      </p:pic>
    </p:spTree>
    <p:extLst>
      <p:ext uri="{BB962C8B-B14F-4D97-AF65-F5344CB8AC3E}">
        <p14:creationId xmlns:p14="http://schemas.microsoft.com/office/powerpoint/2010/main" val="16020924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D7F27-1A29-5D0B-6414-8AA81107C17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CEE43D3-78CB-FB1E-E6DB-EF2A1269D17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86D53F3-17D1-ACE9-E75F-50E2BC90F338}"/>
              </a:ext>
            </a:extLst>
          </p:cNvPr>
          <p:cNvPicPr>
            <a:picLocks noChangeAspect="1"/>
          </p:cNvPicPr>
          <p:nvPr/>
        </p:nvPicPr>
        <p:blipFill>
          <a:blip r:embed="rId2"/>
          <a:stretch>
            <a:fillRect/>
          </a:stretch>
        </p:blipFill>
        <p:spPr>
          <a:xfrm>
            <a:off x="0" y="856998"/>
            <a:ext cx="12192000" cy="5144004"/>
          </a:xfrm>
          <a:prstGeom prst="rect">
            <a:avLst/>
          </a:prstGeom>
        </p:spPr>
      </p:pic>
    </p:spTree>
    <p:extLst>
      <p:ext uri="{BB962C8B-B14F-4D97-AF65-F5344CB8AC3E}">
        <p14:creationId xmlns:p14="http://schemas.microsoft.com/office/powerpoint/2010/main" val="41949931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4F2AE-D512-0CE7-3F32-4F07A3C8D77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7B5C1E0-8F3E-7F83-F7DE-9B6F2EA95E4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AAF3589-5660-2DED-4A78-D4C3BBFA964B}"/>
              </a:ext>
            </a:extLst>
          </p:cNvPr>
          <p:cNvPicPr>
            <a:picLocks noChangeAspect="1"/>
          </p:cNvPicPr>
          <p:nvPr/>
        </p:nvPicPr>
        <p:blipFill>
          <a:blip r:embed="rId2"/>
          <a:stretch>
            <a:fillRect/>
          </a:stretch>
        </p:blipFill>
        <p:spPr>
          <a:xfrm>
            <a:off x="0" y="238284"/>
            <a:ext cx="12192000" cy="6381431"/>
          </a:xfrm>
          <a:prstGeom prst="rect">
            <a:avLst/>
          </a:prstGeom>
        </p:spPr>
      </p:pic>
    </p:spTree>
    <p:extLst>
      <p:ext uri="{BB962C8B-B14F-4D97-AF65-F5344CB8AC3E}">
        <p14:creationId xmlns:p14="http://schemas.microsoft.com/office/powerpoint/2010/main" val="37824517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F59AE-B30C-1A90-CC18-0330BB866A3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A7F1B8A-9666-A0A8-DDA3-1F004B387A8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EA32857-E5F5-5BE5-5D3A-02BED988881F}"/>
              </a:ext>
            </a:extLst>
          </p:cNvPr>
          <p:cNvPicPr>
            <a:picLocks noChangeAspect="1"/>
          </p:cNvPicPr>
          <p:nvPr/>
        </p:nvPicPr>
        <p:blipFill>
          <a:blip r:embed="rId2"/>
          <a:stretch>
            <a:fillRect/>
          </a:stretch>
        </p:blipFill>
        <p:spPr>
          <a:xfrm>
            <a:off x="2581275" y="234691"/>
            <a:ext cx="6962789" cy="6328033"/>
          </a:xfrm>
          <a:prstGeom prst="rect">
            <a:avLst/>
          </a:prstGeom>
        </p:spPr>
      </p:pic>
    </p:spTree>
    <p:extLst>
      <p:ext uri="{BB962C8B-B14F-4D97-AF65-F5344CB8AC3E}">
        <p14:creationId xmlns:p14="http://schemas.microsoft.com/office/powerpoint/2010/main" val="1015595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E9EC5-6750-A2EB-4026-BDAA6AC9F8F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62C9291-DB01-3114-5C45-84F81C24BB8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8EB2264-142B-6152-8149-187DA41A6890}"/>
              </a:ext>
            </a:extLst>
          </p:cNvPr>
          <p:cNvPicPr>
            <a:picLocks noChangeAspect="1"/>
          </p:cNvPicPr>
          <p:nvPr/>
        </p:nvPicPr>
        <p:blipFill>
          <a:blip r:embed="rId2"/>
          <a:stretch>
            <a:fillRect/>
          </a:stretch>
        </p:blipFill>
        <p:spPr>
          <a:xfrm>
            <a:off x="306311" y="80107"/>
            <a:ext cx="9083827" cy="6210838"/>
          </a:xfrm>
          <a:prstGeom prst="rect">
            <a:avLst/>
          </a:prstGeom>
        </p:spPr>
      </p:pic>
      <p:pic>
        <p:nvPicPr>
          <p:cNvPr id="6" name="Picture 5">
            <a:extLst>
              <a:ext uri="{FF2B5EF4-FFF2-40B4-BE49-F238E27FC236}">
                <a16:creationId xmlns:a16="http://schemas.microsoft.com/office/drawing/2014/main" id="{7F22C901-21DD-9C45-4343-AA7B6624AB09}"/>
              </a:ext>
            </a:extLst>
          </p:cNvPr>
          <p:cNvPicPr>
            <a:picLocks noChangeAspect="1"/>
          </p:cNvPicPr>
          <p:nvPr/>
        </p:nvPicPr>
        <p:blipFill>
          <a:blip r:embed="rId3"/>
          <a:stretch>
            <a:fillRect/>
          </a:stretch>
        </p:blipFill>
        <p:spPr>
          <a:xfrm>
            <a:off x="2664095" y="2980739"/>
            <a:ext cx="6863809" cy="3465305"/>
          </a:xfrm>
          <a:prstGeom prst="rect">
            <a:avLst/>
          </a:prstGeom>
        </p:spPr>
      </p:pic>
      <p:pic>
        <p:nvPicPr>
          <p:cNvPr id="8" name="Picture 7">
            <a:extLst>
              <a:ext uri="{FF2B5EF4-FFF2-40B4-BE49-F238E27FC236}">
                <a16:creationId xmlns:a16="http://schemas.microsoft.com/office/drawing/2014/main" id="{5A28529B-CDEB-4A75-FBDD-6808C9421068}"/>
              </a:ext>
            </a:extLst>
          </p:cNvPr>
          <p:cNvPicPr>
            <a:picLocks noChangeAspect="1"/>
          </p:cNvPicPr>
          <p:nvPr/>
        </p:nvPicPr>
        <p:blipFill>
          <a:blip r:embed="rId4"/>
          <a:stretch>
            <a:fillRect/>
          </a:stretch>
        </p:blipFill>
        <p:spPr>
          <a:xfrm>
            <a:off x="7363636" y="1900670"/>
            <a:ext cx="4328535" cy="4877223"/>
          </a:xfrm>
          <a:prstGeom prst="rect">
            <a:avLst/>
          </a:prstGeom>
        </p:spPr>
      </p:pic>
      <p:pic>
        <p:nvPicPr>
          <p:cNvPr id="10" name="Picture 9">
            <a:extLst>
              <a:ext uri="{FF2B5EF4-FFF2-40B4-BE49-F238E27FC236}">
                <a16:creationId xmlns:a16="http://schemas.microsoft.com/office/drawing/2014/main" id="{7DFEDA1F-059B-AE81-5CB0-B89BE873CB0F}"/>
              </a:ext>
            </a:extLst>
          </p:cNvPr>
          <p:cNvPicPr>
            <a:picLocks noChangeAspect="1"/>
          </p:cNvPicPr>
          <p:nvPr/>
        </p:nvPicPr>
        <p:blipFill>
          <a:blip r:embed="rId5"/>
          <a:stretch>
            <a:fillRect/>
          </a:stretch>
        </p:blipFill>
        <p:spPr>
          <a:xfrm>
            <a:off x="7860638" y="4285937"/>
            <a:ext cx="4122777" cy="2491956"/>
          </a:xfrm>
          <a:prstGeom prst="rect">
            <a:avLst/>
          </a:prstGeom>
        </p:spPr>
      </p:pic>
    </p:spTree>
    <p:extLst>
      <p:ext uri="{BB962C8B-B14F-4D97-AF65-F5344CB8AC3E}">
        <p14:creationId xmlns:p14="http://schemas.microsoft.com/office/powerpoint/2010/main" val="348190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3F87F-3733-0A4F-9412-DD5C4A0B30A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CAC257-88DE-3736-ED14-943D9EC1EF75}"/>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A1D549E3-2B1D-73AE-2551-F01D514A70A3}"/>
              </a:ext>
            </a:extLst>
          </p:cNvPr>
          <p:cNvPicPr>
            <a:picLocks noChangeAspect="1"/>
          </p:cNvPicPr>
          <p:nvPr/>
        </p:nvPicPr>
        <p:blipFill>
          <a:blip r:embed="rId2"/>
          <a:stretch>
            <a:fillRect/>
          </a:stretch>
        </p:blipFill>
        <p:spPr>
          <a:xfrm>
            <a:off x="4667057" y="775919"/>
            <a:ext cx="4458086" cy="4831499"/>
          </a:xfrm>
          <a:prstGeom prst="rect">
            <a:avLst/>
          </a:prstGeom>
        </p:spPr>
      </p:pic>
      <p:pic>
        <p:nvPicPr>
          <p:cNvPr id="9" name="Picture 8">
            <a:extLst>
              <a:ext uri="{FF2B5EF4-FFF2-40B4-BE49-F238E27FC236}">
                <a16:creationId xmlns:a16="http://schemas.microsoft.com/office/drawing/2014/main" id="{01188288-FD46-3B15-9F52-5EE7397CF7A9}"/>
              </a:ext>
            </a:extLst>
          </p:cNvPr>
          <p:cNvPicPr>
            <a:picLocks noChangeAspect="1"/>
          </p:cNvPicPr>
          <p:nvPr/>
        </p:nvPicPr>
        <p:blipFill>
          <a:blip r:embed="rId3"/>
          <a:stretch>
            <a:fillRect/>
          </a:stretch>
        </p:blipFill>
        <p:spPr>
          <a:xfrm>
            <a:off x="199848" y="106476"/>
            <a:ext cx="4077053" cy="4701947"/>
          </a:xfrm>
          <a:prstGeom prst="rect">
            <a:avLst/>
          </a:prstGeom>
        </p:spPr>
      </p:pic>
      <p:pic>
        <p:nvPicPr>
          <p:cNvPr id="11" name="Picture 10">
            <a:extLst>
              <a:ext uri="{FF2B5EF4-FFF2-40B4-BE49-F238E27FC236}">
                <a16:creationId xmlns:a16="http://schemas.microsoft.com/office/drawing/2014/main" id="{8B29EA60-ABF1-D70D-A882-78B7A5DF1023}"/>
              </a:ext>
            </a:extLst>
          </p:cNvPr>
          <p:cNvPicPr>
            <a:picLocks noChangeAspect="1"/>
          </p:cNvPicPr>
          <p:nvPr/>
        </p:nvPicPr>
        <p:blipFill>
          <a:blip r:embed="rId4"/>
          <a:stretch>
            <a:fillRect/>
          </a:stretch>
        </p:blipFill>
        <p:spPr>
          <a:xfrm>
            <a:off x="7171946" y="1959655"/>
            <a:ext cx="4686706" cy="4701947"/>
          </a:xfrm>
          <a:prstGeom prst="rect">
            <a:avLst/>
          </a:prstGeom>
        </p:spPr>
      </p:pic>
    </p:spTree>
    <p:extLst>
      <p:ext uri="{BB962C8B-B14F-4D97-AF65-F5344CB8AC3E}">
        <p14:creationId xmlns:p14="http://schemas.microsoft.com/office/powerpoint/2010/main" val="194840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7525-44FB-D5D6-BDAF-BEC0A4A85A5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E794D20-0CD5-F51C-334C-B26840C57B7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50177D2-E499-CA54-C9EC-99590BF5CCA8}"/>
              </a:ext>
            </a:extLst>
          </p:cNvPr>
          <p:cNvPicPr>
            <a:picLocks noChangeAspect="1"/>
          </p:cNvPicPr>
          <p:nvPr/>
        </p:nvPicPr>
        <p:blipFill>
          <a:blip r:embed="rId2"/>
          <a:stretch>
            <a:fillRect/>
          </a:stretch>
        </p:blipFill>
        <p:spPr>
          <a:xfrm>
            <a:off x="1363115" y="0"/>
            <a:ext cx="9465769" cy="6858000"/>
          </a:xfrm>
          <a:prstGeom prst="rect">
            <a:avLst/>
          </a:prstGeom>
        </p:spPr>
      </p:pic>
      <p:pic>
        <p:nvPicPr>
          <p:cNvPr id="7" name="Picture 6">
            <a:extLst>
              <a:ext uri="{FF2B5EF4-FFF2-40B4-BE49-F238E27FC236}">
                <a16:creationId xmlns:a16="http://schemas.microsoft.com/office/drawing/2014/main" id="{E5517E5C-58C5-C5EB-7D4D-E1F3C4C3355D}"/>
              </a:ext>
            </a:extLst>
          </p:cNvPr>
          <p:cNvPicPr>
            <a:picLocks noChangeAspect="1"/>
          </p:cNvPicPr>
          <p:nvPr/>
        </p:nvPicPr>
        <p:blipFill>
          <a:blip r:embed="rId3"/>
          <a:stretch>
            <a:fillRect/>
          </a:stretch>
        </p:blipFill>
        <p:spPr>
          <a:xfrm>
            <a:off x="1663163" y="230188"/>
            <a:ext cx="8865671" cy="920140"/>
          </a:xfrm>
          <a:prstGeom prst="rect">
            <a:avLst/>
          </a:prstGeom>
        </p:spPr>
      </p:pic>
      <p:pic>
        <p:nvPicPr>
          <p:cNvPr id="9" name="Picture 8">
            <a:extLst>
              <a:ext uri="{FF2B5EF4-FFF2-40B4-BE49-F238E27FC236}">
                <a16:creationId xmlns:a16="http://schemas.microsoft.com/office/drawing/2014/main" id="{3E75FE27-CD00-D29A-C8B4-D397219110F0}"/>
              </a:ext>
            </a:extLst>
          </p:cNvPr>
          <p:cNvPicPr>
            <a:picLocks noChangeAspect="1"/>
          </p:cNvPicPr>
          <p:nvPr/>
        </p:nvPicPr>
        <p:blipFill>
          <a:blip r:embed="rId4"/>
          <a:stretch>
            <a:fillRect/>
          </a:stretch>
        </p:blipFill>
        <p:spPr>
          <a:xfrm>
            <a:off x="6125116" y="3225998"/>
            <a:ext cx="5753599" cy="1379340"/>
          </a:xfrm>
          <a:prstGeom prst="rect">
            <a:avLst/>
          </a:prstGeom>
        </p:spPr>
      </p:pic>
      <p:pic>
        <p:nvPicPr>
          <p:cNvPr id="11" name="Picture 10">
            <a:extLst>
              <a:ext uri="{FF2B5EF4-FFF2-40B4-BE49-F238E27FC236}">
                <a16:creationId xmlns:a16="http://schemas.microsoft.com/office/drawing/2014/main" id="{880E0D21-AC7A-2E6C-E8BF-56DC7374ECAA}"/>
              </a:ext>
            </a:extLst>
          </p:cNvPr>
          <p:cNvPicPr>
            <a:picLocks noChangeAspect="1"/>
          </p:cNvPicPr>
          <p:nvPr/>
        </p:nvPicPr>
        <p:blipFill>
          <a:blip r:embed="rId5"/>
          <a:stretch>
            <a:fillRect/>
          </a:stretch>
        </p:blipFill>
        <p:spPr>
          <a:xfrm>
            <a:off x="5764281" y="4848556"/>
            <a:ext cx="5730737" cy="1668925"/>
          </a:xfrm>
          <a:prstGeom prst="rect">
            <a:avLst/>
          </a:prstGeom>
        </p:spPr>
      </p:pic>
    </p:spTree>
    <p:extLst>
      <p:ext uri="{BB962C8B-B14F-4D97-AF65-F5344CB8AC3E}">
        <p14:creationId xmlns:p14="http://schemas.microsoft.com/office/powerpoint/2010/main" val="170740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1125-C9AC-F42D-E6CF-380F3822450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B9155B0-8D48-991F-2FE7-B89E19E9AA7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2C787BD-5AC9-F046-CF0D-85E952D9F77C}"/>
              </a:ext>
            </a:extLst>
          </p:cNvPr>
          <p:cNvPicPr>
            <a:picLocks noChangeAspect="1"/>
          </p:cNvPicPr>
          <p:nvPr/>
        </p:nvPicPr>
        <p:blipFill>
          <a:blip r:embed="rId2"/>
          <a:stretch>
            <a:fillRect/>
          </a:stretch>
        </p:blipFill>
        <p:spPr>
          <a:xfrm>
            <a:off x="1289569" y="0"/>
            <a:ext cx="9612861" cy="6858000"/>
          </a:xfrm>
          <a:prstGeom prst="rect">
            <a:avLst/>
          </a:prstGeom>
        </p:spPr>
      </p:pic>
    </p:spTree>
    <p:extLst>
      <p:ext uri="{BB962C8B-B14F-4D97-AF65-F5344CB8AC3E}">
        <p14:creationId xmlns:p14="http://schemas.microsoft.com/office/powerpoint/2010/main" val="4125730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80DFDA-17D3-417C-85AD-D6C4A09A4445}"/>
              </a:ext>
            </a:extLst>
          </p:cNvPr>
          <p:cNvSpPr>
            <a:spLocks noGrp="1"/>
          </p:cNvSpPr>
          <p:nvPr>
            <p:ph idx="1"/>
          </p:nvPr>
        </p:nvSpPr>
        <p:spPr>
          <a:xfrm>
            <a:off x="838198" y="1222629"/>
            <a:ext cx="11169318" cy="4782940"/>
          </a:xfrm>
        </p:spPr>
        <p:txBody>
          <a:bodyPr>
            <a:normAutofit/>
          </a:bodyPr>
          <a:lstStyle/>
          <a:p>
            <a:pPr marL="0" indent="0">
              <a:buNone/>
            </a:pPr>
            <a:r>
              <a:rPr lang="en-US" b="1" dirty="0"/>
              <a:t>Prior 1946 </a:t>
            </a:r>
            <a:r>
              <a:rPr lang="en-US" dirty="0"/>
              <a:t>- Before “stored-program” digital computers</a:t>
            </a:r>
          </a:p>
          <a:p>
            <a:pPr lvl="2"/>
            <a:r>
              <a:rPr lang="en-US" b="1" dirty="0"/>
              <a:t>1935</a:t>
            </a:r>
            <a:r>
              <a:rPr lang="en-US" dirty="0"/>
              <a:t> – Alan Turing proposed the first modern theory of </a:t>
            </a:r>
            <a:r>
              <a:rPr lang="en-US" b="1" dirty="0"/>
              <a:t>software</a:t>
            </a:r>
          </a:p>
          <a:p>
            <a:pPr lvl="3"/>
            <a:r>
              <a:rPr lang="en-US" sz="2000" dirty="0"/>
              <a:t>Software requires</a:t>
            </a:r>
          </a:p>
          <a:p>
            <a:pPr lvl="4"/>
            <a:r>
              <a:rPr lang="en-US" sz="2000" dirty="0"/>
              <a:t>A </a:t>
            </a:r>
            <a:r>
              <a:rPr lang="en-US" sz="2000" b="1" dirty="0"/>
              <a:t>general-purpose processor </a:t>
            </a:r>
            <a:r>
              <a:rPr lang="en-US" sz="2000" dirty="0"/>
              <a:t>- described as a Turing machine </a:t>
            </a:r>
          </a:p>
          <a:p>
            <a:pPr lvl="4"/>
            <a:r>
              <a:rPr lang="en-US" sz="2000" b="1" dirty="0"/>
              <a:t>Computer memory </a:t>
            </a:r>
          </a:p>
          <a:p>
            <a:pPr lvl="5"/>
            <a:r>
              <a:rPr lang="en-US" sz="2000" dirty="0"/>
              <a:t>In which reusable sets of routines and mathematical functions comprising programs can be stored, started, and stopped individually</a:t>
            </a:r>
          </a:p>
          <a:p>
            <a:pPr lvl="5"/>
            <a:endParaRPr lang="en-US" sz="2000" dirty="0"/>
          </a:p>
          <a:p>
            <a:pPr lvl="3"/>
            <a:r>
              <a:rPr lang="en-US" sz="2000" dirty="0"/>
              <a:t>This concept is recent in human history, led to the creation of the twin academic fields of </a:t>
            </a:r>
            <a:r>
              <a:rPr lang="en-US" sz="2000" b="1" dirty="0"/>
              <a:t>computer science</a:t>
            </a:r>
            <a:r>
              <a:rPr lang="en-US" sz="2000" dirty="0"/>
              <a:t> and </a:t>
            </a:r>
            <a:r>
              <a:rPr lang="en-US" sz="2000" b="1" dirty="0"/>
              <a:t>software engineering</a:t>
            </a:r>
          </a:p>
          <a:p>
            <a:pPr lvl="3"/>
            <a:endParaRPr lang="en-US" dirty="0"/>
          </a:p>
        </p:txBody>
      </p:sp>
      <p:sp>
        <p:nvSpPr>
          <p:cNvPr id="7" name="TextBox 6">
            <a:extLst>
              <a:ext uri="{FF2B5EF4-FFF2-40B4-BE49-F238E27FC236}">
                <a16:creationId xmlns:a16="http://schemas.microsoft.com/office/drawing/2014/main" id="{3BC73965-9DCB-4000-987D-9B15D33A909E}"/>
              </a:ext>
            </a:extLst>
          </p:cNvPr>
          <p:cNvSpPr txBox="1"/>
          <p:nvPr/>
        </p:nvSpPr>
        <p:spPr>
          <a:xfrm>
            <a:off x="8534400" y="6307795"/>
            <a:ext cx="3545306" cy="369332"/>
          </a:xfrm>
          <a:prstGeom prst="rect">
            <a:avLst/>
          </a:prstGeom>
          <a:noFill/>
        </p:spPr>
        <p:txBody>
          <a:bodyPr wrap="square" rtlCol="0">
            <a:spAutoFit/>
          </a:bodyPr>
          <a:lstStyle/>
          <a:p>
            <a:r>
              <a:rPr lang="en-US" i="1" dirty="0"/>
              <a:t>Wikipedia – History of Software</a:t>
            </a:r>
          </a:p>
        </p:txBody>
      </p:sp>
      <p:sp>
        <p:nvSpPr>
          <p:cNvPr id="8" name="Title 1">
            <a:extLst>
              <a:ext uri="{FF2B5EF4-FFF2-40B4-BE49-F238E27FC236}">
                <a16:creationId xmlns:a16="http://schemas.microsoft.com/office/drawing/2014/main" id="{A1A9C972-A377-4306-810B-5098A99E4902}"/>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Information Systems Development – a brief history </a:t>
            </a:r>
            <a:endParaRPr lang="en-US" dirty="0"/>
          </a:p>
        </p:txBody>
      </p:sp>
      <p:sp>
        <p:nvSpPr>
          <p:cNvPr id="5" name="Footer Placeholder 4">
            <a:extLst>
              <a:ext uri="{FF2B5EF4-FFF2-40B4-BE49-F238E27FC236}">
                <a16:creationId xmlns:a16="http://schemas.microsoft.com/office/drawing/2014/main" id="{B915BF4E-ED9E-4995-990F-00868DE10CCE}"/>
              </a:ext>
            </a:extLst>
          </p:cNvPr>
          <p:cNvSpPr>
            <a:spLocks noGrp="1"/>
          </p:cNvSpPr>
          <p:nvPr>
            <p:ph type="ftr" sz="quarter" idx="11"/>
          </p:nvPr>
        </p:nvSpPr>
        <p:spPr/>
        <p:txBody>
          <a:bodyPr/>
          <a:lstStyle/>
          <a:p>
            <a:r>
              <a:rPr lang="en-US"/>
              <a:t>MIS 4596</a:t>
            </a:r>
          </a:p>
        </p:txBody>
      </p:sp>
      <p:sp>
        <p:nvSpPr>
          <p:cNvPr id="6" name="Slide Number Placeholder 5">
            <a:extLst>
              <a:ext uri="{FF2B5EF4-FFF2-40B4-BE49-F238E27FC236}">
                <a16:creationId xmlns:a16="http://schemas.microsoft.com/office/drawing/2014/main" id="{FCDF09F4-4087-40AC-A283-1C8CB7B8819E}"/>
              </a:ext>
            </a:extLst>
          </p:cNvPr>
          <p:cNvSpPr>
            <a:spLocks noGrp="1"/>
          </p:cNvSpPr>
          <p:nvPr>
            <p:ph type="sldNum" sz="quarter" idx="12"/>
          </p:nvPr>
        </p:nvSpPr>
        <p:spPr/>
        <p:txBody>
          <a:bodyPr/>
          <a:lstStyle/>
          <a:p>
            <a:fld id="{D440A7C2-FECE-4AE0-AC02-5B9AD394BBA9}" type="slidenum">
              <a:rPr lang="en-US" smtClean="0"/>
              <a:t>5</a:t>
            </a:fld>
            <a:endParaRPr lang="en-US"/>
          </a:p>
        </p:txBody>
      </p:sp>
      <p:pic>
        <p:nvPicPr>
          <p:cNvPr id="9" name="Picture 8">
            <a:extLst>
              <a:ext uri="{FF2B5EF4-FFF2-40B4-BE49-F238E27FC236}">
                <a16:creationId xmlns:a16="http://schemas.microsoft.com/office/drawing/2014/main" id="{B173D2E5-1AEF-412D-8D24-AC6895A16B6D}"/>
              </a:ext>
            </a:extLst>
          </p:cNvPr>
          <p:cNvPicPr>
            <a:picLocks noChangeAspect="1"/>
          </p:cNvPicPr>
          <p:nvPr/>
        </p:nvPicPr>
        <p:blipFill>
          <a:blip r:embed="rId2"/>
          <a:stretch>
            <a:fillRect/>
          </a:stretch>
        </p:blipFill>
        <p:spPr>
          <a:xfrm>
            <a:off x="184484" y="4604165"/>
            <a:ext cx="3337766" cy="1752184"/>
          </a:xfrm>
          <a:prstGeom prst="rect">
            <a:avLst/>
          </a:prstGeom>
        </p:spPr>
      </p:pic>
    </p:spTree>
    <p:extLst>
      <p:ext uri="{BB962C8B-B14F-4D97-AF65-F5344CB8AC3E}">
        <p14:creationId xmlns:p14="http://schemas.microsoft.com/office/powerpoint/2010/main" val="256671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64085-64D8-77C4-C8FA-1AF11978BAB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272A540-98E2-1F47-A568-FA3C6604221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25BD113-46B3-29CE-9A40-F119FF825DBB}"/>
              </a:ext>
            </a:extLst>
          </p:cNvPr>
          <p:cNvPicPr>
            <a:picLocks noChangeAspect="1"/>
          </p:cNvPicPr>
          <p:nvPr/>
        </p:nvPicPr>
        <p:blipFill>
          <a:blip r:embed="rId2"/>
          <a:stretch>
            <a:fillRect/>
          </a:stretch>
        </p:blipFill>
        <p:spPr>
          <a:xfrm>
            <a:off x="502435" y="1062785"/>
            <a:ext cx="11187129" cy="4732430"/>
          </a:xfrm>
          <a:prstGeom prst="rect">
            <a:avLst/>
          </a:prstGeom>
        </p:spPr>
      </p:pic>
    </p:spTree>
    <p:extLst>
      <p:ext uri="{BB962C8B-B14F-4D97-AF65-F5344CB8AC3E}">
        <p14:creationId xmlns:p14="http://schemas.microsoft.com/office/powerpoint/2010/main" val="23386103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334B9-577F-F093-2DB4-1AD0E80F3FE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08812B-0F44-A3FB-AD44-576A12E9842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845679E-1306-F17F-3CAC-3CBBD1E4704D}"/>
              </a:ext>
            </a:extLst>
          </p:cNvPr>
          <p:cNvPicPr>
            <a:picLocks noChangeAspect="1"/>
          </p:cNvPicPr>
          <p:nvPr/>
        </p:nvPicPr>
        <p:blipFill>
          <a:blip r:embed="rId2"/>
          <a:stretch>
            <a:fillRect/>
          </a:stretch>
        </p:blipFill>
        <p:spPr>
          <a:xfrm>
            <a:off x="1466449" y="205460"/>
            <a:ext cx="9259102" cy="6447079"/>
          </a:xfrm>
          <a:prstGeom prst="rect">
            <a:avLst/>
          </a:prstGeom>
        </p:spPr>
      </p:pic>
    </p:spTree>
    <p:extLst>
      <p:ext uri="{BB962C8B-B14F-4D97-AF65-F5344CB8AC3E}">
        <p14:creationId xmlns:p14="http://schemas.microsoft.com/office/powerpoint/2010/main" val="9558482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83752-A453-4E2F-03FD-F6327728739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374BEC3-B9C0-7EBF-33DB-03F156029BB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45AF9EF-EC63-A766-BBEE-9957BC075159}"/>
              </a:ext>
            </a:extLst>
          </p:cNvPr>
          <p:cNvPicPr>
            <a:picLocks noChangeAspect="1"/>
          </p:cNvPicPr>
          <p:nvPr/>
        </p:nvPicPr>
        <p:blipFill>
          <a:blip r:embed="rId2"/>
          <a:stretch>
            <a:fillRect/>
          </a:stretch>
        </p:blipFill>
        <p:spPr>
          <a:xfrm>
            <a:off x="1561103" y="0"/>
            <a:ext cx="9069794" cy="6858000"/>
          </a:xfrm>
          <a:prstGeom prst="rect">
            <a:avLst/>
          </a:prstGeom>
        </p:spPr>
      </p:pic>
    </p:spTree>
    <p:extLst>
      <p:ext uri="{BB962C8B-B14F-4D97-AF65-F5344CB8AC3E}">
        <p14:creationId xmlns:p14="http://schemas.microsoft.com/office/powerpoint/2010/main" val="6994730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B4921-B7E4-B750-CB55-EB89FD3F4E6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23407EB-2E25-1794-327E-CD08FF3FEC5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869BD6F-3CA6-EA3B-3993-9431C8EEB8D9}"/>
              </a:ext>
            </a:extLst>
          </p:cNvPr>
          <p:cNvPicPr>
            <a:picLocks noChangeAspect="1"/>
          </p:cNvPicPr>
          <p:nvPr/>
        </p:nvPicPr>
        <p:blipFill>
          <a:blip r:embed="rId2"/>
          <a:stretch>
            <a:fillRect/>
          </a:stretch>
        </p:blipFill>
        <p:spPr>
          <a:xfrm>
            <a:off x="93802" y="533400"/>
            <a:ext cx="11392329" cy="5495925"/>
          </a:xfrm>
          <a:prstGeom prst="rect">
            <a:avLst/>
          </a:prstGeom>
        </p:spPr>
      </p:pic>
      <p:pic>
        <p:nvPicPr>
          <p:cNvPr id="7" name="Picture 6">
            <a:extLst>
              <a:ext uri="{FF2B5EF4-FFF2-40B4-BE49-F238E27FC236}">
                <a16:creationId xmlns:a16="http://schemas.microsoft.com/office/drawing/2014/main" id="{05A261DD-50AB-F0DB-DDBA-BD19A1AAA427}"/>
              </a:ext>
            </a:extLst>
          </p:cNvPr>
          <p:cNvPicPr>
            <a:picLocks noChangeAspect="1"/>
          </p:cNvPicPr>
          <p:nvPr/>
        </p:nvPicPr>
        <p:blipFill>
          <a:blip r:embed="rId3"/>
          <a:stretch>
            <a:fillRect/>
          </a:stretch>
        </p:blipFill>
        <p:spPr>
          <a:xfrm>
            <a:off x="705869" y="4002597"/>
            <a:ext cx="10780262" cy="2661203"/>
          </a:xfrm>
          <a:prstGeom prst="rect">
            <a:avLst/>
          </a:prstGeom>
        </p:spPr>
      </p:pic>
    </p:spTree>
    <p:extLst>
      <p:ext uri="{BB962C8B-B14F-4D97-AF65-F5344CB8AC3E}">
        <p14:creationId xmlns:p14="http://schemas.microsoft.com/office/powerpoint/2010/main" val="174000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69BE-9F22-BE68-FA3B-784281D9432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4994E43-073D-6A5F-7F43-201297A4CED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41539A8-72BD-381D-3CAE-20C3ED6C83D2}"/>
              </a:ext>
            </a:extLst>
          </p:cNvPr>
          <p:cNvPicPr>
            <a:picLocks noChangeAspect="1"/>
          </p:cNvPicPr>
          <p:nvPr/>
        </p:nvPicPr>
        <p:blipFill>
          <a:blip r:embed="rId2"/>
          <a:stretch>
            <a:fillRect/>
          </a:stretch>
        </p:blipFill>
        <p:spPr>
          <a:xfrm>
            <a:off x="978726" y="1032302"/>
            <a:ext cx="10234547" cy="4793395"/>
          </a:xfrm>
          <a:prstGeom prst="rect">
            <a:avLst/>
          </a:prstGeom>
        </p:spPr>
      </p:pic>
    </p:spTree>
    <p:extLst>
      <p:ext uri="{BB962C8B-B14F-4D97-AF65-F5344CB8AC3E}">
        <p14:creationId xmlns:p14="http://schemas.microsoft.com/office/powerpoint/2010/main" val="465544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80DFDA-17D3-417C-85AD-D6C4A09A4445}"/>
              </a:ext>
            </a:extLst>
          </p:cNvPr>
          <p:cNvSpPr>
            <a:spLocks noGrp="1"/>
          </p:cNvSpPr>
          <p:nvPr>
            <p:ph idx="1"/>
          </p:nvPr>
        </p:nvSpPr>
        <p:spPr>
          <a:xfrm>
            <a:off x="838198" y="1222629"/>
            <a:ext cx="9412707" cy="5527452"/>
          </a:xfrm>
        </p:spPr>
        <p:txBody>
          <a:bodyPr>
            <a:normAutofit/>
          </a:bodyPr>
          <a:lstStyle/>
          <a:p>
            <a:r>
              <a:rPr lang="en-US" b="1" dirty="0"/>
              <a:t>1948 – 1979 </a:t>
            </a:r>
            <a:r>
              <a:rPr lang="en-US" dirty="0"/>
              <a:t> Early days of computer software</a:t>
            </a:r>
          </a:p>
          <a:p>
            <a:pPr lvl="3"/>
            <a:r>
              <a:rPr lang="en-US" sz="2000" dirty="0"/>
              <a:t>1948 - Claud Shannon “Father of Information Theory” wrote </a:t>
            </a:r>
            <a:r>
              <a:rPr lang="en-US" sz="2000" i="1" dirty="0"/>
              <a:t>A Mathematical theory of Communication</a:t>
            </a:r>
            <a:r>
              <a:rPr lang="en-US" sz="2000" dirty="0"/>
              <a:t> and provided an outline for how </a:t>
            </a:r>
            <a:r>
              <a:rPr lang="en-US" sz="2000" b="1" dirty="0"/>
              <a:t>binary logic </a:t>
            </a:r>
            <a:r>
              <a:rPr lang="en-US" sz="2000" dirty="0"/>
              <a:t>could be </a:t>
            </a:r>
            <a:r>
              <a:rPr lang="en-US" sz="2000" b="1" dirty="0"/>
              <a:t>implemented to program a computer</a:t>
            </a:r>
            <a:endParaRPr lang="en-US" sz="2000" dirty="0"/>
          </a:p>
          <a:p>
            <a:pPr lvl="4"/>
            <a:r>
              <a:rPr lang="en-US" sz="2000" dirty="0"/>
              <a:t>Subsequently, the first computer programmers used binary code to instruct computers to perform various tasks</a:t>
            </a:r>
          </a:p>
          <a:p>
            <a:pPr lvl="4"/>
            <a:endParaRPr lang="en-US" sz="2000" dirty="0"/>
          </a:p>
          <a:p>
            <a:pPr lvl="3"/>
            <a:r>
              <a:rPr lang="en-US" sz="2000" dirty="0"/>
              <a:t>1948 – </a:t>
            </a:r>
            <a:r>
              <a:rPr lang="en-US" sz="2000" b="1" i="1" dirty="0"/>
              <a:t>Birth of Software </a:t>
            </a:r>
            <a:r>
              <a:rPr lang="en-US" sz="2000" dirty="0"/>
              <a:t>Tim Kilburn at the University of Manchester UK wrote the first program code stored in an electronic memory to calculate the highest factor of an integer</a:t>
            </a:r>
          </a:p>
          <a:p>
            <a:pPr lvl="3"/>
            <a:endParaRPr lang="en-US" sz="2000" dirty="0"/>
          </a:p>
          <a:p>
            <a:pPr lvl="3"/>
            <a:r>
              <a:rPr lang="en-US" sz="2000" dirty="0"/>
              <a:t>1950’s – 1960’s  </a:t>
            </a:r>
            <a:r>
              <a:rPr lang="en-US" sz="2000" b="1" i="1" dirty="0"/>
              <a:t>Development of high-level computer languages </a:t>
            </a:r>
            <a:r>
              <a:rPr lang="en-US" sz="2000" dirty="0"/>
              <a:t> Fortran, LISP, COBOL and BASIC allowed programs to be specified in an abstract way, independent of the precise details of the hardware architecture of the computer</a:t>
            </a:r>
          </a:p>
        </p:txBody>
      </p:sp>
      <p:sp>
        <p:nvSpPr>
          <p:cNvPr id="7" name="TextBox 6">
            <a:extLst>
              <a:ext uri="{FF2B5EF4-FFF2-40B4-BE49-F238E27FC236}">
                <a16:creationId xmlns:a16="http://schemas.microsoft.com/office/drawing/2014/main" id="{3BC73965-9DCB-4000-987D-9B15D33A909E}"/>
              </a:ext>
            </a:extLst>
          </p:cNvPr>
          <p:cNvSpPr txBox="1"/>
          <p:nvPr/>
        </p:nvSpPr>
        <p:spPr>
          <a:xfrm>
            <a:off x="2885560" y="6066515"/>
            <a:ext cx="3545306" cy="369332"/>
          </a:xfrm>
          <a:prstGeom prst="rect">
            <a:avLst/>
          </a:prstGeom>
          <a:noFill/>
        </p:spPr>
        <p:txBody>
          <a:bodyPr wrap="square" rtlCol="0">
            <a:spAutoFit/>
          </a:bodyPr>
          <a:lstStyle/>
          <a:p>
            <a:r>
              <a:rPr lang="en-US" i="1" dirty="0"/>
              <a:t>Wikipedia – History of Software</a:t>
            </a:r>
          </a:p>
        </p:txBody>
      </p:sp>
      <p:pic>
        <p:nvPicPr>
          <p:cNvPr id="5" name="Picture 4">
            <a:extLst>
              <a:ext uri="{FF2B5EF4-FFF2-40B4-BE49-F238E27FC236}">
                <a16:creationId xmlns:a16="http://schemas.microsoft.com/office/drawing/2014/main" id="{45048572-EB07-432C-A9C9-AD003FA68DFA}"/>
              </a:ext>
            </a:extLst>
          </p:cNvPr>
          <p:cNvPicPr>
            <a:picLocks noChangeAspect="1"/>
          </p:cNvPicPr>
          <p:nvPr/>
        </p:nvPicPr>
        <p:blipFill>
          <a:blip r:embed="rId2"/>
          <a:stretch>
            <a:fillRect/>
          </a:stretch>
        </p:blipFill>
        <p:spPr>
          <a:xfrm>
            <a:off x="74281" y="2166449"/>
            <a:ext cx="2098230" cy="1828035"/>
          </a:xfrm>
          <a:prstGeom prst="rect">
            <a:avLst/>
          </a:prstGeom>
        </p:spPr>
      </p:pic>
      <p:pic>
        <p:nvPicPr>
          <p:cNvPr id="6" name="Picture 5">
            <a:extLst>
              <a:ext uri="{FF2B5EF4-FFF2-40B4-BE49-F238E27FC236}">
                <a16:creationId xmlns:a16="http://schemas.microsoft.com/office/drawing/2014/main" id="{9EB70E25-1732-4A0A-8B45-FD6B428585A7}"/>
              </a:ext>
            </a:extLst>
          </p:cNvPr>
          <p:cNvPicPr>
            <a:picLocks noChangeAspect="1"/>
          </p:cNvPicPr>
          <p:nvPr/>
        </p:nvPicPr>
        <p:blipFill>
          <a:blip r:embed="rId3"/>
          <a:stretch>
            <a:fillRect/>
          </a:stretch>
        </p:blipFill>
        <p:spPr>
          <a:xfrm>
            <a:off x="10250905" y="2371216"/>
            <a:ext cx="1874021" cy="3114410"/>
          </a:xfrm>
          <a:prstGeom prst="rect">
            <a:avLst/>
          </a:prstGeom>
        </p:spPr>
      </p:pic>
      <p:sp>
        <p:nvSpPr>
          <p:cNvPr id="8" name="TextBox 7">
            <a:extLst>
              <a:ext uri="{FF2B5EF4-FFF2-40B4-BE49-F238E27FC236}">
                <a16:creationId xmlns:a16="http://schemas.microsoft.com/office/drawing/2014/main" id="{4493F6E7-F2B6-4314-AEA7-4FC15629893E}"/>
              </a:ext>
            </a:extLst>
          </p:cNvPr>
          <p:cNvSpPr txBox="1"/>
          <p:nvPr/>
        </p:nvSpPr>
        <p:spPr>
          <a:xfrm>
            <a:off x="6335924" y="5789516"/>
            <a:ext cx="5789002" cy="923330"/>
          </a:xfrm>
          <a:prstGeom prst="rect">
            <a:avLst/>
          </a:prstGeom>
          <a:noFill/>
        </p:spPr>
        <p:txBody>
          <a:bodyPr wrap="square" rtlCol="0">
            <a:spAutoFit/>
          </a:bodyPr>
          <a:lstStyle/>
          <a:p>
            <a:pPr lvl="1" algn="r"/>
            <a:r>
              <a:rPr lang="en-US" i="1" dirty="0"/>
              <a:t>Margaret Hamilton led development of the onboard flight software for NASA’s Apollo spacecraft coined the term “software engineering”</a:t>
            </a:r>
          </a:p>
        </p:txBody>
      </p:sp>
      <p:sp>
        <p:nvSpPr>
          <p:cNvPr id="9" name="TextBox 8">
            <a:extLst>
              <a:ext uri="{FF2B5EF4-FFF2-40B4-BE49-F238E27FC236}">
                <a16:creationId xmlns:a16="http://schemas.microsoft.com/office/drawing/2014/main" id="{44A28B10-1CA2-4D99-9CA3-D7F43FE5163D}"/>
              </a:ext>
            </a:extLst>
          </p:cNvPr>
          <p:cNvSpPr txBox="1"/>
          <p:nvPr/>
        </p:nvSpPr>
        <p:spPr>
          <a:xfrm>
            <a:off x="74281" y="4008298"/>
            <a:ext cx="2211719" cy="1477328"/>
          </a:xfrm>
          <a:prstGeom prst="rect">
            <a:avLst/>
          </a:prstGeom>
          <a:noFill/>
        </p:spPr>
        <p:txBody>
          <a:bodyPr wrap="square" rtlCol="0">
            <a:spAutoFit/>
          </a:bodyPr>
          <a:lstStyle/>
          <a:p>
            <a:r>
              <a:rPr lang="en-US" i="1" dirty="0"/>
              <a:t>Grace Hopper developed the “self-documenting” COBOL (</a:t>
            </a:r>
            <a:r>
              <a:rPr lang="en-US" i="1" dirty="0" err="1"/>
              <a:t>COmmon</a:t>
            </a:r>
            <a:r>
              <a:rPr lang="en-US" i="1" dirty="0"/>
              <a:t> Business Oriented Language)</a:t>
            </a:r>
          </a:p>
        </p:txBody>
      </p:sp>
      <p:sp>
        <p:nvSpPr>
          <p:cNvPr id="10" name="Title 1">
            <a:extLst>
              <a:ext uri="{FF2B5EF4-FFF2-40B4-BE49-F238E27FC236}">
                <a16:creationId xmlns:a16="http://schemas.microsoft.com/office/drawing/2014/main" id="{63EED1C7-FE94-406F-98A3-9B46954E75CA}"/>
              </a:ext>
            </a:extLst>
          </p:cNvPr>
          <p:cNvSpPr txBox="1">
            <a:spLocks/>
          </p:cNvSpPr>
          <p:nvPr/>
        </p:nvSpPr>
        <p:spPr>
          <a:xfrm>
            <a:off x="-19641" y="2616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Information Systems Development – a brief history </a:t>
            </a:r>
          </a:p>
        </p:txBody>
      </p:sp>
      <p:sp>
        <p:nvSpPr>
          <p:cNvPr id="11" name="Footer Placeholder 10">
            <a:extLst>
              <a:ext uri="{FF2B5EF4-FFF2-40B4-BE49-F238E27FC236}">
                <a16:creationId xmlns:a16="http://schemas.microsoft.com/office/drawing/2014/main" id="{2ED61158-31C7-4B31-91D7-47FE5082BFE4}"/>
              </a:ext>
            </a:extLst>
          </p:cNvPr>
          <p:cNvSpPr>
            <a:spLocks noGrp="1"/>
          </p:cNvSpPr>
          <p:nvPr>
            <p:ph type="ftr" sz="quarter" idx="11"/>
          </p:nvPr>
        </p:nvSpPr>
        <p:spPr/>
        <p:txBody>
          <a:bodyPr/>
          <a:lstStyle/>
          <a:p>
            <a:r>
              <a:rPr lang="en-US"/>
              <a:t>MIS 4596</a:t>
            </a:r>
          </a:p>
        </p:txBody>
      </p:sp>
      <p:sp>
        <p:nvSpPr>
          <p:cNvPr id="12" name="Slide Number Placeholder 11">
            <a:extLst>
              <a:ext uri="{FF2B5EF4-FFF2-40B4-BE49-F238E27FC236}">
                <a16:creationId xmlns:a16="http://schemas.microsoft.com/office/drawing/2014/main" id="{A0EA6156-6D90-4679-87C8-6E66AC4B6A4D}"/>
              </a:ext>
            </a:extLst>
          </p:cNvPr>
          <p:cNvSpPr>
            <a:spLocks noGrp="1"/>
          </p:cNvSpPr>
          <p:nvPr>
            <p:ph type="sldNum" sz="quarter" idx="12"/>
          </p:nvPr>
        </p:nvSpPr>
        <p:spPr/>
        <p:txBody>
          <a:bodyPr/>
          <a:lstStyle/>
          <a:p>
            <a:fld id="{D440A7C2-FECE-4AE0-AC02-5B9AD394BBA9}" type="slidenum">
              <a:rPr lang="en-US" smtClean="0"/>
              <a:t>6</a:t>
            </a:fld>
            <a:endParaRPr lang="en-US"/>
          </a:p>
        </p:txBody>
      </p:sp>
    </p:spTree>
    <p:extLst>
      <p:ext uri="{BB962C8B-B14F-4D97-AF65-F5344CB8AC3E}">
        <p14:creationId xmlns:p14="http://schemas.microsoft.com/office/powerpoint/2010/main" val="172493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80DFDA-17D3-417C-85AD-D6C4A09A4445}"/>
              </a:ext>
            </a:extLst>
          </p:cNvPr>
          <p:cNvSpPr>
            <a:spLocks noGrp="1"/>
          </p:cNvSpPr>
          <p:nvPr>
            <p:ph idx="1"/>
          </p:nvPr>
        </p:nvSpPr>
        <p:spPr>
          <a:xfrm>
            <a:off x="838198" y="1222629"/>
            <a:ext cx="10367213" cy="5527452"/>
          </a:xfrm>
        </p:spPr>
        <p:txBody>
          <a:bodyPr>
            <a:normAutofit/>
          </a:bodyPr>
          <a:lstStyle/>
          <a:p>
            <a:r>
              <a:rPr lang="en-US" b="1" dirty="0"/>
              <a:t>1948 – 1979 </a:t>
            </a:r>
            <a:r>
              <a:rPr lang="en-US" dirty="0"/>
              <a:t> Early days of computer software and operating systems</a:t>
            </a:r>
          </a:p>
          <a:p>
            <a:pPr lvl="3"/>
            <a:r>
              <a:rPr lang="en-US" sz="2000" dirty="0"/>
              <a:t>1960’s – Massachusetts Institute of Technology, AT&amp;T Bell Labs, and General Electric jointly developed an experimental </a:t>
            </a:r>
            <a:r>
              <a:rPr lang="en-US" sz="2000" b="1" dirty="0"/>
              <a:t>time sharing operating system </a:t>
            </a:r>
            <a:r>
              <a:rPr lang="en-US" sz="2000" dirty="0"/>
              <a:t>called Multics</a:t>
            </a:r>
          </a:p>
          <a:p>
            <a:pPr lvl="4"/>
            <a:r>
              <a:rPr lang="en-US" sz="2000" dirty="0"/>
              <a:t>Allowing multiple users to access a </a:t>
            </a:r>
            <a:r>
              <a:rPr lang="en-US" sz="2000" b="1" i="1" dirty="0"/>
              <a:t>mainframe computer </a:t>
            </a:r>
            <a:r>
              <a:rPr lang="en-US" sz="2000" dirty="0"/>
              <a:t>simultaneously</a:t>
            </a:r>
          </a:p>
          <a:p>
            <a:pPr lvl="3"/>
            <a:r>
              <a:rPr lang="en-US" sz="2000" dirty="0"/>
              <a:t>1970’s – Bell Lab’s researchers left the team and implemented a </a:t>
            </a:r>
            <a:r>
              <a:rPr lang="en-US" sz="2000" b="1" dirty="0"/>
              <a:t>self-hosting operating system that became UNIX</a:t>
            </a:r>
            <a:r>
              <a:rPr lang="en-US" sz="2000" dirty="0"/>
              <a:t> on a </a:t>
            </a:r>
            <a:r>
              <a:rPr lang="en-US" sz="2000" b="1" i="1" dirty="0"/>
              <a:t>minicomputer</a:t>
            </a:r>
            <a:r>
              <a:rPr lang="en-US" sz="2000" dirty="0"/>
              <a:t> </a:t>
            </a:r>
          </a:p>
          <a:p>
            <a:pPr lvl="4"/>
            <a:r>
              <a:rPr lang="en-US" sz="2000" dirty="0"/>
              <a:t>Included concepts of computer processes, device files, hierarchical file system, command-line interpreter, editor, programing shell, and assembler</a:t>
            </a:r>
          </a:p>
          <a:p>
            <a:pPr lvl="4"/>
            <a:r>
              <a:rPr lang="en-US" sz="2000" dirty="0"/>
              <a:t>Text editor and first text formatting and publishing program written in assembly language </a:t>
            </a:r>
          </a:p>
          <a:p>
            <a:pPr lvl="4"/>
            <a:r>
              <a:rPr lang="en-US" sz="2000" dirty="0"/>
              <a:t>1971 – </a:t>
            </a:r>
            <a:r>
              <a:rPr lang="en-US" sz="2000" i="1" dirty="0"/>
              <a:t>UNIX Programmer’s Manual written </a:t>
            </a:r>
          </a:p>
          <a:p>
            <a:pPr lvl="4"/>
            <a:r>
              <a:rPr lang="en-US" sz="2000" dirty="0"/>
              <a:t>1973 – Unix Version 3 rewritten in higher-level C language</a:t>
            </a:r>
          </a:p>
          <a:p>
            <a:pPr lvl="4"/>
            <a:r>
              <a:rPr lang="en-US" sz="2000" dirty="0"/>
              <a:t>Most popular variants of Unix today are </a:t>
            </a:r>
          </a:p>
          <a:p>
            <a:pPr lvl="5"/>
            <a:r>
              <a:rPr lang="en-US" sz="2000" dirty="0"/>
              <a:t>macOS Mac OS X</a:t>
            </a:r>
          </a:p>
          <a:p>
            <a:pPr lvl="5"/>
            <a:r>
              <a:rPr lang="en-US" sz="2000" dirty="0"/>
              <a:t>Linux</a:t>
            </a:r>
          </a:p>
          <a:p>
            <a:pPr lvl="3"/>
            <a:endParaRPr lang="en-US" sz="2000" dirty="0"/>
          </a:p>
          <a:p>
            <a:pPr lvl="3"/>
            <a:endParaRPr lang="en-US" sz="2000" dirty="0"/>
          </a:p>
        </p:txBody>
      </p:sp>
      <p:sp>
        <p:nvSpPr>
          <p:cNvPr id="7" name="TextBox 6">
            <a:extLst>
              <a:ext uri="{FF2B5EF4-FFF2-40B4-BE49-F238E27FC236}">
                <a16:creationId xmlns:a16="http://schemas.microsoft.com/office/drawing/2014/main" id="{3BC73965-9DCB-4000-987D-9B15D33A909E}"/>
              </a:ext>
            </a:extLst>
          </p:cNvPr>
          <p:cNvSpPr txBox="1"/>
          <p:nvPr/>
        </p:nvSpPr>
        <p:spPr>
          <a:xfrm>
            <a:off x="6096000" y="6041384"/>
            <a:ext cx="3545306" cy="369332"/>
          </a:xfrm>
          <a:prstGeom prst="rect">
            <a:avLst/>
          </a:prstGeom>
          <a:noFill/>
        </p:spPr>
        <p:txBody>
          <a:bodyPr wrap="square" rtlCol="0">
            <a:spAutoFit/>
          </a:bodyPr>
          <a:lstStyle/>
          <a:p>
            <a:r>
              <a:rPr lang="en-US" dirty="0"/>
              <a:t>Wikipedia – History of Software</a:t>
            </a:r>
          </a:p>
        </p:txBody>
      </p:sp>
      <p:pic>
        <p:nvPicPr>
          <p:cNvPr id="4" name="Picture 3">
            <a:extLst>
              <a:ext uri="{FF2B5EF4-FFF2-40B4-BE49-F238E27FC236}">
                <a16:creationId xmlns:a16="http://schemas.microsoft.com/office/drawing/2014/main" id="{72D06EAA-B9FE-4B78-A46A-4228705DB922}"/>
              </a:ext>
            </a:extLst>
          </p:cNvPr>
          <p:cNvPicPr>
            <a:picLocks noChangeAspect="1"/>
          </p:cNvPicPr>
          <p:nvPr/>
        </p:nvPicPr>
        <p:blipFill>
          <a:blip r:embed="rId2"/>
          <a:stretch>
            <a:fillRect/>
          </a:stretch>
        </p:blipFill>
        <p:spPr>
          <a:xfrm>
            <a:off x="0" y="3590980"/>
            <a:ext cx="2509478" cy="2044391"/>
          </a:xfrm>
          <a:prstGeom prst="rect">
            <a:avLst/>
          </a:prstGeom>
        </p:spPr>
      </p:pic>
      <p:pic>
        <p:nvPicPr>
          <p:cNvPr id="10" name="Picture 9">
            <a:extLst>
              <a:ext uri="{FF2B5EF4-FFF2-40B4-BE49-F238E27FC236}">
                <a16:creationId xmlns:a16="http://schemas.microsoft.com/office/drawing/2014/main" id="{ED94EF0B-3EDD-4925-8F3D-E784F4487152}"/>
              </a:ext>
            </a:extLst>
          </p:cNvPr>
          <p:cNvPicPr>
            <a:picLocks noChangeAspect="1"/>
          </p:cNvPicPr>
          <p:nvPr/>
        </p:nvPicPr>
        <p:blipFill>
          <a:blip r:embed="rId3"/>
          <a:stretch>
            <a:fillRect/>
          </a:stretch>
        </p:blipFill>
        <p:spPr>
          <a:xfrm>
            <a:off x="9428123" y="4451684"/>
            <a:ext cx="2709667" cy="2358052"/>
          </a:xfrm>
          <a:prstGeom prst="rect">
            <a:avLst/>
          </a:prstGeom>
        </p:spPr>
      </p:pic>
      <p:sp>
        <p:nvSpPr>
          <p:cNvPr id="13" name="Title 1">
            <a:extLst>
              <a:ext uri="{FF2B5EF4-FFF2-40B4-BE49-F238E27FC236}">
                <a16:creationId xmlns:a16="http://schemas.microsoft.com/office/drawing/2014/main" id="{4DDD6884-614D-4B26-BF50-1B2078C431A3}"/>
              </a:ext>
            </a:extLst>
          </p:cNvPr>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Information Systems Development – a brief history </a:t>
            </a:r>
          </a:p>
        </p:txBody>
      </p:sp>
      <p:sp>
        <p:nvSpPr>
          <p:cNvPr id="6" name="Footer Placeholder 5">
            <a:extLst>
              <a:ext uri="{FF2B5EF4-FFF2-40B4-BE49-F238E27FC236}">
                <a16:creationId xmlns:a16="http://schemas.microsoft.com/office/drawing/2014/main" id="{26CBC65E-A9E2-49AE-8D21-5257EC6529CF}"/>
              </a:ext>
            </a:extLst>
          </p:cNvPr>
          <p:cNvSpPr>
            <a:spLocks noGrp="1"/>
          </p:cNvSpPr>
          <p:nvPr>
            <p:ph type="ftr" sz="quarter" idx="11"/>
          </p:nvPr>
        </p:nvSpPr>
        <p:spPr/>
        <p:txBody>
          <a:bodyPr/>
          <a:lstStyle/>
          <a:p>
            <a:r>
              <a:rPr lang="en-US"/>
              <a:t>MIS 4596</a:t>
            </a:r>
          </a:p>
        </p:txBody>
      </p:sp>
      <p:sp>
        <p:nvSpPr>
          <p:cNvPr id="8" name="Slide Number Placeholder 7">
            <a:extLst>
              <a:ext uri="{FF2B5EF4-FFF2-40B4-BE49-F238E27FC236}">
                <a16:creationId xmlns:a16="http://schemas.microsoft.com/office/drawing/2014/main" id="{2CA516BD-0866-4A3E-B522-398FDFCF6C16}"/>
              </a:ext>
            </a:extLst>
          </p:cNvPr>
          <p:cNvSpPr>
            <a:spLocks noGrp="1"/>
          </p:cNvSpPr>
          <p:nvPr>
            <p:ph type="sldNum" sz="quarter" idx="12"/>
          </p:nvPr>
        </p:nvSpPr>
        <p:spPr/>
        <p:txBody>
          <a:bodyPr/>
          <a:lstStyle/>
          <a:p>
            <a:fld id="{D440A7C2-FECE-4AE0-AC02-5B9AD394BBA9}" type="slidenum">
              <a:rPr lang="en-US" smtClean="0"/>
              <a:t>7</a:t>
            </a:fld>
            <a:endParaRPr lang="en-US"/>
          </a:p>
        </p:txBody>
      </p:sp>
    </p:spTree>
    <p:extLst>
      <p:ext uri="{BB962C8B-B14F-4D97-AF65-F5344CB8AC3E}">
        <p14:creationId xmlns:p14="http://schemas.microsoft.com/office/powerpoint/2010/main" val="83073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 calcmode="lin" valueType="num">
                                      <p:cBhvr additive="base">
                                        <p:cTn id="3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 calcmode="lin" valueType="num">
                                      <p:cBhvr additive="base">
                                        <p:cTn id="4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3A74D-20DF-4F88-B971-564F72682F10}"/>
              </a:ext>
            </a:extLst>
          </p:cNvPr>
          <p:cNvSpPr>
            <a:spLocks noGrp="1"/>
          </p:cNvSpPr>
          <p:nvPr>
            <p:ph type="title"/>
          </p:nvPr>
        </p:nvSpPr>
        <p:spPr>
          <a:xfrm>
            <a:off x="0" y="18255"/>
            <a:ext cx="12192000" cy="1325563"/>
          </a:xfrm>
        </p:spPr>
        <p:txBody>
          <a:bodyPr>
            <a:normAutofit/>
          </a:bodyPr>
          <a:lstStyle/>
          <a:p>
            <a:r>
              <a:rPr lang="en-US" dirty="0"/>
              <a:t>Information Systems Development – a brief history </a:t>
            </a:r>
          </a:p>
        </p:txBody>
      </p:sp>
      <p:sp>
        <p:nvSpPr>
          <p:cNvPr id="3" name="Content Placeholder 2">
            <a:extLst>
              <a:ext uri="{FF2B5EF4-FFF2-40B4-BE49-F238E27FC236}">
                <a16:creationId xmlns:a16="http://schemas.microsoft.com/office/drawing/2014/main" id="{C170B538-E575-435A-8912-FC2122740A22}"/>
              </a:ext>
            </a:extLst>
          </p:cNvPr>
          <p:cNvSpPr>
            <a:spLocks noGrp="1"/>
          </p:cNvSpPr>
          <p:nvPr>
            <p:ph idx="1"/>
          </p:nvPr>
        </p:nvSpPr>
        <p:spPr>
          <a:xfrm>
            <a:off x="718919" y="1142482"/>
            <a:ext cx="10810062" cy="4351338"/>
          </a:xfrm>
        </p:spPr>
        <p:txBody>
          <a:bodyPr>
            <a:normAutofit/>
          </a:bodyPr>
          <a:lstStyle/>
          <a:p>
            <a:pPr marL="0" indent="0">
              <a:buNone/>
            </a:pPr>
            <a:r>
              <a:rPr lang="en-US" b="1" dirty="0"/>
              <a:t>Linux</a:t>
            </a:r>
            <a:r>
              <a:rPr lang="en-US" dirty="0"/>
              <a:t>, computer operating system created in the early 1990s by Finnish software engineer Linus Torvalds and the Free Software Foundation (FSF)</a:t>
            </a:r>
          </a:p>
          <a:p>
            <a:pPr lvl="1"/>
            <a:r>
              <a:rPr lang="en-US" sz="2800" dirty="0"/>
              <a:t>While still a student at the University of Helsinki, Torvalds started developing </a:t>
            </a:r>
            <a:r>
              <a:rPr lang="en-US" sz="2800" b="1" dirty="0"/>
              <a:t>Linux</a:t>
            </a:r>
            <a:r>
              <a:rPr lang="en-US" sz="2800" dirty="0"/>
              <a:t> to create a system similar to </a:t>
            </a:r>
            <a:r>
              <a:rPr lang="en-US" sz="2800" b="1" dirty="0"/>
              <a:t>MINIX </a:t>
            </a:r>
            <a:r>
              <a:rPr lang="en-US" sz="2800" dirty="0"/>
              <a:t>(“mini-Unix”)</a:t>
            </a:r>
          </a:p>
          <a:p>
            <a:pPr lvl="2"/>
            <a:r>
              <a:rPr lang="en-US" sz="2400" dirty="0"/>
              <a:t>MINIX was first released in 1987 with its complete source code</a:t>
            </a:r>
          </a:p>
          <a:p>
            <a:pPr lvl="2"/>
            <a:r>
              <a:rPr lang="en-US" sz="2400" dirty="0"/>
              <a:t> A free open-source UNIX-like operating system developed as a learning tool to run on early personal computers</a:t>
            </a:r>
          </a:p>
          <a:p>
            <a:pPr lvl="2"/>
            <a:r>
              <a:rPr lang="en-US" sz="2400" dirty="0"/>
              <a:t>Made available to universities for study in courses and research</a:t>
            </a:r>
          </a:p>
        </p:txBody>
      </p:sp>
      <p:sp>
        <p:nvSpPr>
          <p:cNvPr id="4" name="Footer Placeholder 3">
            <a:extLst>
              <a:ext uri="{FF2B5EF4-FFF2-40B4-BE49-F238E27FC236}">
                <a16:creationId xmlns:a16="http://schemas.microsoft.com/office/drawing/2014/main" id="{6945B48C-0FEB-4B6A-B607-9096A966392A}"/>
              </a:ext>
            </a:extLst>
          </p:cNvPr>
          <p:cNvSpPr>
            <a:spLocks noGrp="1"/>
          </p:cNvSpPr>
          <p:nvPr>
            <p:ph type="ftr" sz="quarter" idx="11"/>
          </p:nvPr>
        </p:nvSpPr>
        <p:spPr/>
        <p:txBody>
          <a:bodyPr/>
          <a:lstStyle/>
          <a:p>
            <a:r>
              <a:rPr lang="en-US"/>
              <a:t>MIS 4596</a:t>
            </a:r>
          </a:p>
        </p:txBody>
      </p:sp>
      <p:sp>
        <p:nvSpPr>
          <p:cNvPr id="5" name="Slide Number Placeholder 4">
            <a:extLst>
              <a:ext uri="{FF2B5EF4-FFF2-40B4-BE49-F238E27FC236}">
                <a16:creationId xmlns:a16="http://schemas.microsoft.com/office/drawing/2014/main" id="{E94D5837-AF5D-4DA6-AC87-0AF2C04D01EB}"/>
              </a:ext>
            </a:extLst>
          </p:cNvPr>
          <p:cNvSpPr>
            <a:spLocks noGrp="1"/>
          </p:cNvSpPr>
          <p:nvPr>
            <p:ph type="sldNum" sz="quarter" idx="12"/>
          </p:nvPr>
        </p:nvSpPr>
        <p:spPr/>
        <p:txBody>
          <a:bodyPr/>
          <a:lstStyle/>
          <a:p>
            <a:fld id="{78894AC4-1820-4331-844C-78F4D9D20AB2}" type="slidenum">
              <a:rPr lang="en-US" smtClean="0"/>
              <a:t>8</a:t>
            </a:fld>
            <a:endParaRPr lang="en-US"/>
          </a:p>
        </p:txBody>
      </p:sp>
      <p:pic>
        <p:nvPicPr>
          <p:cNvPr id="7" name="Picture 6">
            <a:extLst>
              <a:ext uri="{FF2B5EF4-FFF2-40B4-BE49-F238E27FC236}">
                <a16:creationId xmlns:a16="http://schemas.microsoft.com/office/drawing/2014/main" id="{38396A17-91FB-6ECD-97D4-45802EFE81B7}"/>
              </a:ext>
            </a:extLst>
          </p:cNvPr>
          <p:cNvPicPr>
            <a:picLocks noChangeAspect="1"/>
          </p:cNvPicPr>
          <p:nvPr/>
        </p:nvPicPr>
        <p:blipFill>
          <a:blip r:embed="rId2"/>
          <a:stretch>
            <a:fillRect/>
          </a:stretch>
        </p:blipFill>
        <p:spPr>
          <a:xfrm>
            <a:off x="10317361" y="3688322"/>
            <a:ext cx="1543129" cy="2502029"/>
          </a:xfrm>
          <a:prstGeom prst="rect">
            <a:avLst/>
          </a:prstGeom>
        </p:spPr>
      </p:pic>
    </p:spTree>
    <p:extLst>
      <p:ext uri="{BB962C8B-B14F-4D97-AF65-F5344CB8AC3E}">
        <p14:creationId xmlns:p14="http://schemas.microsoft.com/office/powerpoint/2010/main" val="403928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E847F-4C2B-41AE-95EC-6398E6213390}"/>
              </a:ext>
            </a:extLst>
          </p:cNvPr>
          <p:cNvSpPr>
            <a:spLocks noGrp="1"/>
          </p:cNvSpPr>
          <p:nvPr>
            <p:ph type="title"/>
          </p:nvPr>
        </p:nvSpPr>
        <p:spPr>
          <a:xfrm>
            <a:off x="0" y="0"/>
            <a:ext cx="10515600" cy="947957"/>
          </a:xfrm>
        </p:spPr>
        <p:txBody>
          <a:bodyPr/>
          <a:lstStyle/>
          <a:p>
            <a:r>
              <a:rPr lang="en-US" dirty="0"/>
              <a:t>Computer Operating </a:t>
            </a:r>
            <a:r>
              <a:rPr lang="en-US" dirty="0" err="1"/>
              <a:t>Sytems</a:t>
            </a:r>
            <a:endParaRPr lang="en-US" dirty="0"/>
          </a:p>
        </p:txBody>
      </p:sp>
      <p:sp>
        <p:nvSpPr>
          <p:cNvPr id="3" name="Content Placeholder 2">
            <a:extLst>
              <a:ext uri="{FF2B5EF4-FFF2-40B4-BE49-F238E27FC236}">
                <a16:creationId xmlns:a16="http://schemas.microsoft.com/office/drawing/2014/main" id="{88545D17-56E1-4FA4-B2DF-BEB8B5992953}"/>
              </a:ext>
            </a:extLst>
          </p:cNvPr>
          <p:cNvSpPr>
            <a:spLocks noGrp="1"/>
          </p:cNvSpPr>
          <p:nvPr>
            <p:ph idx="1"/>
          </p:nvPr>
        </p:nvSpPr>
        <p:spPr>
          <a:xfrm>
            <a:off x="190499" y="947957"/>
            <a:ext cx="9012223" cy="5217951"/>
          </a:xfrm>
        </p:spPr>
        <p:txBody>
          <a:bodyPr>
            <a:normAutofit fontScale="62500" lnSpcReduction="20000"/>
          </a:bodyPr>
          <a:lstStyle/>
          <a:p>
            <a:pPr marL="0" indent="0">
              <a:buNone/>
            </a:pPr>
            <a:r>
              <a:rPr lang="en-US" sz="3200" dirty="0"/>
              <a:t>An </a:t>
            </a:r>
            <a:r>
              <a:rPr lang="en-US" sz="3200" b="1" dirty="0"/>
              <a:t>operating system</a:t>
            </a:r>
            <a:r>
              <a:rPr lang="en-US" sz="3200" dirty="0"/>
              <a:t> (</a:t>
            </a:r>
            <a:r>
              <a:rPr lang="en-US" sz="3200" b="1" dirty="0"/>
              <a:t>OS</a:t>
            </a:r>
            <a:r>
              <a:rPr lang="en-US" sz="3200" dirty="0"/>
              <a:t>) manages computer hardware, software resources, and provides common services for computer programs</a:t>
            </a:r>
          </a:p>
          <a:p>
            <a:pPr marL="0" indent="0">
              <a:buNone/>
            </a:pPr>
            <a:r>
              <a:rPr lang="en-US" sz="3200" dirty="0"/>
              <a:t>Operating systems are found on many devices that contain a computer – cellular phones, video game consoles, web servers and supercomputers</a:t>
            </a:r>
          </a:p>
          <a:p>
            <a:r>
              <a:rPr lang="en-US" dirty="0"/>
              <a:t>Operating system acts as an </a:t>
            </a:r>
            <a:r>
              <a:rPr lang="en-US" b="1" dirty="0"/>
              <a:t>intermediary between programs and the computer hardware</a:t>
            </a:r>
            <a:r>
              <a:rPr lang="en-US" dirty="0"/>
              <a:t> </a:t>
            </a:r>
          </a:p>
          <a:p>
            <a:r>
              <a:rPr lang="en-US" b="1" dirty="0"/>
              <a:t>Desktop operating systems</a:t>
            </a:r>
            <a:r>
              <a:rPr lang="en-US" dirty="0"/>
              <a:t>: </a:t>
            </a:r>
          </a:p>
          <a:p>
            <a:pPr lvl="1"/>
            <a:r>
              <a:rPr lang="en-US" dirty="0"/>
              <a:t>Microsoft Windows with a market share of around 73.72%</a:t>
            </a:r>
          </a:p>
          <a:p>
            <a:pPr lvl="1"/>
            <a:r>
              <a:rPr lang="en-US" dirty="0"/>
              <a:t>macOS (OS X) by Apple Inc. is in second place (15.33%)</a:t>
            </a:r>
          </a:p>
          <a:p>
            <a:pPr lvl="1"/>
            <a:r>
              <a:rPr lang="en-US" dirty="0"/>
              <a:t>Varieties of Linux are collectively in third place (2.09%)</a:t>
            </a:r>
          </a:p>
          <a:p>
            <a:r>
              <a:rPr lang="en-US" b="1" dirty="0"/>
              <a:t>Mobile operating Systems </a:t>
            </a:r>
            <a:r>
              <a:rPr lang="en-US" dirty="0"/>
              <a:t>(including smartphones and tablets):</a:t>
            </a:r>
          </a:p>
          <a:p>
            <a:pPr lvl="1"/>
            <a:r>
              <a:rPr lang="en-US" dirty="0"/>
              <a:t>Google Android's share was 70.01% </a:t>
            </a:r>
          </a:p>
          <a:p>
            <a:pPr lvl="1"/>
            <a:r>
              <a:rPr lang="en-US" dirty="0"/>
              <a:t>Apple's iOS with 29.24% </a:t>
            </a:r>
          </a:p>
          <a:p>
            <a:pPr lvl="1"/>
            <a:r>
              <a:rPr lang="en-US" dirty="0"/>
              <a:t>Samsung 0.43% </a:t>
            </a:r>
          </a:p>
          <a:p>
            <a:endParaRPr lang="en-US" b="1" dirty="0"/>
          </a:p>
          <a:p>
            <a:r>
              <a:rPr lang="en-US" b="1" dirty="0"/>
              <a:t>Internet Server operating systems </a:t>
            </a:r>
            <a:endParaRPr lang="en-US" dirty="0"/>
          </a:p>
          <a:p>
            <a:pPr lvl="1"/>
            <a:r>
              <a:rPr lang="en-US" dirty="0"/>
              <a:t>Unix and Linux 38.1%</a:t>
            </a:r>
          </a:p>
          <a:p>
            <a:pPr lvl="1"/>
            <a:r>
              <a:rPr lang="en-US" dirty="0"/>
              <a:t>Microsoft Windows 20.9%</a:t>
            </a:r>
          </a:p>
          <a:p>
            <a:r>
              <a:rPr lang="en-US" b="1" dirty="0"/>
              <a:t>Super-Computer operating systems</a:t>
            </a:r>
          </a:p>
          <a:p>
            <a:pPr lvl="1"/>
            <a:r>
              <a:rPr lang="en-US" dirty="0"/>
              <a:t>Linux is </a:t>
            </a:r>
            <a:r>
              <a:rPr lang="en-US" u="sng" dirty="0"/>
              <a:t>the</a:t>
            </a:r>
            <a:r>
              <a:rPr lang="en-US" dirty="0"/>
              <a:t> operating system</a:t>
            </a:r>
          </a:p>
        </p:txBody>
      </p:sp>
      <p:pic>
        <p:nvPicPr>
          <p:cNvPr id="4" name="Picture 3">
            <a:extLst>
              <a:ext uri="{FF2B5EF4-FFF2-40B4-BE49-F238E27FC236}">
                <a16:creationId xmlns:a16="http://schemas.microsoft.com/office/drawing/2014/main" id="{7EC6EA08-3AB0-4E2C-82A7-74253BA502F1}"/>
              </a:ext>
            </a:extLst>
          </p:cNvPr>
          <p:cNvPicPr>
            <a:picLocks noChangeAspect="1"/>
          </p:cNvPicPr>
          <p:nvPr/>
        </p:nvPicPr>
        <p:blipFill>
          <a:blip r:embed="rId2"/>
          <a:stretch>
            <a:fillRect/>
          </a:stretch>
        </p:blipFill>
        <p:spPr>
          <a:xfrm>
            <a:off x="9116904" y="38831"/>
            <a:ext cx="3075096" cy="4315055"/>
          </a:xfrm>
          <a:prstGeom prst="rect">
            <a:avLst/>
          </a:prstGeom>
        </p:spPr>
      </p:pic>
      <p:sp>
        <p:nvSpPr>
          <p:cNvPr id="6" name="Footer Placeholder 5">
            <a:extLst>
              <a:ext uri="{FF2B5EF4-FFF2-40B4-BE49-F238E27FC236}">
                <a16:creationId xmlns:a16="http://schemas.microsoft.com/office/drawing/2014/main" id="{7C2840EF-26E9-40EA-BF2E-8C4614AFDBF7}"/>
              </a:ext>
            </a:extLst>
          </p:cNvPr>
          <p:cNvSpPr>
            <a:spLocks noGrp="1"/>
          </p:cNvSpPr>
          <p:nvPr>
            <p:ph type="ftr" sz="quarter" idx="11"/>
          </p:nvPr>
        </p:nvSpPr>
        <p:spPr/>
        <p:txBody>
          <a:bodyPr/>
          <a:lstStyle/>
          <a:p>
            <a:r>
              <a:rPr lang="en-US" dirty="0"/>
              <a:t>MIS 4596</a:t>
            </a:r>
          </a:p>
        </p:txBody>
      </p:sp>
      <p:sp>
        <p:nvSpPr>
          <p:cNvPr id="7" name="Slide Number Placeholder 6">
            <a:extLst>
              <a:ext uri="{FF2B5EF4-FFF2-40B4-BE49-F238E27FC236}">
                <a16:creationId xmlns:a16="http://schemas.microsoft.com/office/drawing/2014/main" id="{5FA1D6E0-DEF7-4556-BFDE-55CCB05D600A}"/>
              </a:ext>
            </a:extLst>
          </p:cNvPr>
          <p:cNvSpPr>
            <a:spLocks noGrp="1"/>
          </p:cNvSpPr>
          <p:nvPr>
            <p:ph type="sldNum" sz="quarter" idx="12"/>
          </p:nvPr>
        </p:nvSpPr>
        <p:spPr/>
        <p:txBody>
          <a:bodyPr/>
          <a:lstStyle/>
          <a:p>
            <a:fld id="{78894AC4-1820-4331-844C-78F4D9D20AB2}" type="slidenum">
              <a:rPr lang="en-US" smtClean="0"/>
              <a:t>9</a:t>
            </a:fld>
            <a:endParaRPr lang="en-US"/>
          </a:p>
        </p:txBody>
      </p:sp>
      <p:sp>
        <p:nvSpPr>
          <p:cNvPr id="10" name="TextBox 9">
            <a:extLst>
              <a:ext uri="{FF2B5EF4-FFF2-40B4-BE49-F238E27FC236}">
                <a16:creationId xmlns:a16="http://schemas.microsoft.com/office/drawing/2014/main" id="{1A57F3D8-257D-4C5F-98FB-EE3FF0E2C8B0}"/>
              </a:ext>
            </a:extLst>
          </p:cNvPr>
          <p:cNvSpPr txBox="1"/>
          <p:nvPr/>
        </p:nvSpPr>
        <p:spPr>
          <a:xfrm>
            <a:off x="353891" y="6022317"/>
            <a:ext cx="5453466" cy="307777"/>
          </a:xfrm>
          <a:prstGeom prst="rect">
            <a:avLst/>
          </a:prstGeom>
          <a:noFill/>
        </p:spPr>
        <p:txBody>
          <a:bodyPr wrap="square">
            <a:spAutoFit/>
          </a:bodyPr>
          <a:lstStyle/>
          <a:p>
            <a:r>
              <a:rPr lang="en-US" sz="1400" dirty="0">
                <a:hlinkClick r:id="rId3"/>
              </a:rPr>
              <a:t>https://w3techs.com/technologies/comparison/os-linux,os-windows</a:t>
            </a:r>
            <a:endParaRPr lang="en-US" sz="1400" dirty="0"/>
          </a:p>
        </p:txBody>
      </p:sp>
      <p:sp>
        <p:nvSpPr>
          <p:cNvPr id="16" name="TextBox 15">
            <a:extLst>
              <a:ext uri="{FF2B5EF4-FFF2-40B4-BE49-F238E27FC236}">
                <a16:creationId xmlns:a16="http://schemas.microsoft.com/office/drawing/2014/main" id="{BE42644A-D8D5-4259-A42B-1783717D08EB}"/>
              </a:ext>
            </a:extLst>
          </p:cNvPr>
          <p:cNvSpPr txBox="1"/>
          <p:nvPr/>
        </p:nvSpPr>
        <p:spPr>
          <a:xfrm>
            <a:off x="344839" y="4252371"/>
            <a:ext cx="6218694" cy="369332"/>
          </a:xfrm>
          <a:prstGeom prst="rect">
            <a:avLst/>
          </a:prstGeom>
          <a:noFill/>
        </p:spPr>
        <p:txBody>
          <a:bodyPr wrap="square">
            <a:spAutoFit/>
          </a:bodyPr>
          <a:lstStyle/>
          <a:p>
            <a:r>
              <a:rPr lang="en-US" dirty="0">
                <a:hlinkClick r:id="rId4"/>
              </a:rPr>
              <a:t>https://gs.statcounter.com/os-market-share/mobile/worldwide</a:t>
            </a:r>
            <a:endParaRPr lang="en-US" dirty="0"/>
          </a:p>
        </p:txBody>
      </p:sp>
      <p:pic>
        <p:nvPicPr>
          <p:cNvPr id="8" name="Picture 7">
            <a:extLst>
              <a:ext uri="{FF2B5EF4-FFF2-40B4-BE49-F238E27FC236}">
                <a16:creationId xmlns:a16="http://schemas.microsoft.com/office/drawing/2014/main" id="{BAED3BA0-0E8E-4CD3-AB18-F6BD8C1D870B}"/>
              </a:ext>
            </a:extLst>
          </p:cNvPr>
          <p:cNvPicPr>
            <a:picLocks noChangeAspect="1"/>
          </p:cNvPicPr>
          <p:nvPr/>
        </p:nvPicPr>
        <p:blipFill>
          <a:blip r:embed="rId5"/>
          <a:stretch>
            <a:fillRect/>
          </a:stretch>
        </p:blipFill>
        <p:spPr>
          <a:xfrm>
            <a:off x="4292814" y="4981755"/>
            <a:ext cx="3497883" cy="876376"/>
          </a:xfrm>
          <a:prstGeom prst="rect">
            <a:avLst/>
          </a:prstGeom>
        </p:spPr>
      </p:pic>
      <p:pic>
        <p:nvPicPr>
          <p:cNvPr id="11" name="Picture 10">
            <a:extLst>
              <a:ext uri="{FF2B5EF4-FFF2-40B4-BE49-F238E27FC236}">
                <a16:creationId xmlns:a16="http://schemas.microsoft.com/office/drawing/2014/main" id="{965D0118-64B0-4DFA-9C81-715F3293AA0F}"/>
              </a:ext>
            </a:extLst>
          </p:cNvPr>
          <p:cNvPicPr>
            <a:picLocks noChangeAspect="1"/>
          </p:cNvPicPr>
          <p:nvPr/>
        </p:nvPicPr>
        <p:blipFill>
          <a:blip r:embed="rId6"/>
          <a:stretch>
            <a:fillRect/>
          </a:stretch>
        </p:blipFill>
        <p:spPr>
          <a:xfrm>
            <a:off x="8192508" y="4730028"/>
            <a:ext cx="3808993" cy="1991447"/>
          </a:xfrm>
          <a:prstGeom prst="rect">
            <a:avLst/>
          </a:prstGeom>
        </p:spPr>
      </p:pic>
    </p:spTree>
    <p:extLst>
      <p:ext uri="{BB962C8B-B14F-4D97-AF65-F5344CB8AC3E}">
        <p14:creationId xmlns:p14="http://schemas.microsoft.com/office/powerpoint/2010/main" val="278908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 calcmode="lin" valueType="num">
                                      <p:cBhvr additive="base">
                                        <p:cTn id="55"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anim calcmode="lin" valueType="num">
                                      <p:cBhvr additive="base">
                                        <p:cTn id="59"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anim calcmode="lin" valueType="num">
                                      <p:cBhvr additive="base">
                                        <p:cTn id="63"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8"/>
                                        </p:tgtEl>
                                        <p:attrNameLst>
                                          <p:attrName>style.visibility</p:attrName>
                                        </p:attrNameLst>
                                      </p:cBhvr>
                                      <p:to>
                                        <p:strVal val="visible"/>
                                      </p:to>
                                    </p:set>
                                    <p:anim calcmode="lin" valueType="num">
                                      <p:cBhvr additive="base">
                                        <p:cTn id="69" dur="500" fill="hold"/>
                                        <p:tgtEl>
                                          <p:spTgt spid="8"/>
                                        </p:tgtEl>
                                        <p:attrNameLst>
                                          <p:attrName>ppt_x</p:attrName>
                                        </p:attrNameLst>
                                      </p:cBhvr>
                                      <p:tavLst>
                                        <p:tav tm="0">
                                          <p:val>
                                            <p:strVal val="#ppt_x"/>
                                          </p:val>
                                        </p:tav>
                                        <p:tav tm="100000">
                                          <p:val>
                                            <p:strVal val="#ppt_x"/>
                                          </p:val>
                                        </p:tav>
                                      </p:tavLst>
                                    </p:anim>
                                    <p:anim calcmode="lin" valueType="num">
                                      <p:cBhvr additive="base">
                                        <p:cTn id="7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11"/>
                                        </p:tgtEl>
                                        <p:attrNameLst>
                                          <p:attrName>style.visibility</p:attrName>
                                        </p:attrNameLst>
                                      </p:cBhvr>
                                      <p:to>
                                        <p:strVal val="visible"/>
                                      </p:to>
                                    </p:set>
                                    <p:anim calcmode="lin" valueType="num">
                                      <p:cBhvr additive="base">
                                        <p:cTn id="75" dur="500" fill="hold"/>
                                        <p:tgtEl>
                                          <p:spTgt spid="11"/>
                                        </p:tgtEl>
                                        <p:attrNameLst>
                                          <p:attrName>ppt_x</p:attrName>
                                        </p:attrNameLst>
                                      </p:cBhvr>
                                      <p:tavLst>
                                        <p:tav tm="0">
                                          <p:val>
                                            <p:strVal val="#ppt_x"/>
                                          </p:val>
                                        </p:tav>
                                        <p:tav tm="100000">
                                          <p:val>
                                            <p:strVal val="#ppt_x"/>
                                          </p:val>
                                        </p:tav>
                                      </p:tavLst>
                                    </p:anim>
                                    <p:anim calcmode="lin" valueType="num">
                                      <p:cBhvr additive="base">
                                        <p:cTn id="7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3">
                                            <p:txEl>
                                              <p:pRg st="15" end="15"/>
                                            </p:txEl>
                                          </p:spTgt>
                                        </p:tgtEl>
                                        <p:attrNameLst>
                                          <p:attrName>style.visibility</p:attrName>
                                        </p:attrNameLst>
                                      </p:cBhvr>
                                      <p:to>
                                        <p:strVal val="visible"/>
                                      </p:to>
                                    </p:set>
                                    <p:anim calcmode="lin" valueType="num">
                                      <p:cBhvr additive="base">
                                        <p:cTn id="81"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3">
                                            <p:txEl>
                                              <p:pRg st="15" end="15"/>
                                            </p:txEl>
                                          </p:spTgt>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3">
                                            <p:txEl>
                                              <p:pRg st="16" end="16"/>
                                            </p:txEl>
                                          </p:spTgt>
                                        </p:tgtEl>
                                        <p:attrNameLst>
                                          <p:attrName>style.visibility</p:attrName>
                                        </p:attrNameLst>
                                      </p:cBhvr>
                                      <p:to>
                                        <p:strVal val="visible"/>
                                      </p:to>
                                    </p:set>
                                    <p:anim calcmode="lin" valueType="num">
                                      <p:cBhvr additive="base">
                                        <p:cTn id="85"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0"/>
                                        </p:tgtEl>
                                        <p:attrNameLst>
                                          <p:attrName>style.visibility</p:attrName>
                                        </p:attrNameLst>
                                      </p:cBhvr>
                                      <p:to>
                                        <p:strVal val="visible"/>
                                      </p:to>
                                    </p:set>
                                    <p:anim calcmode="lin" valueType="num">
                                      <p:cBhvr additive="base">
                                        <p:cTn id="91" dur="500" fill="hold"/>
                                        <p:tgtEl>
                                          <p:spTgt spid="10"/>
                                        </p:tgtEl>
                                        <p:attrNameLst>
                                          <p:attrName>ppt_x</p:attrName>
                                        </p:attrNameLst>
                                      </p:cBhvr>
                                      <p:tavLst>
                                        <p:tav tm="0">
                                          <p:val>
                                            <p:strVal val="#ppt_x"/>
                                          </p:val>
                                        </p:tav>
                                        <p:tav tm="100000">
                                          <p:val>
                                            <p:strVal val="#ppt_x"/>
                                          </p:val>
                                        </p:tav>
                                      </p:tavLst>
                                    </p:anim>
                                    <p:anim calcmode="lin" valueType="num">
                                      <p:cBhvr additive="base">
                                        <p:cTn id="9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2020fb37-2222-4122-881d-71ca20e7dfb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499FD38B4A1F1468894A7CBCA6C95AF" ma:contentTypeVersion="14" ma:contentTypeDescription="Create a new document." ma:contentTypeScope="" ma:versionID="646673d35759acb1c23bc1fdddf03eb7">
  <xsd:schema xmlns:xsd="http://www.w3.org/2001/XMLSchema" xmlns:xs="http://www.w3.org/2001/XMLSchema" xmlns:p="http://schemas.microsoft.com/office/2006/metadata/properties" xmlns:ns3="2020fb37-2222-4122-881d-71ca20e7dfbc" xmlns:ns4="affc35c7-46dd-41f0-8de7-2307884103bb" targetNamespace="http://schemas.microsoft.com/office/2006/metadata/properties" ma:root="true" ma:fieldsID="e962e3121cec5524149b084cea2e846b" ns3:_="" ns4:_="">
    <xsd:import namespace="2020fb37-2222-4122-881d-71ca20e7dfbc"/>
    <xsd:import namespace="affc35c7-46dd-41f0-8de7-2307884103b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20fb37-2222-4122-881d-71ca20e7df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fc35c7-46dd-41f0-8de7-2307884103b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8F856A-B332-4C57-BB7B-723C8A2DA80C}">
  <ds:schemaRefs>
    <ds:schemaRef ds:uri="http://schemas.microsoft.com/sharepoint/v3/contenttype/forms"/>
  </ds:schemaRefs>
</ds:datastoreItem>
</file>

<file path=customXml/itemProps2.xml><?xml version="1.0" encoding="utf-8"?>
<ds:datastoreItem xmlns:ds="http://schemas.openxmlformats.org/officeDocument/2006/customXml" ds:itemID="{C6B2DD29-05AD-4A94-A942-7164D8402139}">
  <ds:schemaRefs>
    <ds:schemaRef ds:uri="http://schemas.openxmlformats.org/package/2006/metadata/core-properties"/>
    <ds:schemaRef ds:uri="affc35c7-46dd-41f0-8de7-2307884103bb"/>
    <ds:schemaRef ds:uri="http://schemas.microsoft.com/office/2006/metadata/properties"/>
    <ds:schemaRef ds:uri="http://purl.org/dc/elements/1.1/"/>
    <ds:schemaRef ds:uri="http://purl.org/dc/terms/"/>
    <ds:schemaRef ds:uri="http://www.w3.org/XML/1998/namespace"/>
    <ds:schemaRef ds:uri="http://schemas.microsoft.com/office/2006/documentManagement/types"/>
    <ds:schemaRef ds:uri="http://schemas.microsoft.com/office/infopath/2007/PartnerControls"/>
    <ds:schemaRef ds:uri="2020fb37-2222-4122-881d-71ca20e7dfbc"/>
    <ds:schemaRef ds:uri="http://purl.org/dc/dcmitype/"/>
  </ds:schemaRefs>
</ds:datastoreItem>
</file>

<file path=customXml/itemProps3.xml><?xml version="1.0" encoding="utf-8"?>
<ds:datastoreItem xmlns:ds="http://schemas.openxmlformats.org/officeDocument/2006/customXml" ds:itemID="{87D518EA-CBD4-4814-BB1A-12517FEDF9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20fb37-2222-4122-881d-71ca20e7dfbc"/>
    <ds:schemaRef ds:uri="affc35c7-46dd-41f0-8de7-2307884103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1069</TotalTime>
  <Words>1271</Words>
  <Application>Microsoft Office PowerPoint</Application>
  <PresentationFormat>Widescreen</PresentationFormat>
  <Paragraphs>133</Paragraphs>
  <Slides>54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Aptos</vt:lpstr>
      <vt:lpstr>Arial</vt:lpstr>
      <vt:lpstr>Calibri</vt:lpstr>
      <vt:lpstr>Calibri Light</vt:lpstr>
      <vt:lpstr>Office Theme</vt:lpstr>
      <vt:lpstr>Managing Enterprise Cybersecurity MIS 4596</vt:lpstr>
      <vt:lpstr>Agenda</vt:lpstr>
      <vt:lpstr>Information Systems Development – a brief history </vt:lpstr>
      <vt:lpstr>Information Systems Development – a brief history </vt:lpstr>
      <vt:lpstr>PowerPoint Presentation</vt:lpstr>
      <vt:lpstr>PowerPoint Presentation</vt:lpstr>
      <vt:lpstr>PowerPoint Presentation</vt:lpstr>
      <vt:lpstr>Information Systems Development – a brief history </vt:lpstr>
      <vt:lpstr>Computer Operating Sytems</vt:lpstr>
      <vt:lpstr>PowerPoint Presentation</vt:lpstr>
      <vt:lpstr>PowerPoint Presentation</vt:lpstr>
      <vt:lpstr>Leading Cloud Providers</vt:lpstr>
      <vt:lpstr>Lab 1: Google Cloud Platform</vt:lpstr>
      <vt:lpstr>PowerPoint Presentation</vt:lpstr>
      <vt:lpstr>Complete introduction to Linux tutorial</vt:lpstr>
      <vt:lpstr>Linux Management - IMPORTANT</vt:lpstr>
      <vt:lpstr>Some useful Linux commands</vt:lpstr>
      <vt:lpstr>Reminders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Lanter</dc:creator>
  <cp:lastModifiedBy>Darin Bartholomew</cp:lastModifiedBy>
  <cp:revision>36</cp:revision>
  <dcterms:created xsi:type="dcterms:W3CDTF">2021-02-02T01:16:56Z</dcterms:created>
  <dcterms:modified xsi:type="dcterms:W3CDTF">2025-01-28T16:30:14Z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0x010100E499FD38B4A1F1468894A7CBCA6C95AF</vt:lpwstr>
  </property>
</Properties>
</file>