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776"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5143500" type="screen16x9"/>
  <p:notesSz cx="6858000" cy="9144000"/>
  <p:embeddedFontLst>
    <p:embeddedFont>
      <p:font typeface="Tw Cen MT" panose="020B0602020104020603" pitchFamily="34" charset="0"/>
      <p:regular r:id="rId14"/>
      <p:bold r:id="rId15"/>
      <p:italic r:id="rId16"/>
      <p:boldItalic r:id="rId17"/>
    </p:embeddedFont>
    <p:embeddedFont>
      <p:font typeface="Trebuchet MS" panose="020B0603020202020204" pitchFamily="34" charset="0"/>
      <p:regular r:id="rId18"/>
      <p:bold r:id="rId19"/>
      <p:italic r:id="rId20"/>
      <p:boldItalic r:id="rId21"/>
    </p:embeddedFont>
    <p:embeddedFont>
      <p:font typeface="Lato" panose="020B0604020202020204" charset="0"/>
      <p:regular r:id="rId22"/>
      <p:bold r:id="rId23"/>
      <p:italic r:id="rId24"/>
      <p:boldItalic r:id="rId25"/>
    </p:embeddedFont>
    <p:embeddedFont>
      <p:font typeface="SimSun" panose="02010600030101010101" pitchFamily="2" charset="-122"/>
      <p:regular r:id="rId26"/>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064" autoAdjust="0"/>
  </p:normalViewPr>
  <p:slideViewPr>
    <p:cSldViewPr snapToGrid="0">
      <p:cViewPr varScale="1">
        <p:scale>
          <a:sx n="79" d="100"/>
          <a:sy n="79" d="100"/>
        </p:scale>
        <p:origin x="114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font" Target="fonts/font5.fntdata"/><Relationship Id="rId26" Type="http://schemas.openxmlformats.org/officeDocument/2006/relationships/font" Target="fonts/font13.fntdata"/><Relationship Id="rId3" Type="http://schemas.openxmlformats.org/officeDocument/2006/relationships/slide" Target="slides/slide2.xml"/><Relationship Id="rId21" Type="http://schemas.openxmlformats.org/officeDocument/2006/relationships/font" Target="fonts/font8.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25" Type="http://schemas.openxmlformats.org/officeDocument/2006/relationships/font" Target="fonts/font12.fntdata"/><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font" Target="fonts/font7.fntdata"/><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1.fntdata"/><Relationship Id="rId5" Type="http://schemas.openxmlformats.org/officeDocument/2006/relationships/slide" Target="slides/slide4.xml"/><Relationship Id="rId15" Type="http://schemas.openxmlformats.org/officeDocument/2006/relationships/font" Target="fonts/font2.fntdata"/><Relationship Id="rId23" Type="http://schemas.openxmlformats.org/officeDocument/2006/relationships/font" Target="fonts/font10.fntdata"/><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6.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22" Type="http://schemas.openxmlformats.org/officeDocument/2006/relationships/font" Target="fonts/font9.fntdata"/><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Shape 8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4" name="Shape 8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Shape 14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5" name="Shape 14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Shape 1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2" name="Shape 15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Shape 8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0" name="Shape 9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Shape 9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6" name="Shape 9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3" name="Shape 10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Shape 10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0" name="Shape 11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Shape 11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7" name="Shape 11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4" name="Shape 12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Shape 13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1" name="Shape 13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Shape 13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8" name="Shape 13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NIST Special Publication 800-124 Revision 1</a:t>
            </a:r>
            <a:br>
              <a:rPr lang="en"/>
            </a:br>
            <a:r>
              <a:rPr lang="en"/>
              <a:t>Guidelines for Managing the Security of Mobile Devices in the Enterprise</a:t>
            </a:r>
            <a:br>
              <a:rPr lang="en"/>
            </a:br>
            <a:endParaRPr/>
          </a:p>
          <a:p>
            <a:pPr marL="0" lvl="0" indent="0">
              <a:spcBef>
                <a:spcPts val="0"/>
              </a:spcBef>
              <a:spcAft>
                <a:spcPts val="0"/>
              </a:spcAft>
              <a:buNone/>
            </a:pPr>
            <a:r>
              <a:rPr lang="en"/>
              <a:t>Student workers were not fully educated about policy.  student workers are mostly unaware of the dangers of using unapproved removable portable devices on the network to copy and transfer data.</a:t>
            </a:r>
            <a:endParaRPr/>
          </a:p>
          <a:p>
            <a:pPr marL="0" lvl="0" indent="0">
              <a:spcBef>
                <a:spcPts val="0"/>
              </a:spcBef>
              <a:spcAft>
                <a:spcPts val="0"/>
              </a:spcAft>
              <a:buNone/>
            </a:pPr>
            <a:endParaRPr/>
          </a:p>
          <a:p>
            <a:pPr marL="0" lvl="0" indent="0">
              <a:spcBef>
                <a:spcPts val="0"/>
              </a:spcBef>
              <a:spcAft>
                <a:spcPts val="0"/>
              </a:spcAft>
              <a:buNone/>
            </a:pPr>
            <a:r>
              <a:rPr lang="en"/>
              <a:t>The impact is high because sensitive data leakage occurrence especially regarding to PII， and sensitive data exposure that may occur if these devices gets lost or stolen.</a:t>
            </a:r>
            <a:endParaRPr/>
          </a:p>
          <a:p>
            <a:pPr marL="0" lvl="0" indent="0">
              <a:spcBef>
                <a:spcPts val="0"/>
              </a:spcBef>
              <a:spcAft>
                <a:spcPts val="0"/>
              </a:spcAft>
              <a:buNone/>
            </a:pPr>
            <a:endParaRPr/>
          </a:p>
          <a:p>
            <a:pPr marL="0" lvl="0" indent="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1" y="-1"/>
            <a:ext cx="9144002" cy="51435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1" y="0"/>
            <a:ext cx="1728788" cy="51435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407319" y="841772"/>
            <a:ext cx="6593681" cy="1790700"/>
          </a:xfrm>
        </p:spPr>
        <p:txBody>
          <a:bodyPr anchor="b">
            <a:normAutofit/>
          </a:bodyPr>
          <a:lstStyle>
            <a:lvl1pPr algn="l">
              <a:defRPr sz="3600"/>
            </a:lvl1pPr>
          </a:lstStyle>
          <a:p>
            <a:r>
              <a:rPr lang="en-US" altLang="zh-CN"/>
              <a:t>Click to edit Master title style</a:t>
            </a:r>
            <a:endParaRPr lang="en-US" dirty="0"/>
          </a:p>
        </p:txBody>
      </p:sp>
      <p:sp>
        <p:nvSpPr>
          <p:cNvPr id="3" name="Subtitle 2"/>
          <p:cNvSpPr>
            <a:spLocks noGrp="1"/>
          </p:cNvSpPr>
          <p:nvPr>
            <p:ph type="subTitle" idx="1"/>
          </p:nvPr>
        </p:nvSpPr>
        <p:spPr>
          <a:xfrm>
            <a:off x="1407319" y="2701528"/>
            <a:ext cx="6593681" cy="1241822"/>
          </a:xfrm>
        </p:spPr>
        <p:txBody>
          <a:bodyPr>
            <a:normAutofit/>
          </a:bodyPr>
          <a:lstStyle>
            <a:lvl1pPr marL="0" indent="0" algn="l">
              <a:buNone/>
              <a:defRPr sz="1500" cap="all" baseline="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ltLang="zh-CN"/>
              <a:t>Click to edit Master subtitle style</a:t>
            </a:r>
            <a:endParaRPr lang="en-US" dirty="0"/>
          </a:p>
        </p:txBody>
      </p:sp>
      <p:sp>
        <p:nvSpPr>
          <p:cNvPr id="4" name="Date Placeholder 3"/>
          <p:cNvSpPr>
            <a:spLocks noGrp="1"/>
          </p:cNvSpPr>
          <p:nvPr>
            <p:ph type="dt" sz="half" idx="10"/>
          </p:nvPr>
        </p:nvSpPr>
        <p:spPr>
          <a:xfrm>
            <a:off x="5308133" y="4057651"/>
            <a:ext cx="2057400" cy="273844"/>
          </a:xfrm>
        </p:spPr>
        <p:txBody>
          <a:bodyPr/>
          <a:lstStyle/>
          <a:p>
            <a:fld id="{4AAD347D-5ACD-4C99-B74B-A9C85AD731AF}" type="datetimeFigureOut">
              <a:rPr lang="en-US" smtClean="0"/>
              <a:t>4/8/2018</a:t>
            </a:fld>
            <a:endParaRPr lang="en-US" dirty="0"/>
          </a:p>
        </p:txBody>
      </p:sp>
      <p:sp>
        <p:nvSpPr>
          <p:cNvPr id="5" name="Footer Placeholder 4"/>
          <p:cNvSpPr>
            <a:spLocks noGrp="1"/>
          </p:cNvSpPr>
          <p:nvPr>
            <p:ph type="ftr" sz="quarter" idx="11"/>
          </p:nvPr>
        </p:nvSpPr>
        <p:spPr>
          <a:xfrm>
            <a:off x="1407318" y="4057651"/>
            <a:ext cx="3843665" cy="273844"/>
          </a:xfrm>
        </p:spPr>
        <p:txBody>
          <a:bodyPr/>
          <a:lstStyle/>
          <a:p>
            <a:endParaRPr lang="en-US" dirty="0"/>
          </a:p>
        </p:txBody>
      </p:sp>
      <p:sp>
        <p:nvSpPr>
          <p:cNvPr id="6" name="Slide Number Placeholder 5"/>
          <p:cNvSpPr>
            <a:spLocks noGrp="1"/>
          </p:cNvSpPr>
          <p:nvPr>
            <p:ph type="sldNum" sz="quarter" idx="12"/>
          </p:nvPr>
        </p:nvSpPr>
        <p:spPr>
          <a:xfrm>
            <a:off x="7422684" y="4057650"/>
            <a:ext cx="578317" cy="273844"/>
          </a:xfrm>
        </p:spPr>
        <p:txBody>
          <a:bodyPr/>
          <a:lstStyle/>
          <a:p>
            <a:pPr marL="0" lvl="0" indent="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570465938"/>
      </p:ext>
    </p:extLst>
  </p:cSld>
  <p:clrMapOvr>
    <a:masterClrMapping/>
  </p:clrMapOvr>
  <p:hf hdr="0" ftr="0" dt="0"/>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58" y="3228499"/>
            <a:ext cx="7434266" cy="614516"/>
          </a:xfrm>
        </p:spPr>
        <p:txBody>
          <a:bodyPr anchor="b">
            <a:normAutofit/>
          </a:bodyPr>
          <a:lstStyle>
            <a:lvl1pPr>
              <a:defRPr sz="2400"/>
            </a:lvl1pPr>
          </a:lstStyle>
          <a:p>
            <a:r>
              <a:rPr lang="en-US" altLang="zh-CN"/>
              <a:t>Click to edit Master title style</a:t>
            </a:r>
            <a:endParaRPr lang="en-US" dirty="0"/>
          </a:p>
        </p:txBody>
      </p:sp>
      <p:sp>
        <p:nvSpPr>
          <p:cNvPr id="3" name="Picture Placeholder 2"/>
          <p:cNvSpPr>
            <a:spLocks noGrp="1" noChangeAspect="1"/>
          </p:cNvSpPr>
          <p:nvPr>
            <p:ph type="pic" idx="1"/>
          </p:nvPr>
        </p:nvSpPr>
        <p:spPr>
          <a:xfrm>
            <a:off x="856058" y="454819"/>
            <a:ext cx="7434266" cy="2474834"/>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400"/>
            </a:lvl1pPr>
          </a:lstStyle>
          <a:p>
            <a:pPr marL="0" lvl="0" indent="0">
              <a:buNone/>
            </a:pPr>
            <a:r>
              <a:rPr lang="en-US" altLang="zh-CN"/>
              <a:t>Click icon to add picture</a:t>
            </a:r>
            <a:endParaRPr lang="en-US" dirty="0"/>
          </a:p>
        </p:txBody>
      </p:sp>
      <p:sp>
        <p:nvSpPr>
          <p:cNvPr id="4" name="Text Placeholder 3"/>
          <p:cNvSpPr>
            <a:spLocks noGrp="1"/>
          </p:cNvSpPr>
          <p:nvPr>
            <p:ph type="body" sz="half" idx="2"/>
          </p:nvPr>
        </p:nvSpPr>
        <p:spPr>
          <a:xfrm>
            <a:off x="856024" y="3843015"/>
            <a:ext cx="7433144" cy="511854"/>
          </a:xfrm>
        </p:spPr>
        <p:txBody>
          <a:bodyPr>
            <a:normAutofit/>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ltLang="zh-CN"/>
              <a:t>Edit Master text styles</a:t>
            </a:r>
          </a:p>
        </p:txBody>
      </p:sp>
      <p:sp>
        <p:nvSpPr>
          <p:cNvPr id="5" name="Date Placeholder 4"/>
          <p:cNvSpPr>
            <a:spLocks noGrp="1"/>
          </p:cNvSpPr>
          <p:nvPr>
            <p:ph type="dt" sz="half" idx="10"/>
          </p:nvPr>
        </p:nvSpPr>
        <p:spPr/>
        <p:txBody>
          <a:bodyPr/>
          <a:lstStyle/>
          <a:p>
            <a:fld id="{4AAD347D-5ACD-4C99-B74B-A9C85AD731AF}" type="datetimeFigureOut">
              <a:rPr lang="en-US" smtClean="0"/>
              <a:t>4/8/2018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853848776"/>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93" y="457200"/>
            <a:ext cx="7429466" cy="2571750"/>
          </a:xfrm>
        </p:spPr>
        <p:txBody>
          <a:bodyPr anchor="ctr">
            <a:normAutofit/>
          </a:bodyPr>
          <a:lstStyle>
            <a:lvl1pPr>
              <a:defRPr sz="2700"/>
            </a:lvl1pPr>
          </a:lstStyle>
          <a:p>
            <a:r>
              <a:rPr lang="en-US" altLang="zh-CN"/>
              <a:t>Click to edit Master title style</a:t>
            </a:r>
            <a:endParaRPr lang="en-US" dirty="0"/>
          </a:p>
        </p:txBody>
      </p:sp>
      <p:sp>
        <p:nvSpPr>
          <p:cNvPr id="4" name="Text Placeholder 3"/>
          <p:cNvSpPr>
            <a:spLocks noGrp="1"/>
          </p:cNvSpPr>
          <p:nvPr>
            <p:ph type="body" sz="half" idx="2"/>
          </p:nvPr>
        </p:nvSpPr>
        <p:spPr>
          <a:xfrm>
            <a:off x="856058" y="3314700"/>
            <a:ext cx="7428344" cy="1028699"/>
          </a:xfrm>
        </p:spPr>
        <p:txBody>
          <a:bodyPr anchor="ctr">
            <a:normAutofit/>
          </a:bodyPr>
          <a:lstStyle>
            <a:lvl1pPr marL="0" indent="0">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ltLang="zh-CN"/>
              <a:t>Edit Master text styles</a:t>
            </a:r>
          </a:p>
        </p:txBody>
      </p:sp>
      <p:sp>
        <p:nvSpPr>
          <p:cNvPr id="5" name="Date Placeholder 4"/>
          <p:cNvSpPr>
            <a:spLocks noGrp="1"/>
          </p:cNvSpPr>
          <p:nvPr>
            <p:ph type="dt" sz="half" idx="10"/>
          </p:nvPr>
        </p:nvSpPr>
        <p:spPr/>
        <p:txBody>
          <a:bodyPr/>
          <a:lstStyle/>
          <a:p>
            <a:fld id="{4AAD347D-5ACD-4C99-B74B-A9C85AD731AF}" type="datetimeFigureOut">
              <a:rPr lang="en-US" smtClean="0"/>
              <a:t>4/8/2018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937803502"/>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457200"/>
            <a:ext cx="6977064" cy="2061322"/>
          </a:xfrm>
        </p:spPr>
        <p:txBody>
          <a:bodyPr anchor="ctr">
            <a:normAutofit/>
          </a:bodyPr>
          <a:lstStyle>
            <a:lvl1pPr>
              <a:defRPr sz="2700"/>
            </a:lvl1pPr>
          </a:lstStyle>
          <a:p>
            <a:r>
              <a:rPr lang="en-US" altLang="zh-CN"/>
              <a:t>Click to edit Master title style</a:t>
            </a:r>
            <a:endParaRPr lang="en-US" dirty="0"/>
          </a:p>
        </p:txBody>
      </p:sp>
      <p:sp>
        <p:nvSpPr>
          <p:cNvPr id="12" name="Text Placeholder 3"/>
          <p:cNvSpPr>
            <a:spLocks noGrp="1"/>
          </p:cNvSpPr>
          <p:nvPr>
            <p:ph type="body" sz="half" idx="13"/>
          </p:nvPr>
        </p:nvSpPr>
        <p:spPr>
          <a:xfrm>
            <a:off x="1290484" y="2524168"/>
            <a:ext cx="6564224" cy="411726"/>
          </a:xfrm>
        </p:spPr>
        <p:txBody>
          <a:bodyPr anchor="t">
            <a:normAutofit/>
          </a:bodyPr>
          <a:lstStyle>
            <a:lvl1pPr marL="0" indent="0">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ltLang="zh-CN"/>
              <a:t>Edit Master text styles</a:t>
            </a:r>
          </a:p>
        </p:txBody>
      </p:sp>
      <p:sp>
        <p:nvSpPr>
          <p:cNvPr id="4" name="Text Placeholder 3"/>
          <p:cNvSpPr>
            <a:spLocks noGrp="1"/>
          </p:cNvSpPr>
          <p:nvPr>
            <p:ph type="body" sz="half" idx="2"/>
          </p:nvPr>
        </p:nvSpPr>
        <p:spPr>
          <a:xfrm>
            <a:off x="856058" y="3232439"/>
            <a:ext cx="7429502" cy="1117122"/>
          </a:xfrm>
        </p:spPr>
        <p:txBody>
          <a:bodyPr anchor="ctr">
            <a:normAutofit/>
          </a:bodyPr>
          <a:lstStyle>
            <a:lvl1pPr marL="0" indent="0">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ltLang="zh-CN"/>
              <a:t>Edit Master text styles</a:t>
            </a:r>
          </a:p>
        </p:txBody>
      </p:sp>
      <p:sp>
        <p:nvSpPr>
          <p:cNvPr id="5" name="Date Placeholder 4"/>
          <p:cNvSpPr>
            <a:spLocks noGrp="1"/>
          </p:cNvSpPr>
          <p:nvPr>
            <p:ph type="dt" sz="half" idx="10"/>
          </p:nvPr>
        </p:nvSpPr>
        <p:spPr/>
        <p:txBody>
          <a:bodyPr/>
          <a:lstStyle/>
          <a:p>
            <a:fld id="{4AAD347D-5ACD-4C99-B74B-A9C85AD731AF}" type="datetimeFigureOut">
              <a:rPr lang="en-US" smtClean="0"/>
              <a:t>4/8/2018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a:t>
            </a:fld>
            <a:endParaRPr lang="en"/>
          </a:p>
        </p:txBody>
      </p:sp>
      <p:sp>
        <p:nvSpPr>
          <p:cNvPr id="60" name="TextBox 59"/>
          <p:cNvSpPr txBox="1"/>
          <p:nvPr/>
        </p:nvSpPr>
        <p:spPr>
          <a:xfrm>
            <a:off x="677634" y="549295"/>
            <a:ext cx="457200" cy="438582"/>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
        <p:nvSpPr>
          <p:cNvPr id="61" name="TextBox 60"/>
          <p:cNvSpPr txBox="1"/>
          <p:nvPr/>
        </p:nvSpPr>
        <p:spPr>
          <a:xfrm>
            <a:off x="7903028" y="2073729"/>
            <a:ext cx="457200" cy="438582"/>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Tree>
    <p:extLst>
      <p:ext uri="{BB962C8B-B14F-4D97-AF65-F5344CB8AC3E}">
        <p14:creationId xmlns:p14="http://schemas.microsoft.com/office/powerpoint/2010/main" val="3170464291"/>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058" y="1600531"/>
            <a:ext cx="7429501" cy="1883876"/>
          </a:xfrm>
        </p:spPr>
        <p:txBody>
          <a:bodyPr anchor="b">
            <a:normAutofit/>
          </a:bodyPr>
          <a:lstStyle>
            <a:lvl1pPr>
              <a:defRPr sz="2700"/>
            </a:lvl1pPr>
          </a:lstStyle>
          <a:p>
            <a:r>
              <a:rPr lang="en-US" altLang="zh-CN"/>
              <a:t>Click to edit Master title style</a:t>
            </a:r>
            <a:endParaRPr lang="en-US" dirty="0"/>
          </a:p>
        </p:txBody>
      </p:sp>
      <p:sp>
        <p:nvSpPr>
          <p:cNvPr id="4" name="Text Placeholder 3"/>
          <p:cNvSpPr>
            <a:spLocks noGrp="1"/>
          </p:cNvSpPr>
          <p:nvPr>
            <p:ph type="body" sz="half" idx="2"/>
          </p:nvPr>
        </p:nvSpPr>
        <p:spPr>
          <a:xfrm>
            <a:off x="856023" y="3493241"/>
            <a:ext cx="7428379" cy="855483"/>
          </a:xfrm>
        </p:spPr>
        <p:txBody>
          <a:bodyPr anchor="t">
            <a:normAutofit/>
          </a:bodyPr>
          <a:lstStyle>
            <a:lvl1pPr marL="0" indent="0">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ltLang="zh-CN"/>
              <a:t>Edit Master text styles</a:t>
            </a:r>
          </a:p>
        </p:txBody>
      </p:sp>
      <p:sp>
        <p:nvSpPr>
          <p:cNvPr id="5" name="Date Placeholder 4"/>
          <p:cNvSpPr>
            <a:spLocks noGrp="1"/>
          </p:cNvSpPr>
          <p:nvPr>
            <p:ph type="dt" sz="half" idx="10"/>
          </p:nvPr>
        </p:nvSpPr>
        <p:spPr/>
        <p:txBody>
          <a:bodyPr/>
          <a:lstStyle/>
          <a:p>
            <a:fld id="{4AAD347D-5ACD-4C99-B74B-A9C85AD731AF}" type="datetimeFigureOut">
              <a:rPr lang="en-US" smtClean="0"/>
              <a:t>4/8/2018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045389332"/>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56060" y="457200"/>
            <a:ext cx="7429499" cy="1428750"/>
          </a:xfrm>
        </p:spPr>
        <p:txBody>
          <a:bodyPr/>
          <a:lstStyle/>
          <a:p>
            <a:r>
              <a:rPr lang="en-US" altLang="zh-CN"/>
              <a:t>Click to edit Master title style</a:t>
            </a:r>
            <a:endParaRPr lang="en-US" dirty="0"/>
          </a:p>
        </p:txBody>
      </p:sp>
      <p:sp>
        <p:nvSpPr>
          <p:cNvPr id="7" name="Text Placeholder 2"/>
          <p:cNvSpPr>
            <a:spLocks noGrp="1"/>
          </p:cNvSpPr>
          <p:nvPr>
            <p:ph type="body" idx="1"/>
          </p:nvPr>
        </p:nvSpPr>
        <p:spPr>
          <a:xfrm>
            <a:off x="856058" y="2005847"/>
            <a:ext cx="2397674" cy="514350"/>
          </a:xfrm>
        </p:spPr>
        <p:txBody>
          <a:bodyPr anchor="b">
            <a:noAutofit/>
          </a:bodyPr>
          <a:lstStyle>
            <a:lvl1pPr marL="0" indent="0">
              <a:lnSpc>
                <a:spcPct val="90000"/>
              </a:lnSpc>
              <a:buNone/>
              <a:defRPr sz="18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ltLang="zh-CN"/>
              <a:t>Edit Master text styles</a:t>
            </a:r>
          </a:p>
        </p:txBody>
      </p:sp>
      <p:sp>
        <p:nvSpPr>
          <p:cNvPr id="8" name="Text Placeholder 3"/>
          <p:cNvSpPr>
            <a:spLocks noGrp="1"/>
          </p:cNvSpPr>
          <p:nvPr>
            <p:ph type="body" sz="half" idx="15"/>
          </p:nvPr>
        </p:nvSpPr>
        <p:spPr>
          <a:xfrm>
            <a:off x="845939" y="2520197"/>
            <a:ext cx="2406551" cy="1823202"/>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ltLang="zh-CN"/>
              <a:t>Edit Master text styles</a:t>
            </a:r>
          </a:p>
        </p:txBody>
      </p:sp>
      <p:sp>
        <p:nvSpPr>
          <p:cNvPr id="9" name="Text Placeholder 4"/>
          <p:cNvSpPr>
            <a:spLocks noGrp="1"/>
          </p:cNvSpPr>
          <p:nvPr>
            <p:ph type="body" sz="quarter" idx="3"/>
          </p:nvPr>
        </p:nvSpPr>
        <p:spPr>
          <a:xfrm>
            <a:off x="3386075" y="2008226"/>
            <a:ext cx="2388289" cy="514350"/>
          </a:xfrm>
        </p:spPr>
        <p:txBody>
          <a:bodyPr anchor="b">
            <a:noAutofit/>
          </a:bodyPr>
          <a:lstStyle>
            <a:lvl1pPr marL="0" indent="0">
              <a:lnSpc>
                <a:spcPct val="90000"/>
              </a:lnSpc>
              <a:buNone/>
              <a:defRPr sz="18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ltLang="zh-CN"/>
              <a:t>Edit Master text styles</a:t>
            </a:r>
          </a:p>
        </p:txBody>
      </p:sp>
      <p:sp>
        <p:nvSpPr>
          <p:cNvPr id="10" name="Text Placeholder 3"/>
          <p:cNvSpPr>
            <a:spLocks noGrp="1"/>
          </p:cNvSpPr>
          <p:nvPr>
            <p:ph type="body" sz="half" idx="16"/>
          </p:nvPr>
        </p:nvSpPr>
        <p:spPr>
          <a:xfrm>
            <a:off x="3378160" y="2522576"/>
            <a:ext cx="2396873" cy="1823202"/>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ltLang="zh-CN"/>
              <a:t>Edit Master text styles</a:t>
            </a:r>
          </a:p>
        </p:txBody>
      </p:sp>
      <p:sp>
        <p:nvSpPr>
          <p:cNvPr id="11" name="Text Placeholder 4"/>
          <p:cNvSpPr>
            <a:spLocks noGrp="1"/>
          </p:cNvSpPr>
          <p:nvPr>
            <p:ph type="body" sz="quarter" idx="13"/>
          </p:nvPr>
        </p:nvSpPr>
        <p:spPr>
          <a:xfrm>
            <a:off x="5889332" y="2005847"/>
            <a:ext cx="2396226" cy="514350"/>
          </a:xfrm>
        </p:spPr>
        <p:txBody>
          <a:bodyPr anchor="b">
            <a:noAutofit/>
          </a:bodyPr>
          <a:lstStyle>
            <a:lvl1pPr marL="0" indent="0">
              <a:lnSpc>
                <a:spcPct val="90000"/>
              </a:lnSpc>
              <a:buNone/>
              <a:defRPr sz="18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ltLang="zh-CN"/>
              <a:t>Edit Master text styles</a:t>
            </a:r>
          </a:p>
        </p:txBody>
      </p:sp>
      <p:sp>
        <p:nvSpPr>
          <p:cNvPr id="12" name="Text Placeholder 3"/>
          <p:cNvSpPr>
            <a:spLocks noGrp="1"/>
          </p:cNvSpPr>
          <p:nvPr>
            <p:ph type="body" sz="half" idx="17"/>
          </p:nvPr>
        </p:nvSpPr>
        <p:spPr>
          <a:xfrm>
            <a:off x="5889332" y="2520197"/>
            <a:ext cx="2396226" cy="1823202"/>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ltLang="zh-CN"/>
              <a:t>Edit Master text styles</a:t>
            </a:r>
          </a:p>
        </p:txBody>
      </p:sp>
      <p:sp>
        <p:nvSpPr>
          <p:cNvPr id="3" name="Date Placeholder 2"/>
          <p:cNvSpPr>
            <a:spLocks noGrp="1"/>
          </p:cNvSpPr>
          <p:nvPr>
            <p:ph type="dt" sz="half" idx="10"/>
          </p:nvPr>
        </p:nvSpPr>
        <p:spPr/>
        <p:txBody>
          <a:bodyPr/>
          <a:lstStyle/>
          <a:p>
            <a:fld id="{4AAD347D-5ACD-4C99-B74B-A9C85AD731AF}" type="datetimeFigureOut">
              <a:rPr lang="en-US" smtClean="0"/>
              <a:t>4/8/2018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384911922"/>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56059" y="457200"/>
            <a:ext cx="7429499" cy="1428750"/>
          </a:xfrm>
        </p:spPr>
        <p:txBody>
          <a:bodyPr/>
          <a:lstStyle/>
          <a:p>
            <a:r>
              <a:rPr lang="en-US" altLang="zh-CN"/>
              <a:t>Click to edit Master title style</a:t>
            </a:r>
            <a:endParaRPr lang="en-US" dirty="0"/>
          </a:p>
        </p:txBody>
      </p:sp>
      <p:sp>
        <p:nvSpPr>
          <p:cNvPr id="19" name="Text Placeholder 2"/>
          <p:cNvSpPr>
            <a:spLocks noGrp="1"/>
          </p:cNvSpPr>
          <p:nvPr>
            <p:ph type="body" idx="1"/>
          </p:nvPr>
        </p:nvSpPr>
        <p:spPr>
          <a:xfrm>
            <a:off x="856060" y="3303447"/>
            <a:ext cx="2396430" cy="432197"/>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ltLang="zh-CN"/>
              <a:t>Edit Master text styles</a:t>
            </a:r>
          </a:p>
        </p:txBody>
      </p:sp>
      <p:sp>
        <p:nvSpPr>
          <p:cNvPr id="20" name="Picture Placeholder 2"/>
          <p:cNvSpPr>
            <a:spLocks noGrp="1" noChangeAspect="1"/>
          </p:cNvSpPr>
          <p:nvPr>
            <p:ph type="pic" idx="15"/>
          </p:nvPr>
        </p:nvSpPr>
        <p:spPr>
          <a:xfrm>
            <a:off x="856060" y="2000249"/>
            <a:ext cx="2396430" cy="1143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500" dirty="0"/>
            </a:lvl1pPr>
          </a:lstStyle>
          <a:p>
            <a:pPr marL="0" lvl="0" indent="0">
              <a:buNone/>
            </a:pPr>
            <a:r>
              <a:rPr lang="en-US" altLang="zh-CN"/>
              <a:t>Click icon to add picture</a:t>
            </a:r>
            <a:endParaRPr lang="en-US" dirty="0"/>
          </a:p>
        </p:txBody>
      </p:sp>
      <p:sp>
        <p:nvSpPr>
          <p:cNvPr id="21" name="Text Placeholder 3"/>
          <p:cNvSpPr>
            <a:spLocks noGrp="1"/>
          </p:cNvSpPr>
          <p:nvPr>
            <p:ph type="body" sz="half" idx="18"/>
          </p:nvPr>
        </p:nvSpPr>
        <p:spPr>
          <a:xfrm>
            <a:off x="856060" y="3735644"/>
            <a:ext cx="2396430" cy="613382"/>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ltLang="zh-CN"/>
              <a:t>Edit Master text styles</a:t>
            </a:r>
          </a:p>
        </p:txBody>
      </p:sp>
      <p:sp>
        <p:nvSpPr>
          <p:cNvPr id="22" name="Text Placeholder 4"/>
          <p:cNvSpPr>
            <a:spLocks noGrp="1"/>
          </p:cNvSpPr>
          <p:nvPr>
            <p:ph type="body" sz="quarter" idx="3"/>
          </p:nvPr>
        </p:nvSpPr>
        <p:spPr>
          <a:xfrm>
            <a:off x="3366790" y="3303447"/>
            <a:ext cx="2400300" cy="432197"/>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ltLang="zh-CN"/>
              <a:t>Edit Master text styles</a:t>
            </a:r>
          </a:p>
        </p:txBody>
      </p:sp>
      <p:sp>
        <p:nvSpPr>
          <p:cNvPr id="23" name="Picture Placeholder 2"/>
          <p:cNvSpPr>
            <a:spLocks noGrp="1" noChangeAspect="1"/>
          </p:cNvSpPr>
          <p:nvPr>
            <p:ph type="pic" idx="21"/>
          </p:nvPr>
        </p:nvSpPr>
        <p:spPr>
          <a:xfrm>
            <a:off x="3366790" y="2000249"/>
            <a:ext cx="2399205" cy="1143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500" dirty="0"/>
            </a:lvl1pPr>
          </a:lstStyle>
          <a:p>
            <a:pPr marL="0" lvl="0" indent="0">
              <a:buNone/>
            </a:pPr>
            <a:r>
              <a:rPr lang="en-US" altLang="zh-CN"/>
              <a:t>Click icon to add picture</a:t>
            </a:r>
            <a:endParaRPr lang="en-US" dirty="0"/>
          </a:p>
        </p:txBody>
      </p:sp>
      <p:sp>
        <p:nvSpPr>
          <p:cNvPr id="24" name="Text Placeholder 3"/>
          <p:cNvSpPr>
            <a:spLocks noGrp="1"/>
          </p:cNvSpPr>
          <p:nvPr>
            <p:ph type="body" sz="half" idx="19"/>
          </p:nvPr>
        </p:nvSpPr>
        <p:spPr>
          <a:xfrm>
            <a:off x="3365695" y="3735643"/>
            <a:ext cx="2400300" cy="607757"/>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ltLang="zh-CN"/>
              <a:t>Edit Master text styles</a:t>
            </a:r>
          </a:p>
        </p:txBody>
      </p:sp>
      <p:sp>
        <p:nvSpPr>
          <p:cNvPr id="25" name="Text Placeholder 4"/>
          <p:cNvSpPr>
            <a:spLocks noGrp="1"/>
          </p:cNvSpPr>
          <p:nvPr>
            <p:ph type="body" sz="quarter" idx="13"/>
          </p:nvPr>
        </p:nvSpPr>
        <p:spPr>
          <a:xfrm>
            <a:off x="5889426" y="3303446"/>
            <a:ext cx="2393056" cy="432197"/>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ltLang="zh-CN"/>
              <a:t>Edit Master text styles</a:t>
            </a:r>
          </a:p>
        </p:txBody>
      </p:sp>
      <p:sp>
        <p:nvSpPr>
          <p:cNvPr id="26" name="Picture Placeholder 2"/>
          <p:cNvSpPr>
            <a:spLocks noGrp="1" noChangeAspect="1"/>
          </p:cNvSpPr>
          <p:nvPr>
            <p:ph type="pic" idx="22"/>
          </p:nvPr>
        </p:nvSpPr>
        <p:spPr>
          <a:xfrm>
            <a:off x="5889332" y="2000249"/>
            <a:ext cx="2396227" cy="1143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500" dirty="0"/>
            </a:lvl1pPr>
          </a:lstStyle>
          <a:p>
            <a:pPr marL="0" lvl="0" indent="0">
              <a:buNone/>
            </a:pPr>
            <a:r>
              <a:rPr lang="en-US" altLang="zh-CN"/>
              <a:t>Click icon to add picture</a:t>
            </a:r>
            <a:endParaRPr lang="en-US" dirty="0"/>
          </a:p>
        </p:txBody>
      </p:sp>
      <p:sp>
        <p:nvSpPr>
          <p:cNvPr id="27" name="Text Placeholder 3"/>
          <p:cNvSpPr>
            <a:spLocks noGrp="1"/>
          </p:cNvSpPr>
          <p:nvPr>
            <p:ph type="body" sz="half" idx="20"/>
          </p:nvPr>
        </p:nvSpPr>
        <p:spPr>
          <a:xfrm>
            <a:off x="5889332" y="3735641"/>
            <a:ext cx="2396226" cy="60775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ltLang="zh-CN"/>
              <a:t>Edit Master text styles</a:t>
            </a:r>
          </a:p>
        </p:txBody>
      </p:sp>
      <p:sp>
        <p:nvSpPr>
          <p:cNvPr id="3" name="Date Placeholder 2"/>
          <p:cNvSpPr>
            <a:spLocks noGrp="1"/>
          </p:cNvSpPr>
          <p:nvPr>
            <p:ph type="dt" sz="half" idx="10"/>
          </p:nvPr>
        </p:nvSpPr>
        <p:spPr/>
        <p:txBody>
          <a:bodyPr/>
          <a:lstStyle/>
          <a:p>
            <a:fld id="{4AAD347D-5ACD-4C99-B74B-A9C85AD731AF}" type="datetimeFigureOut">
              <a:rPr lang="en-US" smtClean="0"/>
              <a:t>4/8/2018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356630453"/>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ltLang="zh-CN"/>
              <a:t>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4/8/2018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527736860"/>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1" y="457200"/>
            <a:ext cx="1503758" cy="3886201"/>
          </a:xfrm>
        </p:spPr>
        <p:txBody>
          <a:bodyPr vert="eaVert"/>
          <a:lstStyle/>
          <a:p>
            <a:r>
              <a:rPr lang="en-US" altLang="zh-CN"/>
              <a:t>Click to edit Master title style</a:t>
            </a:r>
            <a:endParaRPr lang="en-US" dirty="0"/>
          </a:p>
        </p:txBody>
      </p:sp>
      <p:sp>
        <p:nvSpPr>
          <p:cNvPr id="3" name="Vertical Text Placeholder 2"/>
          <p:cNvSpPr>
            <a:spLocks noGrp="1"/>
          </p:cNvSpPr>
          <p:nvPr>
            <p:ph type="body" orient="vert" idx="1"/>
          </p:nvPr>
        </p:nvSpPr>
        <p:spPr>
          <a:xfrm>
            <a:off x="856057" y="457200"/>
            <a:ext cx="5811443" cy="3886201"/>
          </a:xfrm>
        </p:spPr>
        <p:txBody>
          <a:bodyPr vert="eaVert"/>
          <a:lstStyle/>
          <a:p>
            <a:pPr lvl="0"/>
            <a:r>
              <a:rPr lang="en-US" altLang="zh-CN"/>
              <a:t>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4/8/2018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757416116"/>
      </p:ext>
    </p:extLst>
  </p:cSld>
  <p:clrMapOvr>
    <a:masterClrMapping/>
  </p:clrMapOvr>
  <p:hf hdr="0" ftr="0" dt="0"/>
  <p:extLst>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3"/>
        <p:cNvGrpSpPr/>
        <p:nvPr/>
      </p:nvGrpSpPr>
      <p:grpSpPr>
        <a:xfrm>
          <a:off x="0" y="0"/>
          <a:ext cx="0" cy="0"/>
          <a:chOff x="0" y="0"/>
          <a:chExt cx="0" cy="0"/>
        </a:xfrm>
      </p:grpSpPr>
      <p:sp>
        <p:nvSpPr>
          <p:cNvPr id="28" name="Shape 28"/>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a:endParaRPr/>
          </a:p>
        </p:txBody>
      </p:sp>
      <p:sp>
        <p:nvSpPr>
          <p:cNvPr id="29" name="Shape 29"/>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30" name="Shape 30"/>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2211465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dirty="0"/>
          </a:p>
        </p:txBody>
      </p:sp>
      <p:sp>
        <p:nvSpPr>
          <p:cNvPr id="3" name="Content Placeholder 2"/>
          <p:cNvSpPr>
            <a:spLocks noGrp="1"/>
          </p:cNvSpPr>
          <p:nvPr>
            <p:ph idx="1"/>
          </p:nvPr>
        </p:nvSpPr>
        <p:spPr/>
        <p:txBody>
          <a:bodyPr/>
          <a:lstStyle/>
          <a:p>
            <a:pPr lvl="0"/>
            <a:r>
              <a:rPr lang="en-US" altLang="zh-CN"/>
              <a:t>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4/8/2018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692044567"/>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56058" y="1064420"/>
            <a:ext cx="7429500" cy="2139553"/>
          </a:xfrm>
        </p:spPr>
        <p:txBody>
          <a:bodyPr anchor="b">
            <a:normAutofit/>
          </a:bodyPr>
          <a:lstStyle>
            <a:lvl1pPr>
              <a:defRPr sz="2700"/>
            </a:lvl1pPr>
          </a:lstStyle>
          <a:p>
            <a:r>
              <a:rPr lang="en-US" altLang="zh-CN"/>
              <a:t>Click to edit Master title style</a:t>
            </a:r>
            <a:endParaRPr lang="en-US" dirty="0"/>
          </a:p>
        </p:txBody>
      </p:sp>
      <p:sp>
        <p:nvSpPr>
          <p:cNvPr id="3" name="Text Placeholder 2"/>
          <p:cNvSpPr>
            <a:spLocks noGrp="1"/>
          </p:cNvSpPr>
          <p:nvPr>
            <p:ph type="body" idx="1"/>
          </p:nvPr>
        </p:nvSpPr>
        <p:spPr>
          <a:xfrm>
            <a:off x="856058" y="3318272"/>
            <a:ext cx="7429500" cy="1031082"/>
          </a:xfrm>
        </p:spPr>
        <p:txBody>
          <a:bodyPr>
            <a:normAutofit/>
          </a:bodyPr>
          <a:lstStyle>
            <a:lvl1pPr marL="0" indent="0">
              <a:buNone/>
              <a:defRPr sz="1350" cap="all" baseline="0">
                <a:solidFill>
                  <a:schemeClr val="tx1">
                    <a:tint val="75000"/>
                  </a:schemeClr>
                </a:solidFill>
              </a:defRPr>
            </a:lvl1pPr>
            <a:lvl2pPr marL="342900" indent="0">
              <a:buNone/>
              <a:defRPr sz="135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ltLang="zh-CN"/>
              <a:t>Edit Master text styles</a:t>
            </a:r>
          </a:p>
        </p:txBody>
      </p:sp>
      <p:sp>
        <p:nvSpPr>
          <p:cNvPr id="4" name="Date Placeholder 3"/>
          <p:cNvSpPr>
            <a:spLocks noGrp="1"/>
          </p:cNvSpPr>
          <p:nvPr>
            <p:ph type="dt" sz="half" idx="10"/>
          </p:nvPr>
        </p:nvSpPr>
        <p:spPr/>
        <p:txBody>
          <a:bodyPr/>
          <a:lstStyle/>
          <a:p>
            <a:fld id="{9796027F-7875-4030-9381-8BD8C4F21935}" type="datetimeFigureOut">
              <a:rPr lang="en-US" smtClean="0"/>
              <a:t>4/8/2018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735952599"/>
      </p:ext>
    </p:extLst>
  </p:cSld>
  <p:clrMapOvr>
    <a:masterClrMapping/>
  </p:clrMapOvr>
  <p:hf hdr="0" ftr="0" dt="0"/>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dirty="0"/>
          </a:p>
        </p:txBody>
      </p:sp>
      <p:sp>
        <p:nvSpPr>
          <p:cNvPr id="3" name="Content Placeholder 2"/>
          <p:cNvSpPr>
            <a:spLocks noGrp="1"/>
          </p:cNvSpPr>
          <p:nvPr>
            <p:ph sz="half" idx="1"/>
          </p:nvPr>
        </p:nvSpPr>
        <p:spPr>
          <a:xfrm>
            <a:off x="856058" y="1687114"/>
            <a:ext cx="3658792" cy="2656286"/>
          </a:xfrm>
        </p:spPr>
        <p:txBody>
          <a:bodyPr/>
          <a:lstStyle/>
          <a:p>
            <a:pPr lvl="0"/>
            <a:r>
              <a:rPr lang="en-US" altLang="zh-CN"/>
              <a:t>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4" name="Content Placeholder 3"/>
          <p:cNvSpPr>
            <a:spLocks noGrp="1"/>
          </p:cNvSpPr>
          <p:nvPr>
            <p:ph sz="half" idx="2"/>
          </p:nvPr>
        </p:nvSpPr>
        <p:spPr>
          <a:xfrm>
            <a:off x="4629151" y="1687114"/>
            <a:ext cx="3656408" cy="2656286"/>
          </a:xfrm>
        </p:spPr>
        <p:txBody>
          <a:bodyPr/>
          <a:lstStyle/>
          <a:p>
            <a:pPr lvl="0"/>
            <a:r>
              <a:rPr lang="en-US" altLang="zh-CN"/>
              <a:t>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smtClean="0"/>
              <a:t>4/8/2018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792820945"/>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56058" y="464345"/>
            <a:ext cx="7429500" cy="1108471"/>
          </a:xfrm>
        </p:spPr>
        <p:txBody>
          <a:bodyPr/>
          <a:lstStyle/>
          <a:p>
            <a:r>
              <a:rPr lang="en-US" altLang="zh-CN"/>
              <a:t>Click to edit Master title style</a:t>
            </a:r>
            <a:endParaRPr lang="en-US" dirty="0"/>
          </a:p>
        </p:txBody>
      </p:sp>
      <p:sp>
        <p:nvSpPr>
          <p:cNvPr id="3" name="Text Placeholder 2"/>
          <p:cNvSpPr>
            <a:spLocks noGrp="1"/>
          </p:cNvSpPr>
          <p:nvPr>
            <p:ph type="body" idx="1"/>
          </p:nvPr>
        </p:nvSpPr>
        <p:spPr>
          <a:xfrm>
            <a:off x="1027515" y="1687115"/>
            <a:ext cx="3487337" cy="617934"/>
          </a:xfrm>
        </p:spPr>
        <p:txBody>
          <a:bodyPr anchor="b"/>
          <a:lstStyle>
            <a:lvl1pPr marL="0" indent="0">
              <a:lnSpc>
                <a:spcPct val="90000"/>
              </a:lnSpc>
              <a:buNone/>
              <a:defRPr sz="18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ltLang="zh-CN"/>
              <a:t>Edit Master text styles</a:t>
            </a:r>
          </a:p>
        </p:txBody>
      </p:sp>
      <p:sp>
        <p:nvSpPr>
          <p:cNvPr id="4" name="Content Placeholder 3"/>
          <p:cNvSpPr>
            <a:spLocks noGrp="1"/>
          </p:cNvSpPr>
          <p:nvPr>
            <p:ph sz="half" idx="2"/>
          </p:nvPr>
        </p:nvSpPr>
        <p:spPr>
          <a:xfrm>
            <a:off x="856058" y="2305048"/>
            <a:ext cx="3658793" cy="2038351"/>
          </a:xfrm>
        </p:spPr>
        <p:txBody>
          <a:bodyPr/>
          <a:lstStyle/>
          <a:p>
            <a:pPr lvl="0"/>
            <a:r>
              <a:rPr lang="en-US" altLang="zh-CN"/>
              <a:t>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5" name="Text Placeholder 4"/>
          <p:cNvSpPr>
            <a:spLocks noGrp="1"/>
          </p:cNvSpPr>
          <p:nvPr>
            <p:ph type="body" sz="quarter" idx="3"/>
          </p:nvPr>
        </p:nvSpPr>
        <p:spPr>
          <a:xfrm>
            <a:off x="4800606" y="1687114"/>
            <a:ext cx="3484952" cy="617934"/>
          </a:xfrm>
        </p:spPr>
        <p:txBody>
          <a:bodyPr anchor="b"/>
          <a:lstStyle>
            <a:lvl1pPr marL="0" indent="0">
              <a:lnSpc>
                <a:spcPct val="90000"/>
              </a:lnSpc>
              <a:buNone/>
              <a:defRPr sz="18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ltLang="zh-CN"/>
              <a:t>Edit Master text styles</a:t>
            </a:r>
          </a:p>
        </p:txBody>
      </p:sp>
      <p:sp>
        <p:nvSpPr>
          <p:cNvPr id="6" name="Content Placeholder 5"/>
          <p:cNvSpPr>
            <a:spLocks noGrp="1"/>
          </p:cNvSpPr>
          <p:nvPr>
            <p:ph sz="quarter" idx="4"/>
          </p:nvPr>
        </p:nvSpPr>
        <p:spPr>
          <a:xfrm>
            <a:off x="4629150" y="2305048"/>
            <a:ext cx="3656408" cy="2038351"/>
          </a:xfrm>
        </p:spPr>
        <p:txBody>
          <a:bodyPr/>
          <a:lstStyle/>
          <a:p>
            <a:pPr lvl="0"/>
            <a:r>
              <a:rPr lang="en-US" altLang="zh-CN"/>
              <a:t>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smtClean="0"/>
              <a:t>4/8/2018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328380268"/>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dirty="0"/>
          </a:p>
        </p:txBody>
      </p:sp>
      <p:sp>
        <p:nvSpPr>
          <p:cNvPr id="3" name="Date Placeholder 2"/>
          <p:cNvSpPr>
            <a:spLocks noGrp="1"/>
          </p:cNvSpPr>
          <p:nvPr>
            <p:ph type="dt" sz="half" idx="10"/>
          </p:nvPr>
        </p:nvSpPr>
        <p:spPr/>
        <p:txBody>
          <a:bodyPr/>
          <a:lstStyle/>
          <a:p>
            <a:fld id="{4509A250-FF31-4206-8172-F9D3106AACB1}" type="datetimeFigureOut">
              <a:rPr lang="en-US" smtClean="0"/>
              <a:t>4/8/2018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820340595"/>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09A250-FF31-4206-8172-F9D3106AACB1}" type="datetimeFigureOut">
              <a:rPr lang="en-US" smtClean="0"/>
              <a:t>4/8/2018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945447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029" y="457201"/>
            <a:ext cx="2892028" cy="1229913"/>
          </a:xfrm>
        </p:spPr>
        <p:txBody>
          <a:bodyPr anchor="b"/>
          <a:lstStyle>
            <a:lvl1pPr>
              <a:defRPr sz="2400"/>
            </a:lvl1pPr>
          </a:lstStyle>
          <a:p>
            <a:r>
              <a:rPr lang="en-US" altLang="zh-CN"/>
              <a:t>Click to edit Master title style</a:t>
            </a:r>
            <a:endParaRPr lang="en-US" dirty="0"/>
          </a:p>
        </p:txBody>
      </p:sp>
      <p:sp>
        <p:nvSpPr>
          <p:cNvPr id="3" name="Content Placeholder 2"/>
          <p:cNvSpPr>
            <a:spLocks noGrp="1"/>
          </p:cNvSpPr>
          <p:nvPr>
            <p:ph idx="1"/>
          </p:nvPr>
        </p:nvSpPr>
        <p:spPr>
          <a:xfrm>
            <a:off x="3867150" y="444499"/>
            <a:ext cx="4418407" cy="3898901"/>
          </a:xfrm>
        </p:spPr>
        <p:txBody>
          <a:bodyPr anchor="ctr"/>
          <a:lstStyle/>
          <a:p>
            <a:pPr lvl="0"/>
            <a:r>
              <a:rPr lang="en-US" altLang="zh-CN"/>
              <a:t>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4" name="Text Placeholder 3"/>
          <p:cNvSpPr>
            <a:spLocks noGrp="1"/>
          </p:cNvSpPr>
          <p:nvPr>
            <p:ph type="body" sz="half" idx="2"/>
          </p:nvPr>
        </p:nvSpPr>
        <p:spPr>
          <a:xfrm>
            <a:off x="860029" y="1687114"/>
            <a:ext cx="2892028" cy="265628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ltLang="zh-CN"/>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t>4/8/2018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472365460"/>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60" y="457200"/>
            <a:ext cx="4450881" cy="1229915"/>
          </a:xfrm>
        </p:spPr>
        <p:txBody>
          <a:bodyPr anchor="b"/>
          <a:lstStyle>
            <a:lvl1pPr>
              <a:defRPr sz="2400"/>
            </a:lvl1pPr>
          </a:lstStyle>
          <a:p>
            <a:r>
              <a:rPr lang="en-US" altLang="zh-CN"/>
              <a:t>Click to edit Master title style</a:t>
            </a:r>
            <a:endParaRPr lang="en-US" dirty="0"/>
          </a:p>
        </p:txBody>
      </p:sp>
      <p:sp>
        <p:nvSpPr>
          <p:cNvPr id="3" name="Picture Placeholder 2"/>
          <p:cNvSpPr>
            <a:spLocks noGrp="1" noChangeAspect="1"/>
          </p:cNvSpPr>
          <p:nvPr>
            <p:ph type="pic" idx="1"/>
          </p:nvPr>
        </p:nvSpPr>
        <p:spPr>
          <a:xfrm>
            <a:off x="5535541" y="457201"/>
            <a:ext cx="2750018" cy="38861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ltLang="zh-CN"/>
              <a:t>Click icon to add picture</a:t>
            </a:r>
            <a:endParaRPr lang="en-US" dirty="0"/>
          </a:p>
        </p:txBody>
      </p:sp>
      <p:sp>
        <p:nvSpPr>
          <p:cNvPr id="4" name="Text Placeholder 3"/>
          <p:cNvSpPr>
            <a:spLocks noGrp="1"/>
          </p:cNvSpPr>
          <p:nvPr>
            <p:ph type="body" sz="half" idx="2"/>
          </p:nvPr>
        </p:nvSpPr>
        <p:spPr>
          <a:xfrm>
            <a:off x="856058" y="1687114"/>
            <a:ext cx="4450883" cy="265628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ltLang="zh-CN"/>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t>4/8/2018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50645572"/>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20">
            <a:alphaModFix amt="30000"/>
            <a:extLst>
              <a:ext uri="{28A0092B-C50C-407E-A947-70E740481C1C}">
                <a14:useLocalDpi xmlns:a14="http://schemas.microsoft.com/office/drawing/2010/main" val="0"/>
              </a:ext>
            </a:extLst>
          </a:blip>
          <a:srcRect/>
          <a:stretch>
            <a:fillRect/>
          </a:stretch>
        </p:blipFill>
        <p:spPr bwMode="auto">
          <a:xfrm>
            <a:off x="1" y="-1"/>
            <a:ext cx="9144002" cy="51435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0716" y="0"/>
            <a:ext cx="9040416" cy="51435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856060" y="463888"/>
            <a:ext cx="7429499" cy="1108928"/>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856060" y="1687115"/>
            <a:ext cx="7429499" cy="2656286"/>
          </a:xfrm>
          <a:prstGeom prst="rect">
            <a:avLst/>
          </a:prstGeom>
        </p:spPr>
        <p:txBody>
          <a:bodyPr vert="horz" lIns="91440" tIns="45720" rIns="91440" bIns="45720" rtlCol="0">
            <a:normAutofit/>
          </a:bodyPr>
          <a:lstStyle/>
          <a:p>
            <a:pPr lvl="0"/>
            <a:r>
              <a:rPr lang="en-US" altLang="zh-CN"/>
              <a:t>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4" name="Date Placeholder 3"/>
          <p:cNvSpPr>
            <a:spLocks noGrp="1"/>
          </p:cNvSpPr>
          <p:nvPr>
            <p:ph type="dt" sz="half" idx="2"/>
          </p:nvPr>
        </p:nvSpPr>
        <p:spPr>
          <a:xfrm>
            <a:off x="5592691" y="4412457"/>
            <a:ext cx="2057400" cy="273844"/>
          </a:xfrm>
          <a:prstGeom prst="rect">
            <a:avLst/>
          </a:prstGeom>
        </p:spPr>
        <p:txBody>
          <a:bodyPr vert="horz" lIns="91440" tIns="45720" rIns="91440" bIns="45720" rtlCol="0" anchor="ctr"/>
          <a:lstStyle>
            <a:lvl1pPr algn="r">
              <a:defRPr sz="788">
                <a:solidFill>
                  <a:schemeClr val="tx1">
                    <a:tint val="75000"/>
                  </a:schemeClr>
                </a:solidFill>
              </a:defRPr>
            </a:lvl1pPr>
          </a:lstStyle>
          <a:p>
            <a:fld id="{4AAD347D-5ACD-4C99-B74B-A9C85AD731AF}" type="datetimeFigureOut">
              <a:rPr lang="en-US" smtClean="0"/>
              <a:t>4/8/2018</a:t>
            </a:fld>
            <a:endParaRPr lang="en-US" dirty="0"/>
          </a:p>
        </p:txBody>
      </p:sp>
      <p:sp>
        <p:nvSpPr>
          <p:cNvPr id="5" name="Footer Placeholder 4"/>
          <p:cNvSpPr>
            <a:spLocks noGrp="1"/>
          </p:cNvSpPr>
          <p:nvPr>
            <p:ph type="ftr" sz="quarter" idx="3"/>
          </p:nvPr>
        </p:nvSpPr>
        <p:spPr>
          <a:xfrm>
            <a:off x="856059" y="4412457"/>
            <a:ext cx="4679482" cy="273844"/>
          </a:xfrm>
          <a:prstGeom prst="rect">
            <a:avLst/>
          </a:prstGeom>
        </p:spPr>
        <p:txBody>
          <a:bodyPr vert="horz" lIns="91440" tIns="45720" rIns="91440" bIns="45720" rtlCol="0" anchor="ctr"/>
          <a:lstStyle>
            <a:lvl1pPr algn="l">
              <a:defRPr sz="788"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707241" y="4412456"/>
            <a:ext cx="578317" cy="273844"/>
          </a:xfrm>
          <a:prstGeom prst="rect">
            <a:avLst/>
          </a:prstGeom>
        </p:spPr>
        <p:txBody>
          <a:bodyPr vert="horz" lIns="91440" tIns="45720" rIns="91440" bIns="45720" rtlCol="0" anchor="ctr"/>
          <a:lstStyle>
            <a:lvl1pPr algn="r">
              <a:defRPr sz="788">
                <a:solidFill>
                  <a:schemeClr val="tx1">
                    <a:tint val="75000"/>
                  </a:schemeClr>
                </a:solidFill>
              </a:defRPr>
            </a:lvl1pPr>
          </a:lstStyle>
          <a:p>
            <a:pPr marL="0" lvl="0" indent="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722726662"/>
      </p:ext>
    </p:extLst>
  </p:cSld>
  <p:clrMap bg1="dk1" tx1="lt1" bg2="dk2" tx2="lt2" accent1="accent1" accent2="accent2" accent3="accent3" accent4="accent4" accent5="accent5" accent6="accent6" hlink="hlink" folHlink="folHlink"/>
  <p:sldLayoutIdLst>
    <p:sldLayoutId id="2147483777" r:id="rId1"/>
    <p:sldLayoutId id="2147483778" r:id="rId2"/>
    <p:sldLayoutId id="2147483779" r:id="rId3"/>
    <p:sldLayoutId id="2147483780" r:id="rId4"/>
    <p:sldLayoutId id="2147483781" r:id="rId5"/>
    <p:sldLayoutId id="2147483782" r:id="rId6"/>
    <p:sldLayoutId id="2147483783" r:id="rId7"/>
    <p:sldLayoutId id="2147483784" r:id="rId8"/>
    <p:sldLayoutId id="2147483785" r:id="rId9"/>
    <p:sldLayoutId id="2147483786" r:id="rId10"/>
    <p:sldLayoutId id="2147483787" r:id="rId11"/>
    <p:sldLayoutId id="2147483788" r:id="rId12"/>
    <p:sldLayoutId id="2147483789" r:id="rId13"/>
    <p:sldLayoutId id="2147483790" r:id="rId14"/>
    <p:sldLayoutId id="2147483791" r:id="rId15"/>
    <p:sldLayoutId id="2147483792" r:id="rId16"/>
    <p:sldLayoutId id="2147483793" r:id="rId17"/>
    <p:sldLayoutId id="2147483794" r:id="rId18"/>
  </p:sldLayoutIdLst>
  <p:hf hdr="0" ftr="0" dt="0"/>
  <p:txStyles>
    <p:titleStyle>
      <a:lvl1pPr algn="l" defTabSz="685800" rtl="0" eaLnBrk="1" latinLnBrk="0" hangingPunct="1">
        <a:lnSpc>
          <a:spcPct val="90000"/>
        </a:lnSpc>
        <a:spcBef>
          <a:spcPct val="0"/>
        </a:spcBef>
        <a:buNone/>
        <a:defRPr sz="2700" kern="1200" cap="all" baseline="0">
          <a:solidFill>
            <a:schemeClr val="tx1"/>
          </a:solidFill>
          <a:latin typeface="+mj-lt"/>
          <a:ea typeface="+mj-ea"/>
          <a:cs typeface="+mj-cs"/>
        </a:defRPr>
      </a:lvl1pPr>
    </p:titleStyle>
    <p:bodyStyle>
      <a:lvl1pPr marL="171450" indent="-171450" algn="l" defTabSz="685800" rtl="0" eaLnBrk="1" latinLnBrk="0" hangingPunct="1">
        <a:lnSpc>
          <a:spcPct val="120000"/>
        </a:lnSpc>
        <a:spcBef>
          <a:spcPts val="750"/>
        </a:spcBef>
        <a:buSzPct val="125000"/>
        <a:buFont typeface="Arial" panose="020B0604020202020204" pitchFamily="34" charset="0"/>
        <a:buChar char="•"/>
        <a:defRPr sz="1800" kern="1200">
          <a:solidFill>
            <a:schemeClr val="tx1"/>
          </a:solidFill>
          <a:latin typeface="+mn-lt"/>
          <a:ea typeface="+mn-ea"/>
          <a:cs typeface="+mn-cs"/>
        </a:defRPr>
      </a:lvl1pPr>
      <a:lvl2pPr marL="514350" indent="-171450" algn="l" defTabSz="685800" rtl="0" eaLnBrk="1" latinLnBrk="0" hangingPunct="1">
        <a:lnSpc>
          <a:spcPct val="120000"/>
        </a:lnSpc>
        <a:spcBef>
          <a:spcPts val="375"/>
        </a:spcBef>
        <a:buSzPct val="125000"/>
        <a:buFont typeface="Arial" panose="020B0604020202020204" pitchFamily="34" charset="0"/>
        <a:buChar char="•"/>
        <a:defRPr sz="1500" kern="1200">
          <a:solidFill>
            <a:schemeClr val="tx1"/>
          </a:solidFill>
          <a:latin typeface="+mn-lt"/>
          <a:ea typeface="+mn-ea"/>
          <a:cs typeface="+mn-cs"/>
        </a:defRPr>
      </a:lvl2pPr>
      <a:lvl3pPr marL="857250" indent="-171450" algn="l" defTabSz="685800" rtl="0" eaLnBrk="1" latinLnBrk="0" hangingPunct="1">
        <a:lnSpc>
          <a:spcPct val="120000"/>
        </a:lnSpc>
        <a:spcBef>
          <a:spcPts val="375"/>
        </a:spcBef>
        <a:buSzPct val="125000"/>
        <a:buFont typeface="Arial" panose="020B0604020202020204" pitchFamily="34" charset="0"/>
        <a:buChar char="•"/>
        <a:defRPr sz="1350" kern="1200">
          <a:solidFill>
            <a:schemeClr val="tx1"/>
          </a:solidFill>
          <a:latin typeface="+mn-lt"/>
          <a:ea typeface="+mn-ea"/>
          <a:cs typeface="+mn-cs"/>
        </a:defRPr>
      </a:lvl3pPr>
      <a:lvl4pPr marL="1200150" indent="-171450" algn="l" defTabSz="685800"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4pPr>
      <a:lvl5pPr marL="1543050" indent="-171450" algn="l" defTabSz="685800"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5pPr>
      <a:lvl6pPr marL="18859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6pPr>
      <a:lvl7pPr marL="22288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7pPr>
      <a:lvl8pPr marL="25717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8pPr>
      <a:lvl9pPr marL="29146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Shape 86"/>
          <p:cNvSpPr txBox="1">
            <a:spLocks noGrp="1"/>
          </p:cNvSpPr>
          <p:nvPr>
            <p:ph type="ctrTitle"/>
          </p:nvPr>
        </p:nvSpPr>
        <p:spPr>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dirty="0"/>
              <a:t>Technology Audit Plan</a:t>
            </a:r>
            <a:br>
              <a:rPr lang="en" dirty="0"/>
            </a:br>
            <a:r>
              <a:rPr lang="en" dirty="0"/>
              <a:t>                 ----BCSY University</a:t>
            </a:r>
            <a:endParaRPr dirty="0"/>
          </a:p>
        </p:txBody>
      </p:sp>
      <p:sp>
        <p:nvSpPr>
          <p:cNvPr id="87" name="Shape 87"/>
          <p:cNvSpPr txBox="1">
            <a:spLocks noGrp="1"/>
          </p:cNvSpPr>
          <p:nvPr>
            <p:ph type="subTitle" idx="1"/>
          </p:nvPr>
        </p:nvSpPr>
        <p:spPr>
          <a:xfrm>
            <a:off x="729625" y="2889650"/>
            <a:ext cx="7688100" cy="17742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None/>
            </a:pPr>
            <a:r>
              <a:rPr lang="en" dirty="0"/>
              <a:t>Team Member: Marsha Billups</a:t>
            </a:r>
            <a:br>
              <a:rPr lang="en" dirty="0"/>
            </a:br>
            <a:r>
              <a:rPr lang="en" dirty="0"/>
              <a:t>                       Qiyu Chen</a:t>
            </a:r>
            <a:br>
              <a:rPr lang="en" dirty="0"/>
            </a:br>
            <a:r>
              <a:rPr lang="en" dirty="0"/>
              <a:t>                       Ping Sun</a:t>
            </a:r>
            <a:br>
              <a:rPr lang="en" dirty="0"/>
            </a:br>
            <a:r>
              <a:rPr lang="en" dirty="0"/>
              <a:t>                       Ruby (Qianru) Yang</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Shape 147"/>
          <p:cNvSpPr txBox="1">
            <a:spLocks noGrp="1"/>
          </p:cNvSpPr>
          <p:nvPr>
            <p:ph type="title"/>
          </p:nvPr>
        </p:nvSpPr>
        <p:spPr>
          <a:xfrm>
            <a:off x="729450" y="390074"/>
            <a:ext cx="7688700" cy="5352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dirty="0"/>
              <a:t>Finding 4: Bad backup policy </a:t>
            </a:r>
            <a:endParaRPr dirty="0"/>
          </a:p>
        </p:txBody>
      </p:sp>
      <p:sp>
        <p:nvSpPr>
          <p:cNvPr id="148" name="Shape 148"/>
          <p:cNvSpPr txBox="1">
            <a:spLocks noGrp="1"/>
          </p:cNvSpPr>
          <p:nvPr>
            <p:ph type="body" idx="1"/>
          </p:nvPr>
        </p:nvSpPr>
        <p:spPr>
          <a:xfrm>
            <a:off x="729450" y="802967"/>
            <a:ext cx="7688700" cy="4215599"/>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dirty="0"/>
              <a:t>Fact – The data stored in the database from half year ago did not have a  backup</a:t>
            </a:r>
            <a:endParaRPr dirty="0"/>
          </a:p>
          <a:p>
            <a:pPr marL="0" lvl="0" indent="0">
              <a:spcBef>
                <a:spcPts val="1600"/>
              </a:spcBef>
              <a:spcAft>
                <a:spcPts val="0"/>
              </a:spcAft>
              <a:buNone/>
            </a:pPr>
            <a:r>
              <a:rPr lang="en" dirty="0"/>
              <a:t>Standards – According to NIST 800-34, system data should be backed up regularly. Policies should specify the minimum frequency and scope of backups (e.g., daily or weekly, incremental or full) based on data criticality and the frequency that new information is introduced.  )</a:t>
            </a:r>
            <a:endParaRPr dirty="0"/>
          </a:p>
          <a:p>
            <a:pPr marL="0" lvl="0" indent="0">
              <a:spcBef>
                <a:spcPts val="1600"/>
              </a:spcBef>
              <a:spcAft>
                <a:spcPts val="0"/>
              </a:spcAft>
              <a:buNone/>
            </a:pPr>
            <a:r>
              <a:rPr lang="en" dirty="0"/>
              <a:t>Root Cause of the issue: the administrator of database backup data randomly </a:t>
            </a:r>
            <a:endParaRPr dirty="0"/>
          </a:p>
          <a:p>
            <a:pPr marL="0" lvl="0" indent="0">
              <a:spcBef>
                <a:spcPts val="1600"/>
              </a:spcBef>
              <a:spcAft>
                <a:spcPts val="0"/>
              </a:spcAft>
              <a:buNone/>
            </a:pPr>
            <a:r>
              <a:rPr lang="en" dirty="0"/>
              <a:t>Impact to the business:high, losing data bring huge damage to student and bring bad reputation to the university.</a:t>
            </a:r>
            <a:endParaRPr dirty="0"/>
          </a:p>
          <a:p>
            <a:pPr marL="0" lvl="0" indent="0">
              <a:spcBef>
                <a:spcPts val="1600"/>
              </a:spcBef>
              <a:spcAft>
                <a:spcPts val="1600"/>
              </a:spcAft>
              <a:buNone/>
            </a:pPr>
            <a:r>
              <a:rPr lang="en" dirty="0"/>
              <a:t>Recommendations: backup the data every two months.</a:t>
            </a:r>
            <a:endParaRPr dirty="0"/>
          </a:p>
        </p:txBody>
      </p:sp>
      <p:sp>
        <p:nvSpPr>
          <p:cNvPr id="149" name="Shape 149"/>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spcBef>
                <a:spcPts val="0"/>
              </a:spcBef>
              <a:spcAft>
                <a:spcPts val="0"/>
              </a:spcAft>
              <a:buNone/>
            </a:pPr>
            <a:fld id="{00000000-1234-1234-1234-123412341234}" type="slidenum">
              <a:rPr lang="en">
                <a:solidFill>
                  <a:schemeClr val="accent1"/>
                </a:solidFill>
                <a:latin typeface="Lato"/>
                <a:ea typeface="Lato"/>
                <a:cs typeface="Lato"/>
                <a:sym typeface="Lato"/>
              </a:rPr>
              <a:t>10</a:t>
            </a:fld>
            <a:endParaRPr>
              <a:solidFill>
                <a:schemeClr val="accent1"/>
              </a:solidFill>
              <a:latin typeface="Lato"/>
              <a:ea typeface="Lato"/>
              <a:cs typeface="Lato"/>
              <a:sym typeface="Lato"/>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Shape 154"/>
          <p:cNvSpPr txBox="1">
            <a:spLocks noGrp="1"/>
          </p:cNvSpPr>
          <p:nvPr>
            <p:ph type="title"/>
          </p:nvPr>
        </p:nvSpPr>
        <p:spPr>
          <a:xfrm>
            <a:off x="813960" y="638166"/>
            <a:ext cx="7688700" cy="5352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dirty="0"/>
              <a:t>Conclusion</a:t>
            </a:r>
            <a:endParaRPr dirty="0"/>
          </a:p>
        </p:txBody>
      </p:sp>
      <p:sp>
        <p:nvSpPr>
          <p:cNvPr id="155" name="Shape 155"/>
          <p:cNvSpPr txBox="1">
            <a:spLocks noGrp="1"/>
          </p:cNvSpPr>
          <p:nvPr>
            <p:ph type="body" idx="1"/>
          </p:nvPr>
        </p:nvSpPr>
        <p:spPr>
          <a:xfrm>
            <a:off x="813960" y="1362948"/>
            <a:ext cx="7688700" cy="3166521"/>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dirty="0"/>
              <a:t>Overall overall rating for effectiveness of the processes and controls: Unsatisfactory</a:t>
            </a:r>
            <a:endParaRPr dirty="0"/>
          </a:p>
          <a:p>
            <a:pPr marL="0" lvl="0" indent="0">
              <a:spcBef>
                <a:spcPts val="1600"/>
              </a:spcBef>
              <a:spcAft>
                <a:spcPts val="0"/>
              </a:spcAft>
              <a:buNone/>
            </a:pPr>
            <a:r>
              <a:rPr lang="en" dirty="0"/>
              <a:t>Four high risk rating finding: 1.Unauthorized Physical Access</a:t>
            </a:r>
            <a:endParaRPr dirty="0"/>
          </a:p>
          <a:p>
            <a:pPr marL="0" lvl="0" indent="0">
              <a:spcBef>
                <a:spcPts val="1600"/>
              </a:spcBef>
              <a:spcAft>
                <a:spcPts val="0"/>
              </a:spcAft>
              <a:buNone/>
            </a:pPr>
            <a:r>
              <a:rPr lang="en" dirty="0"/>
              <a:t>                                         2.Weak Change Management Implementation</a:t>
            </a:r>
            <a:endParaRPr dirty="0"/>
          </a:p>
          <a:p>
            <a:pPr marL="0" lvl="0" indent="0">
              <a:spcBef>
                <a:spcPts val="1600"/>
              </a:spcBef>
              <a:spcAft>
                <a:spcPts val="0"/>
              </a:spcAft>
              <a:buNone/>
            </a:pPr>
            <a:r>
              <a:rPr lang="en" dirty="0"/>
              <a:t>                                         3.Removable Devices Using</a:t>
            </a:r>
            <a:endParaRPr dirty="0"/>
          </a:p>
          <a:p>
            <a:pPr marL="0" lvl="0" indent="0">
              <a:spcBef>
                <a:spcPts val="1600"/>
              </a:spcBef>
              <a:spcAft>
                <a:spcPts val="1600"/>
              </a:spcAft>
              <a:buNone/>
            </a:pPr>
            <a:r>
              <a:rPr lang="en" dirty="0"/>
              <a:t>                                         4.Bad backup policy</a:t>
            </a:r>
            <a:br>
              <a:rPr lang="en" dirty="0"/>
            </a:br>
            <a:endParaRPr dirty="0"/>
          </a:p>
        </p:txBody>
      </p:sp>
      <p:sp>
        <p:nvSpPr>
          <p:cNvPr id="156" name="Shape 156"/>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spcBef>
                <a:spcPts val="0"/>
              </a:spcBef>
              <a:spcAft>
                <a:spcPts val="0"/>
              </a:spcAft>
              <a:buNone/>
            </a:pPr>
            <a:fld id="{00000000-1234-1234-1234-123412341234}" type="slidenum">
              <a:rPr lang="en">
                <a:solidFill>
                  <a:schemeClr val="accent1"/>
                </a:solidFill>
                <a:latin typeface="Lato"/>
                <a:ea typeface="Lato"/>
                <a:cs typeface="Lato"/>
                <a:sym typeface="Lato"/>
              </a:rPr>
              <a:t>11</a:t>
            </a:fld>
            <a:endParaRPr>
              <a:solidFill>
                <a:schemeClr val="accent1"/>
              </a:solidFill>
              <a:latin typeface="Lato"/>
              <a:ea typeface="Lato"/>
              <a:cs typeface="Lato"/>
              <a:sym typeface="Lato"/>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Shape 92"/>
          <p:cNvSpPr txBox="1">
            <a:spLocks noGrp="1"/>
          </p:cNvSpPr>
          <p:nvPr>
            <p:ph type="ctrTitle"/>
          </p:nvPr>
        </p:nvSpPr>
        <p:spPr>
          <a:xfrm>
            <a:off x="1608409" y="939678"/>
            <a:ext cx="7688100" cy="736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3000" dirty="0"/>
              <a:t>Agenda</a:t>
            </a:r>
            <a:endParaRPr sz="3000" dirty="0"/>
          </a:p>
        </p:txBody>
      </p:sp>
      <p:sp>
        <p:nvSpPr>
          <p:cNvPr id="93" name="Shape 93"/>
          <p:cNvSpPr txBox="1">
            <a:spLocks noGrp="1"/>
          </p:cNvSpPr>
          <p:nvPr>
            <p:ph type="subTitle" idx="1"/>
          </p:nvPr>
        </p:nvSpPr>
        <p:spPr>
          <a:xfrm>
            <a:off x="1608409" y="1780460"/>
            <a:ext cx="6344570" cy="21783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dirty="0"/>
              <a:t>1.Background</a:t>
            </a:r>
            <a:endParaRPr dirty="0"/>
          </a:p>
          <a:p>
            <a:pPr marL="0" lvl="0" indent="0">
              <a:spcBef>
                <a:spcPts val="0"/>
              </a:spcBef>
              <a:spcAft>
                <a:spcPts val="0"/>
              </a:spcAft>
              <a:buNone/>
            </a:pPr>
            <a:endParaRPr dirty="0"/>
          </a:p>
          <a:p>
            <a:pPr marL="0" lvl="0" indent="0">
              <a:spcBef>
                <a:spcPts val="0"/>
              </a:spcBef>
              <a:spcAft>
                <a:spcPts val="0"/>
              </a:spcAft>
              <a:buNone/>
            </a:pPr>
            <a:r>
              <a:rPr lang="en" dirty="0"/>
              <a:t>2.Audit scope</a:t>
            </a:r>
            <a:endParaRPr dirty="0"/>
          </a:p>
          <a:p>
            <a:pPr marL="0" lvl="0" indent="0">
              <a:spcBef>
                <a:spcPts val="0"/>
              </a:spcBef>
              <a:spcAft>
                <a:spcPts val="0"/>
              </a:spcAft>
              <a:buNone/>
            </a:pPr>
            <a:endParaRPr dirty="0"/>
          </a:p>
          <a:p>
            <a:pPr marL="0" lvl="0" indent="0">
              <a:spcBef>
                <a:spcPts val="0"/>
              </a:spcBef>
              <a:spcAft>
                <a:spcPts val="0"/>
              </a:spcAft>
              <a:buNone/>
            </a:pPr>
            <a:r>
              <a:rPr lang="en" dirty="0"/>
              <a:t>3.Findings</a:t>
            </a:r>
            <a:endParaRPr dirty="0"/>
          </a:p>
          <a:p>
            <a:pPr marL="0" lvl="0" indent="0">
              <a:spcBef>
                <a:spcPts val="0"/>
              </a:spcBef>
              <a:spcAft>
                <a:spcPts val="0"/>
              </a:spcAft>
              <a:buNone/>
            </a:pPr>
            <a:endParaRPr dirty="0"/>
          </a:p>
          <a:p>
            <a:pPr marL="0" lvl="0" indent="0">
              <a:spcBef>
                <a:spcPts val="0"/>
              </a:spcBef>
              <a:spcAft>
                <a:spcPts val="0"/>
              </a:spcAft>
              <a:buNone/>
            </a:pPr>
            <a:r>
              <a:rPr lang="en" dirty="0"/>
              <a:t>4.conclusion</a:t>
            </a:r>
            <a:endParaRPr dirty="0"/>
          </a:p>
          <a:p>
            <a:pPr marL="0" lvl="0" indent="0">
              <a:spcBef>
                <a:spcPts val="0"/>
              </a:spcBef>
              <a:spcAft>
                <a:spcPts val="0"/>
              </a:spcAft>
              <a:buNone/>
            </a:pP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Shape 98"/>
          <p:cNvSpPr txBox="1">
            <a:spLocks noGrp="1"/>
          </p:cNvSpPr>
          <p:nvPr>
            <p:ph type="title"/>
          </p:nvPr>
        </p:nvSpPr>
        <p:spPr>
          <a:xfrm>
            <a:off x="729450" y="581460"/>
            <a:ext cx="7688700" cy="5352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Background</a:t>
            </a:r>
            <a:endParaRPr/>
          </a:p>
        </p:txBody>
      </p:sp>
      <p:sp>
        <p:nvSpPr>
          <p:cNvPr id="99" name="Shape 99"/>
          <p:cNvSpPr txBox="1">
            <a:spLocks noGrp="1"/>
          </p:cNvSpPr>
          <p:nvPr>
            <p:ph type="body" idx="1"/>
          </p:nvPr>
        </p:nvSpPr>
        <p:spPr>
          <a:xfrm>
            <a:off x="729450" y="1116659"/>
            <a:ext cx="7688700" cy="3633191"/>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dirty="0"/>
              <a:t>BCSY University is a private university located in Downtown Boston. There is a Intensive English Language Program (IELP) department in BCSY university attracts students from all over the world to the historic city of Boston, a cultural and culinary center.</a:t>
            </a:r>
            <a:endParaRPr dirty="0"/>
          </a:p>
          <a:p>
            <a:pPr marL="0" lvl="0" indent="0">
              <a:spcBef>
                <a:spcPts val="1600"/>
              </a:spcBef>
              <a:spcAft>
                <a:spcPts val="1600"/>
              </a:spcAft>
              <a:buNone/>
            </a:pPr>
            <a:r>
              <a:rPr lang="en" dirty="0"/>
              <a:t>The objective of this audit is to review Temple University Intensive English Language program’s Enterprise Database security controls. The Database mainly store student PII information. This audit shall focus primarily on Vulnerability Management, Change Management, Access Control and Data Loss Prevention. We shall explore current  control processes, find the weakness and access the control environment.</a:t>
            </a:r>
            <a:br>
              <a:rPr lang="en" dirty="0"/>
            </a:br>
            <a:endParaRPr dirty="0"/>
          </a:p>
        </p:txBody>
      </p:sp>
      <p:sp>
        <p:nvSpPr>
          <p:cNvPr id="100" name="Shape 100"/>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spcBef>
                <a:spcPts val="0"/>
              </a:spcBef>
              <a:spcAft>
                <a:spcPts val="0"/>
              </a:spcAft>
              <a:buNone/>
            </a:pPr>
            <a:fld id="{00000000-1234-1234-1234-123412341234}" type="slidenum">
              <a:rPr lang="en">
                <a:solidFill>
                  <a:schemeClr val="accent1"/>
                </a:solidFill>
                <a:latin typeface="Lato"/>
                <a:ea typeface="Lato"/>
                <a:cs typeface="Lato"/>
                <a:sym typeface="Lato"/>
              </a:rPr>
              <a:t>3</a:t>
            </a:fld>
            <a:endParaRPr>
              <a:solidFill>
                <a:schemeClr val="accent1"/>
              </a:solidFill>
              <a:latin typeface="Lato"/>
              <a:ea typeface="Lato"/>
              <a:cs typeface="Lato"/>
              <a:sym typeface="Lato"/>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Shape 105"/>
          <p:cNvSpPr txBox="1">
            <a:spLocks noGrp="1"/>
          </p:cNvSpPr>
          <p:nvPr>
            <p:ph type="title"/>
          </p:nvPr>
        </p:nvSpPr>
        <p:spPr>
          <a:xfrm>
            <a:off x="1027162" y="794110"/>
            <a:ext cx="7688700" cy="5352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dirty="0"/>
              <a:t>Audit scope</a:t>
            </a:r>
            <a:endParaRPr dirty="0"/>
          </a:p>
        </p:txBody>
      </p:sp>
      <p:sp>
        <p:nvSpPr>
          <p:cNvPr id="106" name="Shape 106"/>
          <p:cNvSpPr txBox="1">
            <a:spLocks noGrp="1"/>
          </p:cNvSpPr>
          <p:nvPr>
            <p:ph type="body" idx="1"/>
          </p:nvPr>
        </p:nvSpPr>
        <p:spPr>
          <a:xfrm>
            <a:off x="847602" y="1433832"/>
            <a:ext cx="7688700" cy="2308827"/>
          </a:xfrm>
          <a:prstGeom prst="rect">
            <a:avLst/>
          </a:prstGeom>
        </p:spPr>
        <p:txBody>
          <a:bodyPr spcFirstLastPara="1" wrap="square" lIns="91425" tIns="91425" rIns="91425" bIns="91425" anchor="t" anchorCtr="0">
            <a:noAutofit/>
          </a:bodyPr>
          <a:lstStyle/>
          <a:p>
            <a:pPr marL="457200" lvl="0" indent="-317500" rtl="0">
              <a:spcBef>
                <a:spcPts val="0"/>
              </a:spcBef>
              <a:spcAft>
                <a:spcPts val="0"/>
              </a:spcAft>
              <a:buSzPts val="1400"/>
              <a:buChar char="●"/>
            </a:pPr>
            <a:r>
              <a:rPr lang="en" dirty="0"/>
              <a:t>Database integrity and consistency</a:t>
            </a:r>
            <a:endParaRPr dirty="0"/>
          </a:p>
          <a:p>
            <a:pPr marL="457200" lvl="0" indent="-317500" rtl="0">
              <a:spcBef>
                <a:spcPts val="0"/>
              </a:spcBef>
              <a:spcAft>
                <a:spcPts val="0"/>
              </a:spcAft>
              <a:buSzPts val="1400"/>
              <a:buChar char="●"/>
            </a:pPr>
            <a:r>
              <a:rPr lang="en" dirty="0"/>
              <a:t>System development life cycle process </a:t>
            </a:r>
            <a:endParaRPr dirty="0"/>
          </a:p>
          <a:p>
            <a:pPr marL="457200" lvl="0" indent="-317500" rtl="0">
              <a:spcBef>
                <a:spcPts val="0"/>
              </a:spcBef>
              <a:spcAft>
                <a:spcPts val="0"/>
              </a:spcAft>
              <a:buSzPts val="1400"/>
              <a:buChar char="●"/>
            </a:pPr>
            <a:r>
              <a:rPr lang="en" dirty="0"/>
              <a:t>Physical and logical access to database servers</a:t>
            </a:r>
            <a:endParaRPr dirty="0"/>
          </a:p>
          <a:p>
            <a:pPr marL="457200" lvl="0" indent="-317500" rtl="0">
              <a:spcBef>
                <a:spcPts val="0"/>
              </a:spcBef>
              <a:spcAft>
                <a:spcPts val="0"/>
              </a:spcAft>
              <a:buSzPts val="1400"/>
              <a:buChar char="●"/>
            </a:pPr>
            <a:r>
              <a:rPr lang="en" dirty="0"/>
              <a:t>Data Protection </a:t>
            </a:r>
            <a:endParaRPr dirty="0"/>
          </a:p>
          <a:p>
            <a:pPr marL="457200" lvl="0" indent="-317500" rtl="0">
              <a:spcBef>
                <a:spcPts val="0"/>
              </a:spcBef>
              <a:spcAft>
                <a:spcPts val="0"/>
              </a:spcAft>
              <a:buSzPts val="1400"/>
              <a:buChar char="●"/>
            </a:pPr>
            <a:r>
              <a:rPr lang="en" dirty="0"/>
              <a:t>Data Accuracy Analysis</a:t>
            </a:r>
            <a:endParaRPr dirty="0"/>
          </a:p>
          <a:p>
            <a:pPr marL="457200" lvl="0" indent="-317500" rtl="0">
              <a:spcBef>
                <a:spcPts val="0"/>
              </a:spcBef>
              <a:spcAft>
                <a:spcPts val="0"/>
              </a:spcAft>
              <a:buSzPts val="1400"/>
              <a:buChar char="●"/>
            </a:pPr>
            <a:r>
              <a:rPr lang="en" dirty="0"/>
              <a:t>Data Backup and recovery processes</a:t>
            </a:r>
            <a:endParaRPr dirty="0"/>
          </a:p>
          <a:p>
            <a:pPr marL="0" lvl="0" indent="0">
              <a:spcBef>
                <a:spcPts val="1600"/>
              </a:spcBef>
              <a:spcAft>
                <a:spcPts val="1600"/>
              </a:spcAft>
              <a:buNone/>
            </a:pPr>
            <a:br>
              <a:rPr lang="en" dirty="0"/>
            </a:br>
            <a:br>
              <a:rPr lang="en" dirty="0"/>
            </a:br>
            <a:endParaRPr dirty="0"/>
          </a:p>
        </p:txBody>
      </p:sp>
      <p:sp>
        <p:nvSpPr>
          <p:cNvPr id="107" name="Shape 107"/>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spcBef>
                <a:spcPts val="0"/>
              </a:spcBef>
              <a:spcAft>
                <a:spcPts val="0"/>
              </a:spcAft>
              <a:buNone/>
            </a:pPr>
            <a:fld id="{00000000-1234-1234-1234-123412341234}" type="slidenum">
              <a:rPr lang="en">
                <a:solidFill>
                  <a:schemeClr val="accent1"/>
                </a:solidFill>
                <a:latin typeface="Lato"/>
                <a:ea typeface="Lato"/>
                <a:cs typeface="Lato"/>
                <a:sym typeface="Lato"/>
              </a:rPr>
              <a:t>4</a:t>
            </a:fld>
            <a:endParaRPr>
              <a:solidFill>
                <a:schemeClr val="accent1"/>
              </a:solidFill>
              <a:latin typeface="Lato"/>
              <a:ea typeface="Lato"/>
              <a:cs typeface="Lato"/>
              <a:sym typeface="Lato"/>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Shape 112"/>
          <p:cNvSpPr txBox="1">
            <a:spLocks noGrp="1"/>
          </p:cNvSpPr>
          <p:nvPr>
            <p:ph type="title"/>
          </p:nvPr>
        </p:nvSpPr>
        <p:spPr>
          <a:xfrm>
            <a:off x="729450" y="524752"/>
            <a:ext cx="7688700" cy="535200"/>
          </a:xfrm>
          <a:prstGeom prst="rect">
            <a:avLst/>
          </a:prstGeom>
        </p:spPr>
        <p:txBody>
          <a:bodyPr spcFirstLastPara="1" wrap="square" lIns="91425" tIns="91425" rIns="91425" bIns="91425" anchor="t" anchorCtr="0">
            <a:noAutofit/>
          </a:bodyPr>
          <a:lstStyle/>
          <a:p>
            <a:pPr lvl="0"/>
            <a:r>
              <a:rPr lang="en" dirty="0"/>
              <a:t>Finding 1:</a:t>
            </a:r>
            <a:r>
              <a:rPr lang="en-US" dirty="0"/>
              <a:t>Unauthorized Physical Access</a:t>
            </a:r>
            <a:endParaRPr dirty="0"/>
          </a:p>
        </p:txBody>
      </p:sp>
      <p:sp>
        <p:nvSpPr>
          <p:cNvPr id="113" name="Shape 113"/>
          <p:cNvSpPr txBox="1">
            <a:spLocks noGrp="1"/>
          </p:cNvSpPr>
          <p:nvPr>
            <p:ph type="body" idx="1"/>
          </p:nvPr>
        </p:nvSpPr>
        <p:spPr>
          <a:xfrm>
            <a:off x="729450" y="1059952"/>
            <a:ext cx="7688700" cy="29442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dirty="0"/>
              <a:t>Fact – Lack of adequate security measures that prevents and limits entry points physical access to the servers.</a:t>
            </a:r>
            <a:endParaRPr dirty="0"/>
          </a:p>
          <a:p>
            <a:pPr marL="0" lvl="0" indent="0">
              <a:spcBef>
                <a:spcPts val="1600"/>
              </a:spcBef>
              <a:spcAft>
                <a:spcPts val="0"/>
              </a:spcAft>
              <a:buNone/>
            </a:pPr>
            <a:r>
              <a:rPr lang="en" dirty="0"/>
              <a:t>Standards – NIST SP 800-116 presents that how and why organizations should deploy PACS (Physical Access Control Systems).</a:t>
            </a:r>
            <a:endParaRPr dirty="0"/>
          </a:p>
          <a:p>
            <a:pPr marL="0" lvl="0" indent="0">
              <a:spcBef>
                <a:spcPts val="1600"/>
              </a:spcBef>
              <a:spcAft>
                <a:spcPts val="0"/>
              </a:spcAft>
              <a:buNone/>
            </a:pPr>
            <a:r>
              <a:rPr lang="en" dirty="0"/>
              <a:t>Root Cause of the issue - Lack of pay attention to data security control beside technology field.  </a:t>
            </a:r>
            <a:endParaRPr dirty="0"/>
          </a:p>
          <a:p>
            <a:pPr marL="0" lvl="0" indent="0">
              <a:spcBef>
                <a:spcPts val="1600"/>
              </a:spcBef>
              <a:spcAft>
                <a:spcPts val="0"/>
              </a:spcAft>
              <a:buNone/>
            </a:pPr>
            <a:r>
              <a:rPr lang="en" dirty="0"/>
              <a:t>Impact -  High</a:t>
            </a:r>
            <a:endParaRPr dirty="0"/>
          </a:p>
          <a:p>
            <a:pPr marL="0" lvl="0" indent="0">
              <a:spcBef>
                <a:spcPts val="1600"/>
              </a:spcBef>
              <a:spcAft>
                <a:spcPts val="1600"/>
              </a:spcAft>
              <a:buNone/>
            </a:pPr>
            <a:r>
              <a:rPr lang="en" dirty="0"/>
              <a:t>Recommendations - 1. Using physical individual ID cards to unlock the data center door.  2. Using cameras to secure the data rooms.</a:t>
            </a:r>
            <a:br>
              <a:rPr lang="en" sz="1400" dirty="0"/>
            </a:br>
            <a:endParaRPr dirty="0"/>
          </a:p>
        </p:txBody>
      </p:sp>
      <p:sp>
        <p:nvSpPr>
          <p:cNvPr id="114" name="Shape 114"/>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spcBef>
                <a:spcPts val="0"/>
              </a:spcBef>
              <a:spcAft>
                <a:spcPts val="0"/>
              </a:spcAft>
              <a:buNone/>
            </a:pPr>
            <a:fld id="{00000000-1234-1234-1234-123412341234}" type="slidenum">
              <a:rPr lang="en">
                <a:solidFill>
                  <a:schemeClr val="accent1"/>
                </a:solidFill>
                <a:latin typeface="Lato"/>
                <a:ea typeface="Lato"/>
                <a:cs typeface="Lato"/>
                <a:sym typeface="Lato"/>
              </a:rPr>
              <a:t>5</a:t>
            </a:fld>
            <a:endParaRPr>
              <a:solidFill>
                <a:schemeClr val="accent1"/>
              </a:solidFill>
              <a:latin typeface="Lato"/>
              <a:ea typeface="Lato"/>
              <a:cs typeface="Lato"/>
              <a:sym typeface="Lato"/>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Shape 119"/>
          <p:cNvSpPr txBox="1">
            <a:spLocks noGrp="1"/>
          </p:cNvSpPr>
          <p:nvPr>
            <p:ph type="title"/>
          </p:nvPr>
        </p:nvSpPr>
        <p:spPr>
          <a:xfrm>
            <a:off x="729450" y="482222"/>
            <a:ext cx="7688700" cy="5352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2000" dirty="0"/>
              <a:t>Finding 2: Weak Change Management Implementation </a:t>
            </a:r>
            <a:endParaRPr sz="2000" dirty="0"/>
          </a:p>
        </p:txBody>
      </p:sp>
      <p:sp>
        <p:nvSpPr>
          <p:cNvPr id="120" name="Shape 120"/>
          <p:cNvSpPr txBox="1">
            <a:spLocks noGrp="1"/>
          </p:cNvSpPr>
          <p:nvPr>
            <p:ph type="body" idx="1"/>
          </p:nvPr>
        </p:nvSpPr>
        <p:spPr>
          <a:xfrm>
            <a:off x="729450" y="1017422"/>
            <a:ext cx="8039100" cy="28869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dirty="0"/>
              <a:t>FACTS:</a:t>
            </a:r>
            <a:endParaRPr dirty="0"/>
          </a:p>
          <a:p>
            <a:pPr marL="457200" lvl="0" indent="-311150" rtl="0">
              <a:spcBef>
                <a:spcPts val="1600"/>
              </a:spcBef>
              <a:spcAft>
                <a:spcPts val="0"/>
              </a:spcAft>
              <a:buSzPts val="1300"/>
              <a:buAutoNum type="arabicPeriod"/>
            </a:pPr>
            <a:r>
              <a:rPr lang="en" dirty="0"/>
              <a:t>IT Change Review Board approved all changs, however, for 26 of 30 samples  selected, the business approval was a blanket approval for as many changes required for the overall project, as opposed to individual changes</a:t>
            </a:r>
            <a:endParaRPr dirty="0"/>
          </a:p>
          <a:p>
            <a:pPr marL="457200" lvl="0" indent="-311150" rtl="0">
              <a:spcBef>
                <a:spcPts val="0"/>
              </a:spcBef>
              <a:spcAft>
                <a:spcPts val="0"/>
              </a:spcAft>
              <a:buSzPts val="1300"/>
              <a:buAutoNum type="arabicPeriod"/>
            </a:pPr>
            <a:r>
              <a:rPr lang="en" dirty="0"/>
              <a:t>For 25 of 30 samples selected, the change request was not formally documented with the BCSY’s IT Tracking (ITRAC) system prior to System Owner approval</a:t>
            </a:r>
            <a:endParaRPr dirty="0"/>
          </a:p>
          <a:p>
            <a:pPr marL="457200" lvl="0" indent="-311150" rtl="0">
              <a:spcBef>
                <a:spcPts val="0"/>
              </a:spcBef>
              <a:spcAft>
                <a:spcPts val="0"/>
              </a:spcAft>
              <a:buSzPts val="1300"/>
              <a:buAutoNum type="arabicPeriod"/>
            </a:pPr>
            <a:r>
              <a:rPr lang="en" dirty="0"/>
              <a:t>For 29 of 30 samples selected, evidence of business User Acceptance Testing (UAT) was not formally documented</a:t>
            </a:r>
            <a:endParaRPr dirty="0"/>
          </a:p>
          <a:p>
            <a:pPr marL="457200" lvl="0" indent="-311150" rtl="0">
              <a:spcBef>
                <a:spcPts val="0"/>
              </a:spcBef>
              <a:spcAft>
                <a:spcPts val="0"/>
              </a:spcAft>
              <a:buSzPts val="1300"/>
              <a:buAutoNum type="arabicPeriod"/>
            </a:pPr>
            <a:r>
              <a:rPr lang="en" dirty="0"/>
              <a:t>Although Emergency Change procedures are formally documented, there is no time frame documented for obtaining IT Change Board approval, in the event that verbal approval is obtained.</a:t>
            </a:r>
            <a:endParaRPr dirty="0"/>
          </a:p>
        </p:txBody>
      </p:sp>
      <p:sp>
        <p:nvSpPr>
          <p:cNvPr id="121" name="Shape 121"/>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spcBef>
                <a:spcPts val="0"/>
              </a:spcBef>
              <a:spcAft>
                <a:spcPts val="0"/>
              </a:spcAft>
              <a:buNone/>
            </a:pPr>
            <a:fld id="{00000000-1234-1234-1234-123412341234}" type="slidenum">
              <a:rPr lang="en">
                <a:solidFill>
                  <a:schemeClr val="accent1"/>
                </a:solidFill>
                <a:latin typeface="Lato"/>
                <a:ea typeface="Lato"/>
                <a:cs typeface="Lato"/>
                <a:sym typeface="Lato"/>
              </a:rPr>
              <a:t>6</a:t>
            </a:fld>
            <a:endParaRPr>
              <a:solidFill>
                <a:schemeClr val="accent1"/>
              </a:solidFill>
              <a:latin typeface="Lato"/>
              <a:ea typeface="Lato"/>
              <a:cs typeface="Lato"/>
              <a:sym typeface="Lato"/>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Shape 126"/>
          <p:cNvSpPr txBox="1">
            <a:spLocks noGrp="1"/>
          </p:cNvSpPr>
          <p:nvPr>
            <p:ph type="title"/>
          </p:nvPr>
        </p:nvSpPr>
        <p:spPr>
          <a:xfrm>
            <a:off x="729450" y="382985"/>
            <a:ext cx="7688700" cy="5352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000" dirty="0"/>
              <a:t>Finding 2: Weak Change Management Implementation </a:t>
            </a:r>
            <a:endParaRPr sz="2000" dirty="0"/>
          </a:p>
        </p:txBody>
      </p:sp>
      <p:sp>
        <p:nvSpPr>
          <p:cNvPr id="127" name="Shape 127"/>
          <p:cNvSpPr txBox="1">
            <a:spLocks noGrp="1"/>
          </p:cNvSpPr>
          <p:nvPr>
            <p:ph type="body" idx="1"/>
          </p:nvPr>
        </p:nvSpPr>
        <p:spPr>
          <a:xfrm>
            <a:off x="729450" y="786809"/>
            <a:ext cx="8039100" cy="3950366"/>
          </a:xfrm>
          <a:prstGeom prst="rect">
            <a:avLst/>
          </a:prstGeom>
        </p:spPr>
        <p:txBody>
          <a:bodyPr spcFirstLastPara="1" wrap="square" lIns="91425" tIns="91425" rIns="91425" bIns="91425" anchor="t" anchorCtr="0">
            <a:noAutofit/>
          </a:bodyPr>
          <a:lstStyle/>
          <a:p>
            <a:pPr marL="0" lvl="0" indent="0" rtl="0">
              <a:lnSpc>
                <a:spcPct val="100000"/>
              </a:lnSpc>
              <a:spcBef>
                <a:spcPts val="0"/>
              </a:spcBef>
              <a:spcAft>
                <a:spcPts val="0"/>
              </a:spcAft>
              <a:buNone/>
            </a:pPr>
            <a:r>
              <a:rPr lang="en" dirty="0"/>
              <a:t>STANDARDS:</a:t>
            </a:r>
            <a:endParaRPr dirty="0"/>
          </a:p>
          <a:p>
            <a:pPr marL="457200" lvl="0" indent="-311150" rtl="0">
              <a:lnSpc>
                <a:spcPct val="100000"/>
              </a:lnSpc>
              <a:spcBef>
                <a:spcPts val="1600"/>
              </a:spcBef>
              <a:spcAft>
                <a:spcPts val="0"/>
              </a:spcAft>
              <a:buSzPts val="1300"/>
              <a:buAutoNum type="arabicPeriod"/>
            </a:pPr>
            <a:r>
              <a:rPr lang="en" dirty="0"/>
              <a:t>BCSY IT Change Management Procedures</a:t>
            </a:r>
            <a:endParaRPr dirty="0"/>
          </a:p>
          <a:p>
            <a:pPr marL="457200" lvl="0" indent="-311150" rtl="0">
              <a:lnSpc>
                <a:spcPct val="100000"/>
              </a:lnSpc>
              <a:spcBef>
                <a:spcPts val="0"/>
              </a:spcBef>
              <a:spcAft>
                <a:spcPts val="0"/>
              </a:spcAft>
              <a:buSzPts val="1300"/>
              <a:buAutoNum type="arabicPeriod"/>
            </a:pPr>
            <a:r>
              <a:rPr lang="en" dirty="0"/>
              <a:t>BCSY IT Internal Control Handbook</a:t>
            </a:r>
            <a:endParaRPr dirty="0"/>
          </a:p>
          <a:p>
            <a:pPr marL="457200" lvl="0" indent="-311150" rtl="0">
              <a:lnSpc>
                <a:spcPct val="100000"/>
              </a:lnSpc>
              <a:spcBef>
                <a:spcPts val="0"/>
              </a:spcBef>
              <a:spcAft>
                <a:spcPts val="0"/>
              </a:spcAft>
              <a:buSzPts val="1300"/>
              <a:buAutoNum type="arabicPeriod"/>
            </a:pPr>
            <a:r>
              <a:rPr lang="en" dirty="0"/>
              <a:t>IELP System Change Management Work Instructions (CMWI)</a:t>
            </a:r>
            <a:endParaRPr dirty="0"/>
          </a:p>
          <a:p>
            <a:pPr marL="457200" lvl="0" indent="-311150" rtl="0">
              <a:lnSpc>
                <a:spcPct val="100000"/>
              </a:lnSpc>
              <a:spcBef>
                <a:spcPts val="0"/>
              </a:spcBef>
              <a:spcAft>
                <a:spcPts val="0"/>
              </a:spcAft>
              <a:buSzPts val="1300"/>
              <a:buAutoNum type="arabicPeriod"/>
            </a:pPr>
            <a:r>
              <a:rPr lang="en" dirty="0"/>
              <a:t>Change Management SOX Controls</a:t>
            </a:r>
            <a:endParaRPr dirty="0"/>
          </a:p>
          <a:p>
            <a:pPr marL="0" lvl="0" indent="0" rtl="0">
              <a:lnSpc>
                <a:spcPct val="100000"/>
              </a:lnSpc>
              <a:spcBef>
                <a:spcPts val="1600"/>
              </a:spcBef>
              <a:spcAft>
                <a:spcPts val="0"/>
              </a:spcAft>
              <a:buNone/>
            </a:pPr>
            <a:endParaRPr dirty="0"/>
          </a:p>
          <a:p>
            <a:pPr marL="0" lvl="0" indent="0" rtl="0">
              <a:lnSpc>
                <a:spcPct val="100000"/>
              </a:lnSpc>
              <a:spcBef>
                <a:spcPts val="1600"/>
              </a:spcBef>
              <a:spcAft>
                <a:spcPts val="0"/>
              </a:spcAft>
              <a:buNone/>
            </a:pPr>
            <a:r>
              <a:rPr lang="en" dirty="0"/>
              <a:t>ROOT CAUSE:</a:t>
            </a:r>
            <a:endParaRPr dirty="0"/>
          </a:p>
          <a:p>
            <a:pPr marL="457200" lvl="0" indent="-311150" rtl="0">
              <a:lnSpc>
                <a:spcPct val="100000"/>
              </a:lnSpc>
              <a:spcBef>
                <a:spcPts val="1600"/>
              </a:spcBef>
              <a:spcAft>
                <a:spcPts val="0"/>
              </a:spcAft>
              <a:buSzPts val="1300"/>
              <a:buAutoNum type="arabicPeriod"/>
            </a:pPr>
            <a:r>
              <a:rPr lang="en" dirty="0"/>
              <a:t>IELP System Change Management Work Instructions did not address all areas identified in the BCSY IT Change Management Procedures</a:t>
            </a:r>
            <a:endParaRPr dirty="0"/>
          </a:p>
          <a:p>
            <a:pPr marL="457200" lvl="0" indent="-311150" rtl="0">
              <a:lnSpc>
                <a:spcPct val="100000"/>
              </a:lnSpc>
              <a:spcBef>
                <a:spcPts val="0"/>
              </a:spcBef>
              <a:spcAft>
                <a:spcPts val="0"/>
              </a:spcAft>
              <a:buSzPts val="1300"/>
              <a:buAutoNum type="arabicPeriod"/>
            </a:pPr>
            <a:r>
              <a:rPr lang="en" dirty="0"/>
              <a:t>IELP CMWI not followed</a:t>
            </a:r>
            <a:endParaRPr dirty="0"/>
          </a:p>
          <a:p>
            <a:pPr marL="0" lvl="0" indent="0">
              <a:lnSpc>
                <a:spcPct val="100000"/>
              </a:lnSpc>
              <a:spcBef>
                <a:spcPts val="1600"/>
              </a:spcBef>
              <a:spcAft>
                <a:spcPts val="0"/>
              </a:spcAft>
              <a:buNone/>
            </a:pPr>
            <a:endParaRPr dirty="0"/>
          </a:p>
          <a:p>
            <a:pPr marL="0" lvl="0" indent="0" rtl="0">
              <a:spcBef>
                <a:spcPts val="1600"/>
              </a:spcBef>
              <a:spcAft>
                <a:spcPts val="1600"/>
              </a:spcAft>
              <a:buNone/>
            </a:pPr>
            <a:r>
              <a:rPr lang="en" dirty="0"/>
              <a:t>		</a:t>
            </a:r>
            <a:endParaRPr dirty="0"/>
          </a:p>
        </p:txBody>
      </p:sp>
      <p:sp>
        <p:nvSpPr>
          <p:cNvPr id="128" name="Shape 128"/>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spcBef>
                <a:spcPts val="0"/>
              </a:spcBef>
              <a:spcAft>
                <a:spcPts val="0"/>
              </a:spcAft>
              <a:buNone/>
            </a:pPr>
            <a:fld id="{00000000-1234-1234-1234-123412341234}" type="slidenum">
              <a:rPr lang="en">
                <a:solidFill>
                  <a:schemeClr val="accent1"/>
                </a:solidFill>
                <a:latin typeface="Lato"/>
                <a:ea typeface="Lato"/>
                <a:cs typeface="Lato"/>
                <a:sym typeface="Lato"/>
              </a:rPr>
              <a:t>7</a:t>
            </a:fld>
            <a:endParaRPr>
              <a:solidFill>
                <a:schemeClr val="accent1"/>
              </a:solidFill>
              <a:latin typeface="Lato"/>
              <a:ea typeface="Lato"/>
              <a:cs typeface="Lato"/>
              <a:sym typeface="Lato"/>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Shape 133"/>
          <p:cNvSpPr txBox="1">
            <a:spLocks noGrp="1"/>
          </p:cNvSpPr>
          <p:nvPr>
            <p:ph type="title"/>
          </p:nvPr>
        </p:nvSpPr>
        <p:spPr>
          <a:xfrm>
            <a:off x="729450" y="377199"/>
            <a:ext cx="7688700" cy="5352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000" dirty="0"/>
              <a:t>Finding 2: Weak Change Management Implementation </a:t>
            </a:r>
            <a:endParaRPr sz="2000" dirty="0"/>
          </a:p>
        </p:txBody>
      </p:sp>
      <p:sp>
        <p:nvSpPr>
          <p:cNvPr id="134" name="Shape 134"/>
          <p:cNvSpPr txBox="1">
            <a:spLocks noGrp="1"/>
          </p:cNvSpPr>
          <p:nvPr>
            <p:ph type="body" idx="1"/>
          </p:nvPr>
        </p:nvSpPr>
        <p:spPr>
          <a:xfrm>
            <a:off x="729450" y="801196"/>
            <a:ext cx="8039100" cy="4231548"/>
          </a:xfrm>
          <a:prstGeom prst="rect">
            <a:avLst/>
          </a:prstGeom>
        </p:spPr>
        <p:txBody>
          <a:bodyPr spcFirstLastPara="1" wrap="square" lIns="91425" tIns="91425" rIns="91425" bIns="91425" anchor="t" anchorCtr="0">
            <a:noAutofit/>
          </a:bodyPr>
          <a:lstStyle/>
          <a:p>
            <a:pPr marL="0" lvl="0" indent="0" rtl="0">
              <a:lnSpc>
                <a:spcPct val="100000"/>
              </a:lnSpc>
              <a:spcBef>
                <a:spcPts val="0"/>
              </a:spcBef>
              <a:spcAft>
                <a:spcPts val="0"/>
              </a:spcAft>
              <a:buNone/>
            </a:pPr>
            <a:r>
              <a:rPr lang="en" sz="1600" dirty="0"/>
              <a:t>IMPACT:  Strong change control procedures such as proper approvals, formally documenting UAT, and time frames for  obtaining formal approval for emergency changes, helps to ensure only authorized and proper changes that are in line with university needs are transferred into production and allow for traceability of changes.</a:t>
            </a:r>
            <a:endParaRPr sz="1600" dirty="0"/>
          </a:p>
          <a:p>
            <a:pPr marL="0" lvl="0" indent="0" rtl="0">
              <a:lnSpc>
                <a:spcPct val="100000"/>
              </a:lnSpc>
              <a:spcBef>
                <a:spcPts val="1600"/>
              </a:spcBef>
              <a:spcAft>
                <a:spcPts val="0"/>
              </a:spcAft>
              <a:buNone/>
            </a:pPr>
            <a:r>
              <a:rPr lang="en" sz="1600" dirty="0"/>
              <a:t>RECOMMENDATIONS:</a:t>
            </a:r>
            <a:endParaRPr sz="1600" dirty="0"/>
          </a:p>
          <a:p>
            <a:pPr marL="457200" lvl="0" indent="-311150" rtl="0">
              <a:lnSpc>
                <a:spcPct val="100000"/>
              </a:lnSpc>
              <a:spcBef>
                <a:spcPts val="1600"/>
              </a:spcBef>
              <a:spcAft>
                <a:spcPts val="0"/>
              </a:spcAft>
              <a:buSzPts val="1300"/>
              <a:buAutoNum type="arabicParenR"/>
            </a:pPr>
            <a:r>
              <a:rPr lang="en" sz="1600" dirty="0"/>
              <a:t>Update the IELP System Change Management Work Instructions to clearly document the requirement the Business approval for each individual change, &amp; immediately communicate and ensure adherence to this procedure.</a:t>
            </a:r>
            <a:endParaRPr sz="1600" dirty="0"/>
          </a:p>
          <a:p>
            <a:pPr marL="457200" lvl="0" indent="-311150" rtl="0">
              <a:lnSpc>
                <a:spcPct val="100000"/>
              </a:lnSpc>
              <a:spcBef>
                <a:spcPts val="0"/>
              </a:spcBef>
              <a:spcAft>
                <a:spcPts val="0"/>
              </a:spcAft>
              <a:buSzPts val="1300"/>
              <a:buAutoNum type="arabicParenR"/>
            </a:pPr>
            <a:r>
              <a:rPr lang="en" sz="1600" dirty="0"/>
              <a:t>Ensure that all Change request are formally documented within within ITRAC prior to obtaining System Owner approval.</a:t>
            </a:r>
            <a:endParaRPr sz="1600" dirty="0"/>
          </a:p>
          <a:p>
            <a:pPr marL="457200" lvl="0" indent="-311150" rtl="0">
              <a:lnSpc>
                <a:spcPct val="100000"/>
              </a:lnSpc>
              <a:spcBef>
                <a:spcPts val="0"/>
              </a:spcBef>
              <a:spcAft>
                <a:spcPts val="0"/>
              </a:spcAft>
              <a:buSzPts val="1300"/>
              <a:buAutoNum type="arabicParenR"/>
            </a:pPr>
            <a:r>
              <a:rPr lang="en" sz="1600" dirty="0"/>
              <a:t>Formally document &amp; retain evidence of UAT for all System Owner related changes, &amp; update the CMWI to retain evidence of testing within ITRAC or provide traceability to evidence.</a:t>
            </a:r>
            <a:endParaRPr sz="1600" dirty="0"/>
          </a:p>
          <a:p>
            <a:pPr marL="457200" lvl="0" indent="-311150" rtl="0">
              <a:lnSpc>
                <a:spcPct val="100000"/>
              </a:lnSpc>
              <a:spcBef>
                <a:spcPts val="0"/>
              </a:spcBef>
              <a:spcAft>
                <a:spcPts val="0"/>
              </a:spcAft>
              <a:buSzPts val="1300"/>
              <a:buAutoNum type="arabicParenR"/>
            </a:pPr>
            <a:r>
              <a:rPr lang="en" sz="1600" dirty="0"/>
              <a:t>Update the CMWI to include a time frame for obtaining formal Change Board approval, in the event that verbal approval is obtained for emergency changes.</a:t>
            </a:r>
            <a:endParaRPr sz="1600" dirty="0"/>
          </a:p>
          <a:p>
            <a:pPr marL="0" lvl="0" indent="0" rtl="0">
              <a:lnSpc>
                <a:spcPct val="100000"/>
              </a:lnSpc>
              <a:spcBef>
                <a:spcPts val="1600"/>
              </a:spcBef>
              <a:spcAft>
                <a:spcPts val="0"/>
              </a:spcAft>
              <a:buNone/>
            </a:pPr>
            <a:endParaRPr sz="1600" dirty="0"/>
          </a:p>
          <a:p>
            <a:pPr marL="0" lvl="0" indent="0" rtl="0">
              <a:lnSpc>
                <a:spcPct val="100000"/>
              </a:lnSpc>
              <a:spcBef>
                <a:spcPts val="1600"/>
              </a:spcBef>
              <a:spcAft>
                <a:spcPts val="0"/>
              </a:spcAft>
              <a:buNone/>
            </a:pPr>
            <a:endParaRPr dirty="0"/>
          </a:p>
          <a:p>
            <a:pPr marL="0" lvl="0" indent="0" rtl="0">
              <a:spcBef>
                <a:spcPts val="1600"/>
              </a:spcBef>
              <a:spcAft>
                <a:spcPts val="1600"/>
              </a:spcAft>
              <a:buNone/>
            </a:pPr>
            <a:r>
              <a:rPr lang="en" dirty="0"/>
              <a:t>		</a:t>
            </a:r>
            <a:endParaRPr dirty="0"/>
          </a:p>
        </p:txBody>
      </p:sp>
      <p:sp>
        <p:nvSpPr>
          <p:cNvPr id="135" name="Shape 135"/>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rtl="0">
              <a:spcBef>
                <a:spcPts val="0"/>
              </a:spcBef>
              <a:spcAft>
                <a:spcPts val="0"/>
              </a:spcAft>
              <a:buNone/>
            </a:pPr>
            <a:fld id="{00000000-1234-1234-1234-123412341234}" type="slidenum">
              <a:rPr lang="en">
                <a:solidFill>
                  <a:schemeClr val="accent1"/>
                </a:solidFill>
                <a:latin typeface="Lato"/>
                <a:ea typeface="Lato"/>
                <a:cs typeface="Lato"/>
                <a:sym typeface="Lato"/>
              </a:rPr>
              <a:t>8</a:t>
            </a:fld>
            <a:endParaRPr>
              <a:solidFill>
                <a:schemeClr val="accent1"/>
              </a:solidFill>
              <a:latin typeface="Lato"/>
              <a:ea typeface="Lato"/>
              <a:cs typeface="Lato"/>
              <a:sym typeface="Lato"/>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Shape 140"/>
          <p:cNvSpPr txBox="1">
            <a:spLocks noGrp="1"/>
          </p:cNvSpPr>
          <p:nvPr>
            <p:ph type="title"/>
          </p:nvPr>
        </p:nvSpPr>
        <p:spPr>
          <a:xfrm>
            <a:off x="644414" y="510575"/>
            <a:ext cx="7688700" cy="5352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dirty="0"/>
              <a:t>Finding 3: Removable Devices Using </a:t>
            </a:r>
            <a:r>
              <a:rPr lang="en" sz="1100" b="0" dirty="0">
                <a:solidFill>
                  <a:srgbClr val="222222"/>
                </a:solidFill>
                <a:latin typeface="Times New Roman"/>
                <a:ea typeface="Times New Roman"/>
                <a:cs typeface="Times New Roman"/>
                <a:sym typeface="Times New Roman"/>
              </a:rPr>
              <a:t> </a:t>
            </a:r>
            <a:endParaRPr sz="1100" b="0" dirty="0">
              <a:solidFill>
                <a:srgbClr val="222222"/>
              </a:solidFill>
              <a:latin typeface="Times New Roman"/>
              <a:ea typeface="Times New Roman"/>
              <a:cs typeface="Times New Roman"/>
              <a:sym typeface="Times New Roman"/>
            </a:endParaRPr>
          </a:p>
          <a:p>
            <a:pPr marL="0" lvl="0" indent="0">
              <a:spcBef>
                <a:spcPts val="0"/>
              </a:spcBef>
              <a:spcAft>
                <a:spcPts val="0"/>
              </a:spcAft>
              <a:buNone/>
            </a:pPr>
            <a:endParaRPr dirty="0"/>
          </a:p>
        </p:txBody>
      </p:sp>
      <p:sp>
        <p:nvSpPr>
          <p:cNvPr id="141" name="Shape 141"/>
          <p:cNvSpPr txBox="1">
            <a:spLocks noGrp="1"/>
          </p:cNvSpPr>
          <p:nvPr>
            <p:ph type="body" idx="1"/>
          </p:nvPr>
        </p:nvSpPr>
        <p:spPr>
          <a:xfrm>
            <a:off x="437414" y="1045775"/>
            <a:ext cx="7895700" cy="4008233"/>
          </a:xfrm>
          <a:prstGeom prst="rect">
            <a:avLst/>
          </a:prstGeom>
        </p:spPr>
        <p:txBody>
          <a:bodyPr spcFirstLastPara="1" wrap="square" lIns="91425" tIns="91425" rIns="91425" bIns="91425" anchor="t" anchorCtr="0">
            <a:noAutofit/>
          </a:bodyPr>
          <a:lstStyle/>
          <a:p>
            <a:pPr marL="0" lvl="0" indent="266700" rtl="0">
              <a:spcBef>
                <a:spcPts val="0"/>
              </a:spcBef>
              <a:spcAft>
                <a:spcPts val="0"/>
              </a:spcAft>
              <a:buNone/>
            </a:pPr>
            <a:r>
              <a:rPr lang="en" dirty="0"/>
              <a:t>Fact – Students’ PII were copied from the database via portable USB devices         which were not Encrypt.</a:t>
            </a:r>
          </a:p>
          <a:p>
            <a:pPr marL="0" lvl="0" indent="266700" rtl="0">
              <a:spcBef>
                <a:spcPts val="0"/>
              </a:spcBef>
              <a:spcAft>
                <a:spcPts val="0"/>
              </a:spcAft>
              <a:buNone/>
            </a:pPr>
            <a:endParaRPr lang="en" dirty="0"/>
          </a:p>
          <a:p>
            <a:pPr marL="0" lvl="0" indent="266700" rtl="0">
              <a:spcBef>
                <a:spcPts val="0"/>
              </a:spcBef>
              <a:spcAft>
                <a:spcPts val="0"/>
              </a:spcAft>
              <a:buNone/>
            </a:pPr>
            <a:r>
              <a:rPr lang="en" dirty="0"/>
              <a:t>Standards -NIST Special Publication 800-124 Revision 1</a:t>
            </a:r>
            <a:endParaRPr dirty="0"/>
          </a:p>
          <a:p>
            <a:pPr marL="0" lvl="0" indent="266700" rtl="0">
              <a:spcBef>
                <a:spcPts val="0"/>
              </a:spcBef>
              <a:spcAft>
                <a:spcPts val="0"/>
              </a:spcAft>
              <a:buNone/>
            </a:pPr>
            <a:r>
              <a:rPr lang="en" dirty="0"/>
              <a:t>            </a:t>
            </a:r>
            <a:endParaRPr dirty="0"/>
          </a:p>
          <a:p>
            <a:pPr marL="0" lvl="0" indent="266700" rtl="0">
              <a:spcBef>
                <a:spcPts val="0"/>
              </a:spcBef>
              <a:spcAft>
                <a:spcPts val="0"/>
              </a:spcAft>
              <a:buNone/>
            </a:pPr>
            <a:r>
              <a:rPr lang="en" dirty="0"/>
              <a:t>Root Cause of the issue -   Student workers were not fully educated about policy.  </a:t>
            </a:r>
            <a:endParaRPr dirty="0"/>
          </a:p>
          <a:p>
            <a:pPr marL="0" lvl="0" indent="266700" rtl="0">
              <a:spcBef>
                <a:spcPts val="0"/>
              </a:spcBef>
              <a:spcAft>
                <a:spcPts val="0"/>
              </a:spcAft>
              <a:buNone/>
            </a:pPr>
            <a:r>
              <a:rPr lang="en" dirty="0"/>
              <a:t>            </a:t>
            </a:r>
            <a:endParaRPr dirty="0"/>
          </a:p>
          <a:p>
            <a:pPr marL="0" lvl="0" indent="266700" rtl="0">
              <a:spcBef>
                <a:spcPts val="0"/>
              </a:spcBef>
              <a:spcAft>
                <a:spcPts val="0"/>
              </a:spcAft>
              <a:buNone/>
            </a:pPr>
            <a:r>
              <a:rPr lang="en" dirty="0"/>
              <a:t>Impact -  High</a:t>
            </a:r>
            <a:endParaRPr dirty="0"/>
          </a:p>
          <a:p>
            <a:pPr marL="0" lvl="0" indent="266700" rtl="0">
              <a:spcBef>
                <a:spcPts val="0"/>
              </a:spcBef>
              <a:spcAft>
                <a:spcPts val="0"/>
              </a:spcAft>
              <a:buNone/>
            </a:pPr>
            <a:endParaRPr lang="en" dirty="0"/>
          </a:p>
          <a:p>
            <a:pPr marL="0" lvl="0" indent="266700" rtl="0">
              <a:spcBef>
                <a:spcPts val="0"/>
              </a:spcBef>
              <a:spcAft>
                <a:spcPts val="0"/>
              </a:spcAft>
              <a:buNone/>
            </a:pPr>
            <a:r>
              <a:rPr lang="en" dirty="0"/>
              <a:t>Recommendations- Training for every student workers. Limitation of access to sensitive data</a:t>
            </a:r>
            <a:endParaRPr dirty="0"/>
          </a:p>
        </p:txBody>
      </p:sp>
      <p:sp>
        <p:nvSpPr>
          <p:cNvPr id="142" name="Shape 142"/>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spcBef>
                <a:spcPts val="0"/>
              </a:spcBef>
              <a:spcAft>
                <a:spcPts val="0"/>
              </a:spcAft>
              <a:buNone/>
            </a:pPr>
            <a:fld id="{00000000-1234-1234-1234-123412341234}" type="slidenum">
              <a:rPr lang="en">
                <a:solidFill>
                  <a:schemeClr val="accent1"/>
                </a:solidFill>
                <a:latin typeface="Lato"/>
                <a:ea typeface="Lato"/>
                <a:cs typeface="Lato"/>
                <a:sym typeface="Lato"/>
              </a:rPr>
              <a:t>9</a:t>
            </a:fld>
            <a:endParaRPr>
              <a:solidFill>
                <a:schemeClr val="accent1"/>
              </a:solidFill>
              <a:latin typeface="Lato"/>
              <a:ea typeface="Lato"/>
              <a:cs typeface="Lato"/>
              <a:sym typeface="Lato"/>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TM04033919[[fn=Circuit]]</Template>
  <TotalTime>5</TotalTime>
  <Words>845</Words>
  <Application>Microsoft Office PowerPoint</Application>
  <PresentationFormat>On-screen Show (16:9)</PresentationFormat>
  <Paragraphs>90</Paragraphs>
  <Slides>11</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Times New Roman</vt:lpstr>
      <vt:lpstr>Tw Cen MT</vt:lpstr>
      <vt:lpstr>Trebuchet MS</vt:lpstr>
      <vt:lpstr>Lato</vt:lpstr>
      <vt:lpstr>SimSun</vt:lpstr>
      <vt:lpstr>Arial</vt:lpstr>
      <vt:lpstr>Circuit</vt:lpstr>
      <vt:lpstr>Technology Audit Plan                  ----BCSY University</vt:lpstr>
      <vt:lpstr>Agenda</vt:lpstr>
      <vt:lpstr>Background</vt:lpstr>
      <vt:lpstr>Audit scope</vt:lpstr>
      <vt:lpstr>Finding 1:Unauthorized Physical Access</vt:lpstr>
      <vt:lpstr>Finding 2: Weak Change Management Implementation </vt:lpstr>
      <vt:lpstr>Finding 2: Weak Change Management Implementation </vt:lpstr>
      <vt:lpstr>Finding 2: Weak Change Management Implementation </vt:lpstr>
      <vt:lpstr>Finding 3: Removable Devices Using   </vt:lpstr>
      <vt:lpstr>Finding 4: Bad backup policy </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Technology Audit Plan                  ----BCSY University</dc:title>
  <dc:creator>Liang Yao</dc:creator>
  <cp:lastModifiedBy>Liang Yao</cp:lastModifiedBy>
  <cp:revision>3</cp:revision>
  <dcterms:modified xsi:type="dcterms:W3CDTF">2018-04-08T04:02:19Z</dcterms:modified>
</cp:coreProperties>
</file>