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377" r:id="rId2"/>
    <p:sldId id="329" r:id="rId3"/>
    <p:sldId id="383" r:id="rId4"/>
    <p:sldId id="384" r:id="rId5"/>
    <p:sldId id="385" r:id="rId6"/>
    <p:sldId id="389" r:id="rId7"/>
    <p:sldId id="381" r:id="rId8"/>
    <p:sldId id="387" r:id="rId9"/>
    <p:sldId id="388" r:id="rId10"/>
    <p:sldId id="378" r:id="rId11"/>
  </p:sldIdLst>
  <p:sldSz cx="12192000" cy="6858000"/>
  <p:notesSz cx="9388475" cy="7102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CTIONS" id="{BB928E10-A69C-42F6-8B07-A2FEAC067766}">
          <p14:sldIdLst/>
        </p14:section>
        <p14:section name="SLIDE STARTERS" id="{ACC24B29-0CC7-491A-A98A-CF7CBDBE501E}">
          <p14:sldIdLst>
            <p14:sldId id="377"/>
            <p14:sldId id="329"/>
            <p14:sldId id="383"/>
            <p14:sldId id="384"/>
            <p14:sldId id="385"/>
            <p14:sldId id="389"/>
            <p14:sldId id="381"/>
            <p14:sldId id="387"/>
            <p14:sldId id="388"/>
          </p14:sldIdLst>
        </p14:section>
        <p14:section name="THANK YOU" id="{6CD91DAB-8EC3-4802-89E9-0F1C7022FB28}">
          <p14:sldIdLst>
            <p14:sldId id="37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DC5924"/>
    <a:srgbClr val="B7472A"/>
    <a:srgbClr val="000000"/>
    <a:srgbClr val="FFFFFF"/>
    <a:srgbClr val="75D1FF"/>
    <a:srgbClr val="11161C"/>
    <a:srgbClr val="7F7F7F"/>
    <a:srgbClr val="F2F2F2"/>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9" autoAdjust="0"/>
    <p:restoredTop sz="84972" autoAdjust="0"/>
  </p:normalViewPr>
  <p:slideViewPr>
    <p:cSldViewPr snapToGrid="0">
      <p:cViewPr varScale="1">
        <p:scale>
          <a:sx n="61" d="100"/>
          <a:sy n="61" d="100"/>
        </p:scale>
        <p:origin x="894" y="114"/>
      </p:cViewPr>
      <p:guideLst/>
    </p:cSldViewPr>
  </p:slideViewPr>
  <p:outlineViewPr>
    <p:cViewPr>
      <p:scale>
        <a:sx n="33" d="100"/>
        <a:sy n="33" d="100"/>
      </p:scale>
      <p:origin x="0" y="-1164"/>
    </p:cViewPr>
  </p:outlineViewPr>
  <p:notesTextViewPr>
    <p:cViewPr>
      <p:scale>
        <a:sx n="1" d="1"/>
        <a:sy n="1" d="1"/>
      </p:scale>
      <p:origin x="0" y="0"/>
    </p:cViewPr>
  </p:notesTextViewPr>
  <p:sorterViewPr>
    <p:cViewPr>
      <p:scale>
        <a:sx n="108" d="100"/>
        <a:sy n="108" d="100"/>
      </p:scale>
      <p:origin x="0" y="-3162"/>
    </p:cViewPr>
  </p:sorterViewPr>
  <p:notesViewPr>
    <p:cSldViewPr snapToGrid="0">
      <p:cViewPr varScale="1">
        <p:scale>
          <a:sx n="73" d="100"/>
          <a:sy n="73" d="100"/>
        </p:scale>
        <p:origin x="583"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68339" cy="356357"/>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5317963" y="1"/>
            <a:ext cx="4068339" cy="356357"/>
          </a:xfrm>
          <a:prstGeom prst="rect">
            <a:avLst/>
          </a:prstGeom>
        </p:spPr>
        <p:txBody>
          <a:bodyPr vert="horz" lIns="94229" tIns="47114" rIns="94229" bIns="47114" rtlCol="0"/>
          <a:lstStyle>
            <a:lvl1pPr algn="r">
              <a:defRPr sz="1200"/>
            </a:lvl1pPr>
          </a:lstStyle>
          <a:p>
            <a:fld id="{7CCA049B-3A46-4BDA-A8F5-2925B00FE570}" type="datetimeFigureOut">
              <a:rPr lang="en-US" smtClean="0"/>
              <a:t>4/8/2018</a:t>
            </a:fld>
            <a:endParaRPr lang="en-US"/>
          </a:p>
        </p:txBody>
      </p:sp>
      <p:sp>
        <p:nvSpPr>
          <p:cNvPr id="4" name="Footer Placeholder 3"/>
          <p:cNvSpPr>
            <a:spLocks noGrp="1"/>
          </p:cNvSpPr>
          <p:nvPr>
            <p:ph type="ftr" sz="quarter" idx="2"/>
          </p:nvPr>
        </p:nvSpPr>
        <p:spPr>
          <a:xfrm>
            <a:off x="0" y="6746119"/>
            <a:ext cx="4068339" cy="356356"/>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5317963" y="6746119"/>
            <a:ext cx="4068339" cy="356356"/>
          </a:xfrm>
          <a:prstGeom prst="rect">
            <a:avLst/>
          </a:prstGeom>
        </p:spPr>
        <p:txBody>
          <a:bodyPr vert="horz" lIns="94229" tIns="47114" rIns="94229" bIns="47114" rtlCol="0" anchor="b"/>
          <a:lstStyle>
            <a:lvl1pPr algn="r">
              <a:defRPr sz="1200"/>
            </a:lvl1pPr>
          </a:lstStyle>
          <a:p>
            <a:fld id="{DBAA5490-FD59-4087-AC7E-016E8A4124C4}" type="slidenum">
              <a:rPr lang="en-US" smtClean="0"/>
              <a:t>‹#›</a:t>
            </a:fld>
            <a:endParaRPr lang="en-US"/>
          </a:p>
        </p:txBody>
      </p:sp>
    </p:spTree>
    <p:extLst>
      <p:ext uri="{BB962C8B-B14F-4D97-AF65-F5344CB8AC3E}">
        <p14:creationId xmlns:p14="http://schemas.microsoft.com/office/powerpoint/2010/main" val="7910926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68339" cy="356357"/>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5317963" y="1"/>
            <a:ext cx="4068339" cy="356357"/>
          </a:xfrm>
          <a:prstGeom prst="rect">
            <a:avLst/>
          </a:prstGeom>
        </p:spPr>
        <p:txBody>
          <a:bodyPr vert="horz" lIns="94229" tIns="47114" rIns="94229" bIns="47114" rtlCol="0"/>
          <a:lstStyle>
            <a:lvl1pPr algn="r">
              <a:defRPr sz="1200"/>
            </a:lvl1pPr>
          </a:lstStyle>
          <a:p>
            <a:fld id="{44C46CEC-428A-4DD0-A7C7-21AF8DE33E93}" type="datetimeFigureOut">
              <a:rPr lang="en-US" smtClean="0"/>
              <a:t>4/8/2018</a:t>
            </a:fld>
            <a:endParaRPr lang="en-US"/>
          </a:p>
        </p:txBody>
      </p:sp>
      <p:sp>
        <p:nvSpPr>
          <p:cNvPr id="4" name="Slide Image Placeholder 3"/>
          <p:cNvSpPr>
            <a:spLocks noGrp="1" noRot="1" noChangeAspect="1"/>
          </p:cNvSpPr>
          <p:nvPr>
            <p:ph type="sldImg" idx="2"/>
          </p:nvPr>
        </p:nvSpPr>
        <p:spPr>
          <a:xfrm>
            <a:off x="2563813" y="887413"/>
            <a:ext cx="4260850" cy="2397125"/>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938848" y="3418066"/>
            <a:ext cx="7510780" cy="2796600"/>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746119"/>
            <a:ext cx="4068339" cy="356356"/>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5317963" y="6746119"/>
            <a:ext cx="4068339" cy="356356"/>
          </a:xfrm>
          <a:prstGeom prst="rect">
            <a:avLst/>
          </a:prstGeom>
        </p:spPr>
        <p:txBody>
          <a:bodyPr vert="horz" lIns="94229" tIns="47114" rIns="94229" bIns="47114" rtlCol="0" anchor="b"/>
          <a:lstStyle>
            <a:lvl1pPr algn="r">
              <a:defRPr sz="1200"/>
            </a:lvl1pPr>
          </a:lstStyle>
          <a:p>
            <a:fld id="{4CBCEA92-F142-4D57-B507-37BDAF44710C}" type="slidenum">
              <a:rPr lang="en-US" smtClean="0"/>
              <a:t>‹#›</a:t>
            </a:fld>
            <a:endParaRPr lang="en-US"/>
          </a:p>
        </p:txBody>
      </p:sp>
    </p:spTree>
    <p:extLst>
      <p:ext uri="{BB962C8B-B14F-4D97-AF65-F5344CB8AC3E}">
        <p14:creationId xmlns:p14="http://schemas.microsoft.com/office/powerpoint/2010/main" val="1402020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1</a:t>
            </a:fld>
            <a:endParaRPr lang="en-US"/>
          </a:p>
        </p:txBody>
      </p:sp>
    </p:spTree>
    <p:extLst>
      <p:ext uri="{BB962C8B-B14F-4D97-AF65-F5344CB8AC3E}">
        <p14:creationId xmlns:p14="http://schemas.microsoft.com/office/powerpoint/2010/main" val="649825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2</a:t>
            </a:fld>
            <a:endParaRPr lang="en-US"/>
          </a:p>
        </p:txBody>
      </p:sp>
    </p:spTree>
    <p:extLst>
      <p:ext uri="{BB962C8B-B14F-4D97-AF65-F5344CB8AC3E}">
        <p14:creationId xmlns:p14="http://schemas.microsoft.com/office/powerpoint/2010/main" val="1137576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3</a:t>
            </a:fld>
            <a:endParaRPr lang="en-US"/>
          </a:p>
        </p:txBody>
      </p:sp>
    </p:spTree>
    <p:extLst>
      <p:ext uri="{BB962C8B-B14F-4D97-AF65-F5344CB8AC3E}">
        <p14:creationId xmlns:p14="http://schemas.microsoft.com/office/powerpoint/2010/main" val="2548221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8</a:t>
            </a:fld>
            <a:endParaRPr lang="en-US"/>
          </a:p>
        </p:txBody>
      </p:sp>
    </p:spTree>
    <p:extLst>
      <p:ext uri="{BB962C8B-B14F-4D97-AF65-F5344CB8AC3E}">
        <p14:creationId xmlns:p14="http://schemas.microsoft.com/office/powerpoint/2010/main" val="1945159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9</a:t>
            </a:fld>
            <a:endParaRPr lang="en-US"/>
          </a:p>
        </p:txBody>
      </p:sp>
    </p:spTree>
    <p:extLst>
      <p:ext uri="{BB962C8B-B14F-4D97-AF65-F5344CB8AC3E}">
        <p14:creationId xmlns:p14="http://schemas.microsoft.com/office/powerpoint/2010/main" val="20214316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hyperlink" Target="http://www.nealanalytics.com/templates/" TargetMode="External"/><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hyperlink" Target="http://www.nealanalytics.com/neal-creative/templates/" TargetMode="External"/></Relationships>
</file>

<file path=ppt/slideLayouts/_rels/slideLayout26.xml.rels><?xml version="1.0" encoding="UTF-8" standalone="yes"?>
<Relationships xmlns="http://schemas.openxmlformats.org/package/2006/relationships"><Relationship Id="rId2" Type="http://schemas.openxmlformats.org/officeDocument/2006/relationships/hyperlink" Target="http://www.nealanalytics.com/neal-creative/templates/" TargetMode="External"/><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hyperlink" Target="http://www.nealanalytics.com/templates/" TargetMode="External"/><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hyperlink" Target="http://www.nealanalytics.com/neal-creative/templates/"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00_TITLE OR TRANSITION">
    <p:bg>
      <p:bgPr>
        <a:solidFill>
          <a:schemeClr val="bg2"/>
        </a:solidFill>
        <a:effectLst/>
      </p:bgPr>
    </p:bg>
    <p:spTree>
      <p:nvGrpSpPr>
        <p:cNvPr id="1" name=""/>
        <p:cNvGrpSpPr/>
        <p:nvPr/>
      </p:nvGrpSpPr>
      <p:grpSpPr>
        <a:xfrm>
          <a:off x="0" y="0"/>
          <a:ext cx="0" cy="0"/>
          <a:chOff x="0" y="0"/>
          <a:chExt cx="0" cy="0"/>
        </a:xfrm>
      </p:grpSpPr>
      <p:sp>
        <p:nvSpPr>
          <p:cNvPr id="18" name="Oval 17"/>
          <p:cNvSpPr/>
          <p:nvPr userDrawn="1"/>
        </p:nvSpPr>
        <p:spPr>
          <a:xfrm>
            <a:off x="1219939" y="-739444"/>
            <a:ext cx="9107555" cy="9034439"/>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19" name="Oval 18"/>
          <p:cNvSpPr/>
          <p:nvPr userDrawn="1"/>
        </p:nvSpPr>
        <p:spPr>
          <a:xfrm>
            <a:off x="1219939" y="-739444"/>
            <a:ext cx="9107555" cy="9034439"/>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21" name="Oval 20"/>
          <p:cNvSpPr/>
          <p:nvPr userDrawn="1"/>
        </p:nvSpPr>
        <p:spPr>
          <a:xfrm>
            <a:off x="5907634" y="3213970"/>
            <a:ext cx="2805809" cy="2783284"/>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22" name="Oval 21"/>
          <p:cNvSpPr/>
          <p:nvPr userDrawn="1"/>
        </p:nvSpPr>
        <p:spPr>
          <a:xfrm>
            <a:off x="5907634" y="3213970"/>
            <a:ext cx="2805809" cy="2783284"/>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2" name="Title 1"/>
          <p:cNvSpPr>
            <a:spLocks noGrp="1"/>
          </p:cNvSpPr>
          <p:nvPr>
            <p:ph type="ctrTitle" hasCustomPrompt="1"/>
          </p:nvPr>
        </p:nvSpPr>
        <p:spPr>
          <a:xfrm>
            <a:off x="1219939" y="916229"/>
            <a:ext cx="9107555" cy="3632325"/>
          </a:xfrm>
          <a:prstGeom prst="rect">
            <a:avLst/>
          </a:prstGeom>
          <a:noFill/>
        </p:spPr>
        <p:txBody>
          <a:bodyPr anchor="b"/>
          <a:lstStyle>
            <a:lvl1pPr algn="ctr" defTabSz="914400" rtl="0" eaLnBrk="1" latinLnBrk="0" hangingPunct="1">
              <a:lnSpc>
                <a:spcPct val="90000"/>
              </a:lnSpc>
              <a:spcBef>
                <a:spcPct val="0"/>
              </a:spcBef>
              <a:buNone/>
              <a:defRPr lang="en-US" sz="8000" b="1" i="0" kern="1200" spc="-300" dirty="0">
                <a:gradFill>
                  <a:gsLst>
                    <a:gs pos="0">
                      <a:schemeClr val="accent1">
                        <a:lumMod val="5000"/>
                        <a:lumOff val="95000"/>
                      </a:schemeClr>
                    </a:gs>
                    <a:gs pos="100000">
                      <a:schemeClr val="tx1"/>
                    </a:gs>
                  </a:gsLst>
                  <a:lin ang="5400000" scaled="1"/>
                </a:gradFill>
                <a:latin typeface="+mn-lt"/>
                <a:ea typeface="+mn-ea"/>
                <a:cs typeface="Segoe UI Semilight" panose="020B0402040204020203" pitchFamily="34" charset="0"/>
              </a:defRPr>
            </a:lvl1pPr>
          </a:lstStyle>
          <a:p>
            <a:r>
              <a:rPr lang="en-US" dirty="0"/>
              <a:t>CLICK TO EDIT TITLE</a:t>
            </a:r>
          </a:p>
        </p:txBody>
      </p:sp>
    </p:spTree>
    <p:extLst>
      <p:ext uri="{BB962C8B-B14F-4D97-AF65-F5344CB8AC3E}">
        <p14:creationId xmlns:p14="http://schemas.microsoft.com/office/powerpoint/2010/main" val="230104304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10" presetClass="exit" presetSubtype="0" fill="hold" grpId="1" nodeType="withEffect">
                                  <p:stCondLst>
                                    <p:cond delay="250"/>
                                  </p:stCondLst>
                                  <p:childTnLst>
                                    <p:animEffect transition="out" filter="fade">
                                      <p:cBhvr>
                                        <p:cTn id="11" dur="500"/>
                                        <p:tgtEl>
                                          <p:spTgt spid="18"/>
                                        </p:tgtEl>
                                      </p:cBhvr>
                                    </p:animEffect>
                                    <p:set>
                                      <p:cBhvr>
                                        <p:cTn id="12" dur="1" fill="hold">
                                          <p:stCondLst>
                                            <p:cond delay="499"/>
                                          </p:stCondLst>
                                        </p:cTn>
                                        <p:tgtEl>
                                          <p:spTgt spid="18"/>
                                        </p:tgtEl>
                                        <p:attrNameLst>
                                          <p:attrName>style.visibility</p:attrName>
                                        </p:attrNameLst>
                                      </p:cBhvr>
                                      <p:to>
                                        <p:strVal val="hidden"/>
                                      </p:to>
                                    </p:set>
                                  </p:childTnLst>
                                </p:cTn>
                              </p:par>
                              <p:par>
                                <p:cTn id="13" presetID="53" presetClass="entr" presetSubtype="16" fill="hold" grpId="0" nodeType="withEffect">
                                  <p:stCondLst>
                                    <p:cond delay="250"/>
                                  </p:stCondLst>
                                  <p:childTnLst>
                                    <p:set>
                                      <p:cBhvr>
                                        <p:cTn id="14" dur="1" fill="hold">
                                          <p:stCondLst>
                                            <p:cond delay="0"/>
                                          </p:stCondLst>
                                        </p:cTn>
                                        <p:tgtEl>
                                          <p:spTgt spid="19"/>
                                        </p:tgtEl>
                                        <p:attrNameLst>
                                          <p:attrName>style.visibility</p:attrName>
                                        </p:attrNameLst>
                                      </p:cBhvr>
                                      <p:to>
                                        <p:strVal val="visible"/>
                                      </p:to>
                                    </p:set>
                                    <p:anim calcmode="lin" valueType="num">
                                      <p:cBhvr>
                                        <p:cTn id="15" dur="500" fill="hold"/>
                                        <p:tgtEl>
                                          <p:spTgt spid="19"/>
                                        </p:tgtEl>
                                        <p:attrNameLst>
                                          <p:attrName>ppt_w</p:attrName>
                                        </p:attrNameLst>
                                      </p:cBhvr>
                                      <p:tavLst>
                                        <p:tav tm="0">
                                          <p:val>
                                            <p:fltVal val="0"/>
                                          </p:val>
                                        </p:tav>
                                        <p:tav tm="100000">
                                          <p:val>
                                            <p:strVal val="#ppt_w"/>
                                          </p:val>
                                        </p:tav>
                                      </p:tavLst>
                                    </p:anim>
                                    <p:anim calcmode="lin" valueType="num">
                                      <p:cBhvr>
                                        <p:cTn id="16" dur="500" fill="hold"/>
                                        <p:tgtEl>
                                          <p:spTgt spid="19"/>
                                        </p:tgtEl>
                                        <p:attrNameLst>
                                          <p:attrName>ppt_h</p:attrName>
                                        </p:attrNameLst>
                                      </p:cBhvr>
                                      <p:tavLst>
                                        <p:tav tm="0">
                                          <p:val>
                                            <p:fltVal val="0"/>
                                          </p:val>
                                        </p:tav>
                                        <p:tav tm="100000">
                                          <p:val>
                                            <p:strVal val="#ppt_h"/>
                                          </p:val>
                                        </p:tav>
                                      </p:tavLst>
                                    </p:anim>
                                    <p:animEffect transition="in" filter="fade">
                                      <p:cBhvr>
                                        <p:cTn id="17" dur="500"/>
                                        <p:tgtEl>
                                          <p:spTgt spid="19"/>
                                        </p:tgtEl>
                                      </p:cBhvr>
                                    </p:animEffect>
                                  </p:childTnLst>
                                </p:cTn>
                              </p:par>
                              <p:par>
                                <p:cTn id="18" presetID="10" presetClass="exit" presetSubtype="0" fill="hold" grpId="1" nodeType="withEffect">
                                  <p:stCondLst>
                                    <p:cond delay="500"/>
                                  </p:stCondLst>
                                  <p:childTnLst>
                                    <p:animEffect transition="out" filter="fade">
                                      <p:cBhvr>
                                        <p:cTn id="19" dur="500"/>
                                        <p:tgtEl>
                                          <p:spTgt spid="19"/>
                                        </p:tgtEl>
                                      </p:cBhvr>
                                    </p:animEffect>
                                    <p:set>
                                      <p:cBhvr>
                                        <p:cTn id="20" dur="1" fill="hold">
                                          <p:stCondLst>
                                            <p:cond delay="499"/>
                                          </p:stCondLst>
                                        </p:cTn>
                                        <p:tgtEl>
                                          <p:spTgt spid="19"/>
                                        </p:tgtEl>
                                        <p:attrNameLst>
                                          <p:attrName>style.visibility</p:attrName>
                                        </p:attrNameLst>
                                      </p:cBhvr>
                                      <p:to>
                                        <p:strVal val="hidden"/>
                                      </p:to>
                                    </p:set>
                                  </p:childTnLst>
                                </p:cTn>
                              </p:par>
                              <p:par>
                                <p:cTn id="21" presetID="53" presetClass="entr" presetSubtype="16"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ppt_w</p:attrName>
                                        </p:attrNameLst>
                                      </p:cBhvr>
                                      <p:tavLst>
                                        <p:tav tm="0">
                                          <p:val>
                                            <p:fltVal val="0"/>
                                          </p:val>
                                        </p:tav>
                                        <p:tav tm="100000">
                                          <p:val>
                                            <p:strVal val="#ppt_w"/>
                                          </p:val>
                                        </p:tav>
                                      </p:tavLst>
                                    </p:anim>
                                    <p:anim calcmode="lin" valueType="num">
                                      <p:cBhvr>
                                        <p:cTn id="24" dur="500" fill="hold"/>
                                        <p:tgtEl>
                                          <p:spTgt spid="21"/>
                                        </p:tgtEl>
                                        <p:attrNameLst>
                                          <p:attrName>ppt_h</p:attrName>
                                        </p:attrNameLst>
                                      </p:cBhvr>
                                      <p:tavLst>
                                        <p:tav tm="0">
                                          <p:val>
                                            <p:fltVal val="0"/>
                                          </p:val>
                                        </p:tav>
                                        <p:tav tm="100000">
                                          <p:val>
                                            <p:strVal val="#ppt_h"/>
                                          </p:val>
                                        </p:tav>
                                      </p:tavLst>
                                    </p:anim>
                                    <p:animEffect transition="in" filter="fade">
                                      <p:cBhvr>
                                        <p:cTn id="25" dur="500"/>
                                        <p:tgtEl>
                                          <p:spTgt spid="21"/>
                                        </p:tgtEl>
                                      </p:cBhvr>
                                    </p:animEffect>
                                  </p:childTnLst>
                                </p:cTn>
                              </p:par>
                              <p:par>
                                <p:cTn id="26" presetID="10" presetClass="exit" presetSubtype="0" fill="hold" grpId="1" nodeType="withEffect">
                                  <p:stCondLst>
                                    <p:cond delay="250"/>
                                  </p:stCondLst>
                                  <p:childTnLst>
                                    <p:animEffect transition="out" filter="fade">
                                      <p:cBhvr>
                                        <p:cTn id="27" dur="500"/>
                                        <p:tgtEl>
                                          <p:spTgt spid="21"/>
                                        </p:tgtEl>
                                      </p:cBhvr>
                                    </p:animEffect>
                                    <p:set>
                                      <p:cBhvr>
                                        <p:cTn id="28" dur="1" fill="hold">
                                          <p:stCondLst>
                                            <p:cond delay="499"/>
                                          </p:stCondLst>
                                        </p:cTn>
                                        <p:tgtEl>
                                          <p:spTgt spid="21"/>
                                        </p:tgtEl>
                                        <p:attrNameLst>
                                          <p:attrName>style.visibility</p:attrName>
                                        </p:attrNameLst>
                                      </p:cBhvr>
                                      <p:to>
                                        <p:strVal val="hidden"/>
                                      </p:to>
                                    </p:set>
                                  </p:childTnLst>
                                </p:cTn>
                              </p:par>
                              <p:par>
                                <p:cTn id="29" presetID="53" presetClass="entr" presetSubtype="16" fill="hold" grpId="0" nodeType="withEffect">
                                  <p:stCondLst>
                                    <p:cond delay="25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par>
                                <p:cTn id="34" presetID="10" presetClass="exit" presetSubtype="0" fill="hold" grpId="1" nodeType="withEffect">
                                  <p:stCondLst>
                                    <p:cond delay="500"/>
                                  </p:stCondLst>
                                  <p:childTnLst>
                                    <p:animEffect transition="out" filter="fade">
                                      <p:cBhvr>
                                        <p:cTn id="35" dur="500"/>
                                        <p:tgtEl>
                                          <p:spTgt spid="22"/>
                                        </p:tgtEl>
                                      </p:cBhvr>
                                    </p:animEffect>
                                    <p:set>
                                      <p:cBhvr>
                                        <p:cTn id="36"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animBg="1"/>
      <p:bldP spid="19" grpId="1" animBg="1"/>
      <p:bldP spid="21" grpId="0" animBg="1"/>
      <p:bldP spid="21" grpId="1" animBg="1"/>
      <p:bldP spid="22" grpId="0" animBg="1"/>
      <p:bldP spid="22"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Callout with small Non-bulleted">
    <p:spTree>
      <p:nvGrpSpPr>
        <p:cNvPr id="1" name=""/>
        <p:cNvGrpSpPr/>
        <p:nvPr/>
      </p:nvGrpSpPr>
      <p:grpSpPr>
        <a:xfrm>
          <a:off x="0" y="0"/>
          <a:ext cx="0" cy="0"/>
          <a:chOff x="0" y="0"/>
          <a:chExt cx="0" cy="0"/>
        </a:xfrm>
      </p:grpSpPr>
      <p:sp>
        <p:nvSpPr>
          <p:cNvPr id="14" name="Freeform: Shape 13"/>
          <p:cNvSpPr/>
          <p:nvPr userDrawn="1"/>
        </p:nvSpPr>
        <p:spPr>
          <a:xfrm>
            <a:off x="129521" y="0"/>
            <a:ext cx="4741280" cy="2353474"/>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0" hasCustomPrompt="1"/>
          </p:nvPr>
        </p:nvSpPr>
        <p:spPr>
          <a:xfrm>
            <a:off x="6096000" y="431800"/>
            <a:ext cx="5371038" cy="1830245"/>
          </a:xfrm>
        </p:spPr>
        <p:txBody>
          <a:bodyPr wrap="square" lIns="146304" rIns="146304">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3137" kern="1200" spc="0" baseline="0" dirty="0">
                <a:gradFill>
                  <a:gsLst>
                    <a:gs pos="15000">
                      <a:schemeClr val="tx2"/>
                    </a:gs>
                    <a:gs pos="47000">
                      <a:schemeClr val="tx2"/>
                    </a:gs>
                  </a:gsLst>
                  <a:lin ang="5400000" scaled="1"/>
                </a:gra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r>
              <a:rPr lang="en-US" dirty="0"/>
              <a:t>A short introduction</a:t>
            </a:r>
            <a:br>
              <a:rPr lang="en-US" dirty="0"/>
            </a:br>
            <a:r>
              <a:rPr lang="en-US" dirty="0"/>
              <a:t>to the data, revealing</a:t>
            </a:r>
            <a:br>
              <a:rPr lang="en-US" dirty="0"/>
            </a:br>
            <a:r>
              <a:rPr lang="en-US" dirty="0"/>
              <a:t>points one at a time, will enhance comprehension.</a:t>
            </a:r>
          </a:p>
        </p:txBody>
      </p:sp>
      <p:sp>
        <p:nvSpPr>
          <p:cNvPr id="9" name="Text Placeholder 8"/>
          <p:cNvSpPr>
            <a:spLocks noGrp="1"/>
          </p:cNvSpPr>
          <p:nvPr>
            <p:ph type="body" sz="quarter" idx="11"/>
          </p:nvPr>
        </p:nvSpPr>
        <p:spPr>
          <a:xfrm>
            <a:off x="293687" y="3436331"/>
            <a:ext cx="2286000" cy="1802032"/>
          </a:xfrm>
        </p:spPr>
        <p:txBody>
          <a:bodyPr lIns="182880" tIns="146304" rIns="182880"/>
          <a:lstStyle>
            <a:lvl1pPr marL="0" indent="0" algn="l">
              <a:buNone/>
              <a:defRPr sz="1600" b="1">
                <a:latin typeface="+mn-lt"/>
              </a:defRPr>
            </a:lvl1pPr>
            <a:lvl2pPr marL="0" indent="0" algn="l">
              <a:buNone/>
              <a:defRPr lang="en-US" sz="1400" b="0" kern="1200" dirty="0">
                <a:solidFill>
                  <a:schemeClr val="tx1"/>
                </a:solidFill>
                <a:latin typeface="+mn-lt"/>
                <a:ea typeface="+mn-ea"/>
                <a:cs typeface="+mn-cs"/>
              </a:defRPr>
            </a:lvl2pPr>
            <a:lvl3pPr marL="0" indent="0" algn="l">
              <a:buNone/>
              <a:defRPr sz="1200">
                <a:latin typeface="+mn-lt"/>
              </a:defRPr>
            </a:lvl3pPr>
            <a:lvl4pPr marL="0" indent="0" algn="l">
              <a:buNone/>
              <a:defRPr sz="1100">
                <a:latin typeface="+mn-lt"/>
              </a:defRPr>
            </a:lvl4pPr>
            <a:lvl5pPr marL="0" indent="0" algn="l">
              <a:buNone/>
              <a:defRPr sz="11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hasCustomPrompt="1"/>
          </p:nvPr>
        </p:nvSpPr>
        <p:spPr>
          <a:xfrm>
            <a:off x="555244" y="0"/>
            <a:ext cx="4083304" cy="1926336"/>
          </a:xfrm>
          <a:prstGeom prst="rect">
            <a:avLst/>
          </a:prstGeom>
        </p:spPr>
        <p:txBody>
          <a:bodyPr lIns="146304" tIns="420624" rIns="146304" anchor="t" anchorCtr="0"/>
          <a:lstStyle>
            <a:lvl1pPr>
              <a:defRPr lang="en-US" sz="3200" b="0" kern="1200" spc="60" baseline="0" dirty="0">
                <a:solidFill>
                  <a:schemeClr val="bg1"/>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sp>
        <p:nvSpPr>
          <p:cNvPr id="12" name="Text Placeholder 8"/>
          <p:cNvSpPr>
            <a:spLocks noGrp="1"/>
          </p:cNvSpPr>
          <p:nvPr>
            <p:ph type="body" sz="quarter" idx="12"/>
          </p:nvPr>
        </p:nvSpPr>
        <p:spPr>
          <a:xfrm>
            <a:off x="2661017" y="3436331"/>
            <a:ext cx="2286000" cy="1802032"/>
          </a:xfrm>
        </p:spPr>
        <p:txBody>
          <a:bodyPr lIns="182880" tIns="146304" rIns="91440"/>
          <a:lstStyle>
            <a:lvl1pPr marL="0" indent="0" algn="l">
              <a:buNone/>
              <a:defRPr lang="en-US" sz="1600" b="1" kern="1200" dirty="0">
                <a:solidFill>
                  <a:schemeClr val="tx1">
                    <a:lumMod val="85000"/>
                    <a:lumOff val="15000"/>
                  </a:schemeClr>
                </a:solidFill>
                <a:latin typeface="+mn-lt"/>
                <a:ea typeface="+mn-ea"/>
                <a:cs typeface="+mn-cs"/>
              </a:defRPr>
            </a:lvl1pPr>
            <a:lvl2pPr marL="0" indent="0" algn="l">
              <a:buNone/>
              <a:defRPr lang="en-US" sz="1400" b="0" kern="1200" dirty="0">
                <a:solidFill>
                  <a:schemeClr val="tx1"/>
                </a:solidFill>
                <a:latin typeface="+mn-lt"/>
                <a:ea typeface="+mn-ea"/>
                <a:cs typeface="+mn-cs"/>
              </a:defRPr>
            </a:lvl2pPr>
            <a:lvl3pPr marL="0" indent="0" algn="l">
              <a:buNone/>
              <a:defRPr sz="1200" b="0">
                <a:latin typeface="+mn-lt"/>
              </a:defRPr>
            </a:lvl3pPr>
            <a:lvl4pPr marL="0" indent="0" algn="l">
              <a:buNone/>
              <a:defRPr sz="1100" b="0">
                <a:latin typeface="+mn-lt"/>
              </a:defRPr>
            </a:lvl4pPr>
            <a:lvl5pPr marL="0" indent="0" algn="l">
              <a:buNone/>
              <a:defRPr sz="1100" b="0">
                <a:latin typeface="+mn-lt"/>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 styles</a:t>
            </a:r>
          </a:p>
          <a:p>
            <a:pPr marL="0" lvl="1" indent="0" algn="l" defTabSz="914400" rtl="0" eaLnBrk="1" latinLnBrk="0" hangingPunct="1">
              <a:lnSpc>
                <a:spcPct val="90000"/>
              </a:lnSpc>
              <a:spcBef>
                <a:spcPts val="1000"/>
              </a:spcBef>
              <a:buFont typeface="Arial" panose="020B0604020202020204" pitchFamily="34" charset="0"/>
              <a:buNone/>
            </a:pPr>
            <a:r>
              <a:rPr lang="en-US"/>
              <a:t>Second level</a:t>
            </a:r>
          </a:p>
          <a:p>
            <a:pPr marL="0" lvl="2" indent="0" algn="l" defTabSz="914400" rtl="0" eaLnBrk="1" latinLnBrk="0" hangingPunct="1">
              <a:lnSpc>
                <a:spcPct val="90000"/>
              </a:lnSpc>
              <a:spcBef>
                <a:spcPts val="1000"/>
              </a:spcBef>
              <a:buFont typeface="Arial" panose="020B0604020202020204" pitchFamily="34" charset="0"/>
              <a:buNone/>
            </a:pPr>
            <a:r>
              <a:rPr lang="en-US"/>
              <a:t>Third level</a:t>
            </a:r>
          </a:p>
          <a:p>
            <a:pPr marL="0" lvl="3" indent="0" algn="l" defTabSz="914400" rtl="0" eaLnBrk="1" latinLnBrk="0" hangingPunct="1">
              <a:lnSpc>
                <a:spcPct val="90000"/>
              </a:lnSpc>
              <a:spcBef>
                <a:spcPts val="1000"/>
              </a:spcBef>
              <a:buFont typeface="Arial" panose="020B0604020202020204" pitchFamily="34" charset="0"/>
              <a:buNone/>
            </a:pPr>
            <a:r>
              <a:rPr lang="en-US"/>
              <a:t>Fourth level</a:t>
            </a:r>
          </a:p>
          <a:p>
            <a:pPr marL="0" lvl="4" indent="0" algn="l" defTabSz="914400" rtl="0" eaLnBrk="1" latinLnBrk="0" hangingPunct="1">
              <a:lnSpc>
                <a:spcPct val="90000"/>
              </a:lnSpc>
              <a:spcBef>
                <a:spcPts val="1000"/>
              </a:spcBef>
              <a:buFont typeface="Arial" panose="020B0604020202020204" pitchFamily="34" charset="0"/>
              <a:buNone/>
            </a:pPr>
            <a:r>
              <a:rPr lang="en-US"/>
              <a:t>Fifth level</a:t>
            </a:r>
            <a:endParaRPr lang="en-US" dirty="0"/>
          </a:p>
        </p:txBody>
      </p:sp>
      <p:sp>
        <p:nvSpPr>
          <p:cNvPr id="10" name="Text Placeholder 8"/>
          <p:cNvSpPr>
            <a:spLocks noGrp="1"/>
          </p:cNvSpPr>
          <p:nvPr>
            <p:ph type="body" sz="quarter" idx="13"/>
          </p:nvPr>
        </p:nvSpPr>
        <p:spPr>
          <a:xfrm>
            <a:off x="5028347" y="3436331"/>
            <a:ext cx="2286000" cy="1802032"/>
          </a:xfrm>
        </p:spPr>
        <p:txBody>
          <a:bodyPr lIns="182880" tIns="146304" rIns="91440"/>
          <a:lstStyle>
            <a:lvl1pPr marL="0" indent="0" algn="l">
              <a:buNone/>
              <a:defRPr lang="en-US" sz="1600" b="1" kern="1200" dirty="0">
                <a:solidFill>
                  <a:schemeClr val="tx1">
                    <a:lumMod val="85000"/>
                    <a:lumOff val="15000"/>
                  </a:schemeClr>
                </a:solidFill>
                <a:latin typeface="+mn-lt"/>
                <a:ea typeface="+mn-ea"/>
                <a:cs typeface="+mn-cs"/>
              </a:defRPr>
            </a:lvl1pPr>
            <a:lvl2pPr marL="0" indent="0" algn="l">
              <a:buNone/>
              <a:defRPr sz="1400" b="0">
                <a:solidFill>
                  <a:schemeClr val="tx1"/>
                </a:solidFill>
                <a:latin typeface="+mn-lt"/>
              </a:defRPr>
            </a:lvl2pPr>
            <a:lvl3pPr marL="0" indent="0" algn="l">
              <a:buNone/>
              <a:defRPr sz="1200" b="0">
                <a:latin typeface="+mn-lt"/>
              </a:defRPr>
            </a:lvl3pPr>
            <a:lvl4pPr marL="0" indent="0" algn="l">
              <a:buNone/>
              <a:defRPr sz="1100" b="0">
                <a:latin typeface="+mn-lt"/>
              </a:defRPr>
            </a:lvl4pPr>
            <a:lvl5pPr marL="0" indent="0" algn="l">
              <a:buNone/>
              <a:defRPr sz="1100" b="0">
                <a:latin typeface="+mn-lt"/>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 styles</a:t>
            </a:r>
          </a:p>
          <a:p>
            <a:pPr marL="0" lvl="1" indent="0" algn="l" defTabSz="914400" rtl="0" eaLnBrk="1" latinLnBrk="0" hangingPunct="1">
              <a:lnSpc>
                <a:spcPct val="90000"/>
              </a:lnSpc>
              <a:spcBef>
                <a:spcPts val="1000"/>
              </a:spcBef>
              <a:buFont typeface="Arial" panose="020B0604020202020204" pitchFamily="34" charset="0"/>
              <a:buNone/>
            </a:pPr>
            <a:r>
              <a:rPr lang="en-US"/>
              <a:t>Second level</a:t>
            </a:r>
          </a:p>
          <a:p>
            <a:pPr marL="0" lvl="2" indent="0" algn="l" defTabSz="914400" rtl="0" eaLnBrk="1" latinLnBrk="0" hangingPunct="1">
              <a:lnSpc>
                <a:spcPct val="90000"/>
              </a:lnSpc>
              <a:spcBef>
                <a:spcPts val="1000"/>
              </a:spcBef>
              <a:buFont typeface="Arial" panose="020B0604020202020204" pitchFamily="34" charset="0"/>
              <a:buNone/>
            </a:pPr>
            <a:r>
              <a:rPr lang="en-US"/>
              <a:t>Third level</a:t>
            </a:r>
          </a:p>
          <a:p>
            <a:pPr marL="0" lvl="3" indent="0" algn="l" defTabSz="914400" rtl="0" eaLnBrk="1" latinLnBrk="0" hangingPunct="1">
              <a:lnSpc>
                <a:spcPct val="90000"/>
              </a:lnSpc>
              <a:spcBef>
                <a:spcPts val="1000"/>
              </a:spcBef>
              <a:buFont typeface="Arial" panose="020B0604020202020204" pitchFamily="34" charset="0"/>
              <a:buNone/>
            </a:pPr>
            <a:r>
              <a:rPr lang="en-US"/>
              <a:t>Fourth level</a:t>
            </a:r>
          </a:p>
          <a:p>
            <a:pPr marL="0" lvl="4" indent="0" algn="l" defTabSz="914400" rtl="0" eaLnBrk="1" latinLnBrk="0" hangingPunct="1">
              <a:lnSpc>
                <a:spcPct val="90000"/>
              </a:lnSpc>
              <a:spcBef>
                <a:spcPts val="1000"/>
              </a:spcBef>
              <a:buFont typeface="Arial" panose="020B0604020202020204" pitchFamily="34" charset="0"/>
              <a:buNone/>
            </a:pPr>
            <a:r>
              <a:rPr lang="en-US"/>
              <a:t>Fifth level</a:t>
            </a:r>
            <a:endParaRPr lang="en-US" dirty="0"/>
          </a:p>
        </p:txBody>
      </p:sp>
      <p:sp>
        <p:nvSpPr>
          <p:cNvPr id="11" name="Text Placeholder 8"/>
          <p:cNvSpPr>
            <a:spLocks noGrp="1"/>
          </p:cNvSpPr>
          <p:nvPr>
            <p:ph type="body" sz="quarter" idx="14"/>
          </p:nvPr>
        </p:nvSpPr>
        <p:spPr>
          <a:xfrm>
            <a:off x="7395677" y="3436331"/>
            <a:ext cx="2286000" cy="1802032"/>
          </a:xfrm>
        </p:spPr>
        <p:txBody>
          <a:bodyPr lIns="182880" tIns="146304" rIns="91440"/>
          <a:lstStyle>
            <a:lvl1pPr marL="0" indent="0" algn="l">
              <a:buNone/>
              <a:defRPr lang="en-US" sz="1600" b="1" kern="1200" dirty="0">
                <a:solidFill>
                  <a:schemeClr val="tx1">
                    <a:lumMod val="85000"/>
                    <a:lumOff val="15000"/>
                  </a:schemeClr>
                </a:solidFill>
                <a:latin typeface="+mn-lt"/>
                <a:ea typeface="+mn-ea"/>
                <a:cs typeface="+mn-cs"/>
              </a:defRPr>
            </a:lvl1pPr>
            <a:lvl2pPr marL="0" indent="0" algn="l">
              <a:buNone/>
              <a:defRPr lang="en-US" sz="1400" b="0" kern="1200" dirty="0">
                <a:solidFill>
                  <a:schemeClr val="tx1"/>
                </a:solidFill>
                <a:latin typeface="+mn-lt"/>
                <a:ea typeface="+mn-ea"/>
                <a:cs typeface="+mn-cs"/>
              </a:defRPr>
            </a:lvl2pPr>
            <a:lvl3pPr marL="0" indent="0" algn="l">
              <a:buNone/>
              <a:defRPr sz="1200" b="0">
                <a:latin typeface="+mn-lt"/>
              </a:defRPr>
            </a:lvl3pPr>
            <a:lvl4pPr marL="0" indent="0" algn="l">
              <a:buNone/>
              <a:defRPr sz="1100" b="0">
                <a:latin typeface="+mn-lt"/>
              </a:defRPr>
            </a:lvl4pPr>
            <a:lvl5pPr marL="0" indent="0" algn="l">
              <a:buNone/>
              <a:defRPr sz="1100" b="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8"/>
          <p:cNvSpPr>
            <a:spLocks noGrp="1"/>
          </p:cNvSpPr>
          <p:nvPr>
            <p:ph type="body" sz="quarter" idx="15"/>
          </p:nvPr>
        </p:nvSpPr>
        <p:spPr>
          <a:xfrm>
            <a:off x="9763006" y="3436331"/>
            <a:ext cx="2286000" cy="1802032"/>
          </a:xfrm>
        </p:spPr>
        <p:txBody>
          <a:bodyPr lIns="182880" tIns="146304" rIns="91440"/>
          <a:lstStyle>
            <a:lvl1pPr marL="0" indent="0" algn="l">
              <a:buNone/>
              <a:defRPr lang="en-US" sz="1600" b="1" kern="1200" dirty="0">
                <a:solidFill>
                  <a:schemeClr val="tx1">
                    <a:lumMod val="85000"/>
                    <a:lumOff val="15000"/>
                  </a:schemeClr>
                </a:solidFill>
                <a:latin typeface="+mn-lt"/>
                <a:ea typeface="+mn-ea"/>
                <a:cs typeface="+mn-cs"/>
              </a:defRPr>
            </a:lvl1pPr>
            <a:lvl2pPr marL="0" indent="0" algn="l">
              <a:buNone/>
              <a:defRPr lang="en-US" sz="1400" b="0" kern="1200" dirty="0">
                <a:solidFill>
                  <a:schemeClr val="tx1"/>
                </a:solidFill>
                <a:latin typeface="+mn-lt"/>
                <a:ea typeface="+mn-ea"/>
                <a:cs typeface="+mn-cs"/>
              </a:defRPr>
            </a:lvl2pPr>
            <a:lvl3pPr marL="0" indent="0" algn="l">
              <a:buNone/>
              <a:defRPr sz="1200" b="0">
                <a:latin typeface="+mn-lt"/>
              </a:defRPr>
            </a:lvl3pPr>
            <a:lvl4pPr marL="0" indent="0" algn="l">
              <a:buNone/>
              <a:defRPr sz="1100" b="0">
                <a:latin typeface="+mn-lt"/>
              </a:defRPr>
            </a:lvl4pPr>
            <a:lvl5pPr marL="0" indent="0" algn="l">
              <a:buNone/>
              <a:defRPr sz="1100" b="0">
                <a:latin typeface="+mn-lt"/>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 styles</a:t>
            </a:r>
          </a:p>
          <a:p>
            <a:pPr marL="0" lvl="1" indent="0" algn="l" defTabSz="914400" rtl="0" eaLnBrk="1" latinLnBrk="0" hangingPunct="1">
              <a:lnSpc>
                <a:spcPct val="90000"/>
              </a:lnSpc>
              <a:spcBef>
                <a:spcPts val="1000"/>
              </a:spcBef>
              <a:buFont typeface="Arial" panose="020B0604020202020204" pitchFamily="34" charset="0"/>
              <a:buNone/>
            </a:pPr>
            <a:r>
              <a:rPr lang="en-US"/>
              <a:t>Second level</a:t>
            </a:r>
          </a:p>
          <a:p>
            <a:pPr marL="0" lvl="2" indent="0" algn="l" defTabSz="914400" rtl="0" eaLnBrk="1" latinLnBrk="0" hangingPunct="1">
              <a:lnSpc>
                <a:spcPct val="90000"/>
              </a:lnSpc>
              <a:spcBef>
                <a:spcPts val="1000"/>
              </a:spcBef>
              <a:buFont typeface="Arial" panose="020B0604020202020204" pitchFamily="34" charset="0"/>
              <a:buNone/>
            </a:pPr>
            <a:r>
              <a:rPr lang="en-US"/>
              <a:t>Third level</a:t>
            </a:r>
          </a:p>
          <a:p>
            <a:pPr marL="0" lvl="3" indent="0" algn="l" defTabSz="914400" rtl="0" eaLnBrk="1" latinLnBrk="0" hangingPunct="1">
              <a:lnSpc>
                <a:spcPct val="90000"/>
              </a:lnSpc>
              <a:spcBef>
                <a:spcPts val="1000"/>
              </a:spcBef>
              <a:buFont typeface="Arial" panose="020B0604020202020204" pitchFamily="34" charset="0"/>
              <a:buNone/>
            </a:pPr>
            <a:r>
              <a:rPr lang="en-US"/>
              <a:t>Fourth level</a:t>
            </a:r>
          </a:p>
          <a:p>
            <a:pPr marL="0" lvl="4" indent="0" algn="l" defTabSz="914400" rtl="0" eaLnBrk="1" latinLnBrk="0" hangingPunct="1">
              <a:lnSpc>
                <a:spcPct val="90000"/>
              </a:lnSpc>
              <a:spcBef>
                <a:spcPts val="1000"/>
              </a:spcBef>
              <a:buFont typeface="Arial" panose="020B0604020202020204" pitchFamily="34" charset="0"/>
              <a:buNone/>
            </a:pPr>
            <a:r>
              <a:rPr lang="en-US"/>
              <a:t>Fifth level</a:t>
            </a:r>
            <a:endParaRPr lang="en-US" dirty="0"/>
          </a:p>
        </p:txBody>
      </p:sp>
      <p:sp>
        <p:nvSpPr>
          <p:cNvPr id="13"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2158804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tmplLst>
          <p:tmpl>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2" grpId="0">
        <p:tmplLst>
          <p:tmpl>
            <p:tnLst>
              <p:par>
                <p:cTn presetID="10" presetClass="entr" presetSubtype="0" fill="hold" nodeType="click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0" grpId="0">
        <p:tmplLst>
          <p:tmpl>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p:tmplLst>
          <p:tmpl>
            <p:tnLst>
              <p:par>
                <p:cTn presetID="10" presetClass="entr" presetSubtype="0" fill="hold" nodeType="click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5" grpId="0">
        <p:tmplLst>
          <p:tmpl>
            <p:tnLst>
              <p:par>
                <p:cTn presetID="10" presetClass="entr" presetSubtype="0" fill="hold" nodeType="click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Lst>
  </p:timing>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Title,  5 Pillars smaller text">
    <p:spTree>
      <p:nvGrpSpPr>
        <p:cNvPr id="1" name=""/>
        <p:cNvGrpSpPr/>
        <p:nvPr/>
      </p:nvGrpSpPr>
      <p:grpSpPr>
        <a:xfrm>
          <a:off x="0" y="0"/>
          <a:ext cx="0" cy="0"/>
          <a:chOff x="0" y="0"/>
          <a:chExt cx="0" cy="0"/>
        </a:xfrm>
      </p:grpSpPr>
      <p:sp>
        <p:nvSpPr>
          <p:cNvPr id="4" name="Rectangle 3"/>
          <p:cNvSpPr/>
          <p:nvPr userDrawn="1"/>
        </p:nvSpPr>
        <p:spPr>
          <a:xfrm>
            <a:off x="0" y="0"/>
            <a:ext cx="12192000" cy="1214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04800" y="2598127"/>
            <a:ext cx="3714704" cy="2524794"/>
          </a:xfrm>
        </p:spPr>
        <p:txBody>
          <a:bodyPr lIns="91440" rIns="91440"/>
          <a:lstStyle>
            <a:lvl1pPr algn="ctr">
              <a:spcAft>
                <a:spcPts val="3000"/>
              </a:spcAft>
              <a:defRPr sz="24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marL="0" indent="0" algn="ctr" defTabSz="914400" rtl="0" eaLnBrk="1" latinLnBrk="0" hangingPunct="1">
              <a:lnSpc>
                <a:spcPct val="90000"/>
              </a:lnSpc>
              <a:spcBef>
                <a:spcPts val="1000"/>
              </a:spcBef>
              <a:spcAft>
                <a:spcPts val="1200"/>
              </a:spcAft>
              <a:buFont typeface="Arial" panose="020B0604020202020204" pitchFamily="34" charset="0"/>
              <a:buNone/>
              <a:defRPr lang="en-US" sz="2000" kern="1200" dirty="0">
                <a:solidFill>
                  <a:schemeClr val="tx1"/>
                </a:solidFill>
                <a:latin typeface="Segoe UI Semilight" panose="020B0402040204020203" pitchFamily="34" charset="0"/>
                <a:ea typeface="+mn-ea"/>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p:cNvSpPr>
            <a:spLocks noGrp="1"/>
          </p:cNvSpPr>
          <p:nvPr>
            <p:ph idx="14"/>
          </p:nvPr>
        </p:nvSpPr>
        <p:spPr>
          <a:xfrm>
            <a:off x="4168631" y="2598127"/>
            <a:ext cx="3840480" cy="2524794"/>
          </a:xfrm>
        </p:spPr>
        <p:txBody>
          <a:bodyPr lIns="91440" rIns="91440"/>
          <a:lstStyle>
            <a:lvl1pPr algn="ctr">
              <a:defRPr lang="en-US" sz="2400" kern="1200" dirty="0">
                <a:gradFill>
                  <a:gsLst>
                    <a:gs pos="15000">
                      <a:schemeClr val="tx2"/>
                    </a:gs>
                    <a:gs pos="47000">
                      <a:schemeClr val="tx2"/>
                    </a:gs>
                  </a:gsLst>
                  <a:lin ang="5400000" scaled="1"/>
                </a:gradFill>
                <a:latin typeface="Segoe UI Semilight" panose="020B0402040204020203" pitchFamily="34" charset="0"/>
                <a:ea typeface="+mn-ea"/>
                <a:cs typeface="Segoe UI Semilight" panose="020B0402040204020203" pitchFamily="34" charset="0"/>
              </a:defRPr>
            </a:lvl1pPr>
            <a:lvl2pPr marL="0" indent="0" algn="ctr" defTabSz="914400" rtl="0" eaLnBrk="1" latinLnBrk="0" hangingPunct="1">
              <a:lnSpc>
                <a:spcPct val="90000"/>
              </a:lnSpc>
              <a:spcBef>
                <a:spcPts val="1000"/>
              </a:spcBef>
              <a:spcAft>
                <a:spcPts val="1200"/>
              </a:spcAft>
              <a:buFont typeface="Arial" panose="020B0604020202020204" pitchFamily="34" charset="0"/>
              <a:buNone/>
              <a:defRPr lang="en-US" sz="2000" kern="1200" dirty="0">
                <a:solidFill>
                  <a:schemeClr val="tx1"/>
                </a:solidFill>
                <a:latin typeface="Segoe UI Semilight" panose="020B0402040204020203" pitchFamily="34" charset="0"/>
                <a:ea typeface="+mn-ea"/>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marL="0" lvl="0" indent="0" algn="ctr" defTabSz="914400" rtl="0" eaLnBrk="1" latinLnBrk="0" hangingPunct="1">
              <a:lnSpc>
                <a:spcPct val="90000"/>
              </a:lnSpc>
              <a:spcBef>
                <a:spcPts val="1000"/>
              </a:spcBef>
              <a:spcAft>
                <a:spcPts val="3000"/>
              </a:spcAft>
              <a:buFont typeface="Arial" panose="020B0604020202020204" pitchFamily="34" charset="0"/>
              <a:buNone/>
            </a:pPr>
            <a:r>
              <a:rPr lang="en-US"/>
              <a:t>Click to edit Master text styles</a:t>
            </a:r>
          </a:p>
          <a:p>
            <a:pPr marL="0" lvl="1" indent="0" algn="ctr" defTabSz="914400" rtl="0" eaLnBrk="1" latinLnBrk="0" hangingPunct="1">
              <a:lnSpc>
                <a:spcPct val="90000"/>
              </a:lnSpc>
              <a:spcBef>
                <a:spcPts val="1000"/>
              </a:spcBef>
              <a:spcAft>
                <a:spcPts val="3000"/>
              </a:spcAft>
              <a:buFont typeface="Arial" panose="020B0604020202020204" pitchFamily="34" charset="0"/>
              <a:buNone/>
            </a:pPr>
            <a:r>
              <a:rPr lang="en-US"/>
              <a:t>Second level</a:t>
            </a:r>
          </a:p>
          <a:p>
            <a:pPr marL="0" lvl="2" indent="0" algn="ctr" defTabSz="914400" rtl="0" eaLnBrk="1" latinLnBrk="0" hangingPunct="1">
              <a:lnSpc>
                <a:spcPct val="90000"/>
              </a:lnSpc>
              <a:spcBef>
                <a:spcPts val="1000"/>
              </a:spcBef>
              <a:spcAft>
                <a:spcPts val="3000"/>
              </a:spcAft>
              <a:buFont typeface="Arial" panose="020B0604020202020204" pitchFamily="34" charset="0"/>
              <a:buNone/>
            </a:pPr>
            <a:r>
              <a:rPr lang="en-US"/>
              <a:t>Third level</a:t>
            </a:r>
          </a:p>
          <a:p>
            <a:pPr marL="0" lvl="3" indent="0" algn="ctr" defTabSz="914400" rtl="0" eaLnBrk="1" latinLnBrk="0" hangingPunct="1">
              <a:lnSpc>
                <a:spcPct val="90000"/>
              </a:lnSpc>
              <a:spcBef>
                <a:spcPts val="1000"/>
              </a:spcBef>
              <a:spcAft>
                <a:spcPts val="3000"/>
              </a:spcAft>
              <a:buFont typeface="Arial" panose="020B0604020202020204" pitchFamily="34" charset="0"/>
              <a:buNone/>
            </a:pPr>
            <a:r>
              <a:rPr lang="en-US"/>
              <a:t>Fourth level</a:t>
            </a:r>
          </a:p>
          <a:p>
            <a:pPr marL="0" lvl="4" indent="0" algn="ctr" defTabSz="914400" rtl="0" eaLnBrk="1" latinLnBrk="0" hangingPunct="1">
              <a:lnSpc>
                <a:spcPct val="90000"/>
              </a:lnSpc>
              <a:spcBef>
                <a:spcPts val="1000"/>
              </a:spcBef>
              <a:spcAft>
                <a:spcPts val="3000"/>
              </a:spcAft>
              <a:buFont typeface="Arial" panose="020B0604020202020204" pitchFamily="34" charset="0"/>
              <a:buNone/>
            </a:pPr>
            <a:r>
              <a:rPr lang="en-US"/>
              <a:t>Fifth level</a:t>
            </a:r>
            <a:endParaRPr lang="en-US" dirty="0"/>
          </a:p>
        </p:txBody>
      </p:sp>
      <p:sp>
        <p:nvSpPr>
          <p:cNvPr id="9" name="Content Placeholder 2"/>
          <p:cNvSpPr>
            <a:spLocks noGrp="1"/>
          </p:cNvSpPr>
          <p:nvPr>
            <p:ph idx="15"/>
          </p:nvPr>
        </p:nvSpPr>
        <p:spPr>
          <a:xfrm>
            <a:off x="8158238" y="2598127"/>
            <a:ext cx="3773077" cy="2524794"/>
          </a:xfrm>
        </p:spPr>
        <p:txBody>
          <a:bodyPr lIns="91440" rIns="91440"/>
          <a:lstStyle>
            <a:lvl1pPr algn="ctr">
              <a:defRPr lang="en-US" sz="2400" kern="1200" dirty="0">
                <a:gradFill>
                  <a:gsLst>
                    <a:gs pos="15000">
                      <a:schemeClr val="tx2"/>
                    </a:gs>
                    <a:gs pos="47000">
                      <a:schemeClr val="tx2"/>
                    </a:gs>
                  </a:gsLst>
                  <a:lin ang="5400000" scaled="1"/>
                </a:gradFill>
                <a:latin typeface="Segoe UI Semilight" panose="020B0402040204020203" pitchFamily="34" charset="0"/>
                <a:ea typeface="+mn-ea"/>
                <a:cs typeface="Segoe UI Semilight" panose="020B0402040204020203" pitchFamily="34" charset="0"/>
              </a:defRPr>
            </a:lvl1pPr>
            <a:lvl2pPr marL="0" indent="0" algn="ctr" defTabSz="914400" rtl="0" eaLnBrk="1" latinLnBrk="0" hangingPunct="1">
              <a:lnSpc>
                <a:spcPct val="90000"/>
              </a:lnSpc>
              <a:spcBef>
                <a:spcPts val="1000"/>
              </a:spcBef>
              <a:spcAft>
                <a:spcPts val="1200"/>
              </a:spcAft>
              <a:buFont typeface="Arial" panose="020B0604020202020204" pitchFamily="34" charset="0"/>
              <a:buNone/>
              <a:defRPr lang="en-US" sz="2000" kern="1200" dirty="0">
                <a:solidFill>
                  <a:schemeClr val="tx1"/>
                </a:solidFill>
                <a:latin typeface="Segoe UI Semilight" panose="020B0402040204020203" pitchFamily="34" charset="0"/>
                <a:ea typeface="+mn-ea"/>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marL="0" lvl="0" indent="0" algn="ctr" defTabSz="914400" rtl="0" eaLnBrk="1" latinLnBrk="0" hangingPunct="1">
              <a:lnSpc>
                <a:spcPct val="90000"/>
              </a:lnSpc>
              <a:spcBef>
                <a:spcPts val="1000"/>
              </a:spcBef>
              <a:spcAft>
                <a:spcPts val="3000"/>
              </a:spcAft>
              <a:buFont typeface="Arial" panose="020B0604020202020204" pitchFamily="34" charset="0"/>
              <a:buNone/>
            </a:pPr>
            <a:r>
              <a:rPr lang="en-US"/>
              <a:t>Click to edit Master text styles</a:t>
            </a:r>
          </a:p>
          <a:p>
            <a:pPr marL="0" lvl="1" indent="0" algn="ctr" defTabSz="914400" rtl="0" eaLnBrk="1" latinLnBrk="0" hangingPunct="1">
              <a:lnSpc>
                <a:spcPct val="90000"/>
              </a:lnSpc>
              <a:spcBef>
                <a:spcPts val="1000"/>
              </a:spcBef>
              <a:spcAft>
                <a:spcPts val="3000"/>
              </a:spcAft>
              <a:buFont typeface="Arial" panose="020B0604020202020204" pitchFamily="34" charset="0"/>
              <a:buNone/>
            </a:pPr>
            <a:r>
              <a:rPr lang="en-US"/>
              <a:t>Second level</a:t>
            </a:r>
          </a:p>
          <a:p>
            <a:pPr marL="0" lvl="2" indent="0" algn="ctr" defTabSz="914400" rtl="0" eaLnBrk="1" latinLnBrk="0" hangingPunct="1">
              <a:lnSpc>
                <a:spcPct val="90000"/>
              </a:lnSpc>
              <a:spcBef>
                <a:spcPts val="1000"/>
              </a:spcBef>
              <a:spcAft>
                <a:spcPts val="3000"/>
              </a:spcAft>
              <a:buFont typeface="Arial" panose="020B0604020202020204" pitchFamily="34" charset="0"/>
              <a:buNone/>
            </a:pPr>
            <a:r>
              <a:rPr lang="en-US"/>
              <a:t>Third level</a:t>
            </a:r>
          </a:p>
          <a:p>
            <a:pPr marL="0" lvl="3" indent="0" algn="ctr" defTabSz="914400" rtl="0" eaLnBrk="1" latinLnBrk="0" hangingPunct="1">
              <a:lnSpc>
                <a:spcPct val="90000"/>
              </a:lnSpc>
              <a:spcBef>
                <a:spcPts val="1000"/>
              </a:spcBef>
              <a:spcAft>
                <a:spcPts val="3000"/>
              </a:spcAft>
              <a:buFont typeface="Arial" panose="020B0604020202020204" pitchFamily="34" charset="0"/>
              <a:buNone/>
            </a:pPr>
            <a:r>
              <a:rPr lang="en-US"/>
              <a:t>Fourth level</a:t>
            </a:r>
          </a:p>
          <a:p>
            <a:pPr marL="0" lvl="4" indent="0" algn="ctr" defTabSz="914400" rtl="0" eaLnBrk="1" latinLnBrk="0" hangingPunct="1">
              <a:lnSpc>
                <a:spcPct val="90000"/>
              </a:lnSpc>
              <a:spcBef>
                <a:spcPts val="1000"/>
              </a:spcBef>
              <a:spcAft>
                <a:spcPts val="3000"/>
              </a:spcAft>
              <a:buFont typeface="Arial" panose="020B0604020202020204" pitchFamily="34" charset="0"/>
              <a:buNone/>
            </a:pPr>
            <a:r>
              <a:rPr lang="en-US"/>
              <a:t>Fifth level</a:t>
            </a:r>
            <a:endParaRPr lang="en-US" dirty="0"/>
          </a:p>
        </p:txBody>
      </p:sp>
      <p:sp>
        <p:nvSpPr>
          <p:cNvPr id="11" name="Freeform: Shape 10"/>
          <p:cNvSpPr/>
          <p:nvPr userDrawn="1"/>
        </p:nvSpPr>
        <p:spPr>
          <a:xfrm>
            <a:off x="129521" y="0"/>
            <a:ext cx="2749481" cy="1364786"/>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16322" y="339408"/>
            <a:ext cx="2375877" cy="535531"/>
          </a:xfrm>
        </p:spPr>
        <p:txBody>
          <a:bodyPr/>
          <a:lstStyle>
            <a:lvl1pPr algn="ctr">
              <a:defRPr lang="en-US" sz="3200" b="0" i="0" kern="1200" spc="60" baseline="0" dirty="0">
                <a:solidFill>
                  <a:schemeClr val="bg1"/>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a:t>
            </a:r>
          </a:p>
        </p:txBody>
      </p:sp>
      <p:sp>
        <p:nvSpPr>
          <p:cNvPr id="10" name="Text Placeholder 9"/>
          <p:cNvSpPr>
            <a:spLocks noGrp="1"/>
          </p:cNvSpPr>
          <p:nvPr>
            <p:ph type="body" sz="quarter" idx="16"/>
          </p:nvPr>
        </p:nvSpPr>
        <p:spPr>
          <a:xfrm>
            <a:off x="2879003" y="419100"/>
            <a:ext cx="9084398" cy="13700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3153865956"/>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5 Pillars smaller text">
    <p:spTree>
      <p:nvGrpSpPr>
        <p:cNvPr id="1" name=""/>
        <p:cNvGrpSpPr/>
        <p:nvPr/>
      </p:nvGrpSpPr>
      <p:grpSpPr>
        <a:xfrm>
          <a:off x="0" y="0"/>
          <a:ext cx="0" cy="0"/>
          <a:chOff x="0" y="0"/>
          <a:chExt cx="0" cy="0"/>
        </a:xfrm>
      </p:grpSpPr>
      <p:sp>
        <p:nvSpPr>
          <p:cNvPr id="4" name="Rectangle 3"/>
          <p:cNvSpPr/>
          <p:nvPr userDrawn="1"/>
        </p:nvSpPr>
        <p:spPr>
          <a:xfrm>
            <a:off x="0" y="0"/>
            <a:ext cx="12192000" cy="1214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8658" y="3493674"/>
            <a:ext cx="2377440" cy="2226763"/>
          </a:xfrm>
        </p:spPr>
        <p:txBody>
          <a:bodyPr lIns="146304" rIns="146304"/>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11747687" y="6465381"/>
            <a:ext cx="431425" cy="365125"/>
          </a:xfrm>
          <a:prstGeom prst="rect">
            <a:avLst/>
          </a:prstGeom>
        </p:spPr>
        <p:txBody>
          <a:bodyPr/>
          <a:lstStyle/>
          <a:p>
            <a:fld id="{5AE1514C-5E56-4738-A1FF-4B1CFD2A3E36}" type="slidenum">
              <a:rPr lang="en-US" smtClean="0"/>
              <a:t>‹#›</a:t>
            </a:fld>
            <a:endParaRPr lang="en-US"/>
          </a:p>
        </p:txBody>
      </p:sp>
      <p:sp>
        <p:nvSpPr>
          <p:cNvPr id="7" name="Content Placeholder 2"/>
          <p:cNvSpPr>
            <a:spLocks noGrp="1"/>
          </p:cNvSpPr>
          <p:nvPr>
            <p:ph idx="14"/>
          </p:nvPr>
        </p:nvSpPr>
        <p:spPr>
          <a:xfrm>
            <a:off x="2483635" y="3493674"/>
            <a:ext cx="2377440" cy="2226763"/>
          </a:xfrm>
        </p:spPr>
        <p:txBody>
          <a:bodyPr lIns="146304" rIns="146304"/>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5"/>
          </p:nvPr>
        </p:nvSpPr>
        <p:spPr>
          <a:xfrm>
            <a:off x="4898612" y="3493674"/>
            <a:ext cx="2377440" cy="2226763"/>
          </a:xfrm>
        </p:spPr>
        <p:txBody>
          <a:bodyPr lIns="146304" rIns="146304"/>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6"/>
          </p:nvPr>
        </p:nvSpPr>
        <p:spPr>
          <a:xfrm>
            <a:off x="7313589" y="3493674"/>
            <a:ext cx="2377440" cy="2226763"/>
          </a:xfrm>
        </p:spPr>
        <p:txBody>
          <a:bodyPr lIns="146304" rIns="146304"/>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p:cNvSpPr>
            <a:spLocks noGrp="1"/>
          </p:cNvSpPr>
          <p:nvPr>
            <p:ph idx="17"/>
          </p:nvPr>
        </p:nvSpPr>
        <p:spPr>
          <a:xfrm>
            <a:off x="9728566" y="3493674"/>
            <a:ext cx="2377440" cy="2226763"/>
          </a:xfrm>
        </p:spPr>
        <p:txBody>
          <a:bodyPr lIns="146304" rIns="146304"/>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p:cNvSpPr/>
          <p:nvPr userDrawn="1"/>
        </p:nvSpPr>
        <p:spPr>
          <a:xfrm>
            <a:off x="297258"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2712235"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7542189"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9957166"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5127212"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p:cNvSpPr>
            <a:spLocks noGrp="1"/>
          </p:cNvSpPr>
          <p:nvPr>
            <p:ph type="body" sz="quarter" idx="13" hasCustomPrompt="1"/>
          </p:nvPr>
        </p:nvSpPr>
        <p:spPr>
          <a:xfrm>
            <a:off x="0" y="470361"/>
            <a:ext cx="12192000" cy="535531"/>
          </a:xfrm>
        </p:spPr>
        <p:txBody>
          <a:bodyPr/>
          <a:lstStyle>
            <a:lvl1pPr marL="0" indent="0" algn="ctr" defTabSz="914400" rtl="0" eaLnBrk="1" latinLnBrk="0" hangingPunct="1">
              <a:lnSpc>
                <a:spcPct val="90000"/>
              </a:lnSpc>
              <a:spcBef>
                <a:spcPts val="1000"/>
              </a:spcBef>
              <a:buFont typeface="Arial" panose="020B0604020202020204" pitchFamily="34" charset="0"/>
              <a:buNone/>
              <a:defRPr lang="en-US" sz="3200" b="0" kern="1200" dirty="0">
                <a:solidFill>
                  <a:schemeClr val="tx1">
                    <a:lumMod val="85000"/>
                    <a:lumOff val="15000"/>
                  </a:schemeClr>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sp>
        <p:nvSpPr>
          <p:cNvPr id="17" name="Content Placeholder 2"/>
          <p:cNvSpPr>
            <a:spLocks noGrp="1"/>
          </p:cNvSpPr>
          <p:nvPr>
            <p:ph idx="18" hasCustomPrompt="1"/>
          </p:nvPr>
        </p:nvSpPr>
        <p:spPr>
          <a:xfrm>
            <a:off x="68658" y="2577396"/>
            <a:ext cx="2377440" cy="840230"/>
          </a:xfrm>
        </p:spPr>
        <p:txBody>
          <a:bodyPr lIns="146304" rIns="146304"/>
          <a:lstStyle>
            <a:lvl1pPr marL="0" algn="ctr" defTabSz="914400" rtl="0" eaLnBrk="1" latinLnBrk="0" hangingPunct="1">
              <a:defRPr lang="en-US" sz="5400" kern="12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18" name="Content Placeholder 2"/>
          <p:cNvSpPr>
            <a:spLocks noGrp="1"/>
          </p:cNvSpPr>
          <p:nvPr>
            <p:ph idx="19" hasCustomPrompt="1"/>
          </p:nvPr>
        </p:nvSpPr>
        <p:spPr>
          <a:xfrm>
            <a:off x="2483635" y="2577396"/>
            <a:ext cx="2377440" cy="840230"/>
          </a:xfrm>
        </p:spPr>
        <p:txBody>
          <a:bodyPr lIns="146304" rIns="146304"/>
          <a:lstStyle>
            <a:lvl1pPr algn="ctr">
              <a:defRPr lang="en-US" sz="5400" b="1" kern="12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marL="0" lvl="0" indent="0" algn="ctr" defTabSz="914400" rtl="0" eaLnBrk="1" latinLnBrk="0" hangingPunct="1">
              <a:lnSpc>
                <a:spcPct val="90000"/>
              </a:lnSpc>
              <a:spcBef>
                <a:spcPts val="1000"/>
              </a:spcBef>
              <a:buFont typeface="Arial" panose="020B0604020202020204" pitchFamily="34" charset="0"/>
              <a:buNone/>
            </a:pPr>
            <a:r>
              <a:rPr lang="en-US" dirty="0"/>
              <a:t>#</a:t>
            </a:r>
          </a:p>
        </p:txBody>
      </p:sp>
      <p:sp>
        <p:nvSpPr>
          <p:cNvPr id="19" name="Content Placeholder 2"/>
          <p:cNvSpPr>
            <a:spLocks noGrp="1"/>
          </p:cNvSpPr>
          <p:nvPr>
            <p:ph idx="20" hasCustomPrompt="1"/>
          </p:nvPr>
        </p:nvSpPr>
        <p:spPr>
          <a:xfrm>
            <a:off x="4898612" y="2577396"/>
            <a:ext cx="2377440" cy="840230"/>
          </a:xfrm>
        </p:spPr>
        <p:txBody>
          <a:bodyPr vert="horz" wrap="square" lIns="146304" tIns="45720" rIns="146304" bIns="45720" rtlCol="0">
            <a:spAutoFit/>
          </a:bodyPr>
          <a:lstStyle>
            <a:lvl1pPr algn="ctr">
              <a:defRPr lang="en-US" sz="54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lvl="0" algn="ctr"/>
            <a:r>
              <a:rPr lang="en-US" dirty="0"/>
              <a:t>#</a:t>
            </a:r>
          </a:p>
        </p:txBody>
      </p:sp>
      <p:sp>
        <p:nvSpPr>
          <p:cNvPr id="20" name="Content Placeholder 2"/>
          <p:cNvSpPr>
            <a:spLocks noGrp="1"/>
          </p:cNvSpPr>
          <p:nvPr>
            <p:ph idx="21" hasCustomPrompt="1"/>
          </p:nvPr>
        </p:nvSpPr>
        <p:spPr>
          <a:xfrm>
            <a:off x="7313589" y="2577396"/>
            <a:ext cx="2377440" cy="840230"/>
          </a:xfrm>
        </p:spPr>
        <p:txBody>
          <a:bodyPr vert="horz" wrap="square" lIns="146304" tIns="45720" rIns="146304" bIns="45720" rtlCol="0">
            <a:spAutoFit/>
          </a:bodyPr>
          <a:lstStyle>
            <a:lvl1pPr algn="ctr">
              <a:defRPr lang="en-US" sz="54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lvl="0" algn="ctr"/>
            <a:r>
              <a:rPr lang="en-US" dirty="0"/>
              <a:t>#</a:t>
            </a:r>
          </a:p>
        </p:txBody>
      </p:sp>
      <p:sp>
        <p:nvSpPr>
          <p:cNvPr id="21" name="Content Placeholder 2"/>
          <p:cNvSpPr>
            <a:spLocks noGrp="1"/>
          </p:cNvSpPr>
          <p:nvPr>
            <p:ph idx="22" hasCustomPrompt="1"/>
          </p:nvPr>
        </p:nvSpPr>
        <p:spPr>
          <a:xfrm>
            <a:off x="9728566" y="2577396"/>
            <a:ext cx="2377440" cy="840230"/>
          </a:xfrm>
        </p:spPr>
        <p:txBody>
          <a:bodyPr vert="horz" wrap="square" lIns="146304" tIns="45720" rIns="146304" bIns="45720" rtlCol="0">
            <a:spAutoFit/>
          </a:bodyPr>
          <a:lstStyle>
            <a:lvl1pPr algn="ctr">
              <a:defRPr lang="en-US" sz="54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lvl="0" algn="ctr"/>
            <a:r>
              <a:rPr lang="en-US" dirty="0"/>
              <a:t>#</a:t>
            </a:r>
          </a:p>
        </p:txBody>
      </p:sp>
    </p:spTree>
    <p:extLst>
      <p:ext uri="{BB962C8B-B14F-4D97-AF65-F5344CB8AC3E}">
        <p14:creationId xmlns:p14="http://schemas.microsoft.com/office/powerpoint/2010/main" val="324911818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10000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ppt_x"/>
                                              </p:val>
                                            </p:tav>
                                            <p:tav tm="100000">
                                              <p:val>
                                                <p:strVal val="#ppt_x"/>
                                              </p:val>
                                            </p:tav>
                                          </p:tavLst>
                                        </p:anim>
                                        <p:anim calcmode="lin" valueType="num">
                                          <p:cBhvr additive="base">
                                            <p:cTn id="8" dur="75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14:presetBounceEnd="32000">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 calcmode="lin" valueType="num" p14:bounceEnd="32000">
                                          <p:cBhvr additive="base">
                                            <p:cTn id="11" dur="750" fill="hold"/>
                                            <p:tgtEl>
                                              <p:spTgt spid="17">
                                                <p:txEl>
                                                  <p:pRg st="0" end="0"/>
                                                </p:txEl>
                                              </p:spTgt>
                                            </p:tgtEl>
                                            <p:attrNameLst>
                                              <p:attrName>ppt_x</p:attrName>
                                            </p:attrNameLst>
                                          </p:cBhvr>
                                          <p:tavLst>
                                            <p:tav tm="0">
                                              <p:val>
                                                <p:strVal val="#ppt_x"/>
                                              </p:val>
                                            </p:tav>
                                            <p:tav tm="100000">
                                              <p:val>
                                                <p:strVal val="#ppt_x"/>
                                              </p:val>
                                            </p:tav>
                                          </p:tavLst>
                                        </p:anim>
                                        <p:anim calcmode="lin" valueType="num" p14:bounceEnd="32000">
                                          <p:cBhvr additive="base">
                                            <p:cTn id="12" dur="750" fill="hold"/>
                                            <p:tgtEl>
                                              <p:spTgt spid="17">
                                                <p:txEl>
                                                  <p:pRg st="0" end="0"/>
                                                </p:txEl>
                                              </p:spTgt>
                                            </p:tgtEl>
                                            <p:attrNameLst>
                                              <p:attrName>ppt_y</p:attrName>
                                            </p:attrNameLst>
                                          </p:cBhvr>
                                          <p:tavLst>
                                            <p:tav tm="0">
                                              <p:val>
                                                <p:strVal val="0-#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750" fill="hold"/>
                                            <p:tgtEl>
                                              <p:spTgt spid="3"/>
                                            </p:tgtEl>
                                            <p:attrNameLst>
                                              <p:attrName>ppt_x</p:attrName>
                                            </p:attrNameLst>
                                          </p:cBhvr>
                                          <p:tavLst>
                                            <p:tav tm="0">
                                              <p:val>
                                                <p:strVal val="#ppt_x"/>
                                              </p:val>
                                            </p:tav>
                                            <p:tav tm="100000">
                                              <p:val>
                                                <p:strVal val="#ppt_x"/>
                                              </p:val>
                                            </p:tav>
                                          </p:tavLst>
                                        </p:anim>
                                        <p:anim calcmode="lin" valueType="num">
                                          <p:cBhvr additive="base">
                                            <p:cTn id="16" dur="75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decel="10000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750" fill="hold"/>
                                            <p:tgtEl>
                                              <p:spTgt spid="13"/>
                                            </p:tgtEl>
                                            <p:attrNameLst>
                                              <p:attrName>ppt_x</p:attrName>
                                            </p:attrNameLst>
                                          </p:cBhvr>
                                          <p:tavLst>
                                            <p:tav tm="0">
                                              <p:val>
                                                <p:strVal val="#ppt_x"/>
                                              </p:val>
                                            </p:tav>
                                            <p:tav tm="100000">
                                              <p:val>
                                                <p:strVal val="#ppt_x"/>
                                              </p:val>
                                            </p:tav>
                                          </p:tavLst>
                                        </p:anim>
                                        <p:anim calcmode="lin" valueType="num">
                                          <p:cBhvr additive="base">
                                            <p:cTn id="22" dur="750" fill="hold"/>
                                            <p:tgtEl>
                                              <p:spTgt spid="13"/>
                                            </p:tgtEl>
                                            <p:attrNameLst>
                                              <p:attrName>ppt_y</p:attrName>
                                            </p:attrNameLst>
                                          </p:cBhvr>
                                          <p:tavLst>
                                            <p:tav tm="0">
                                              <p:val>
                                                <p:strVal val="1+#ppt_h/2"/>
                                              </p:val>
                                            </p:tav>
                                            <p:tav tm="100000">
                                              <p:val>
                                                <p:strVal val="#ppt_y"/>
                                              </p:val>
                                            </p:tav>
                                          </p:tavLst>
                                        </p:anim>
                                      </p:childTnLst>
                                    </p:cTn>
                                  </p:par>
                                  <p:par>
                                    <p:cTn id="23" presetID="2" presetClass="entr" presetSubtype="1" fill="hold" grpId="0" nodeType="withEffect" p14:presetBounceEnd="32000">
                                      <p:stCondLst>
                                        <p:cond delay="0"/>
                                      </p:stCondLst>
                                      <p:childTnLst>
                                        <p:set>
                                          <p:cBhvr>
                                            <p:cTn id="24" dur="1" fill="hold">
                                              <p:stCondLst>
                                                <p:cond delay="0"/>
                                              </p:stCondLst>
                                            </p:cTn>
                                            <p:tgtEl>
                                              <p:spTgt spid="18">
                                                <p:txEl>
                                                  <p:pRg st="0" end="0"/>
                                                </p:txEl>
                                              </p:spTgt>
                                            </p:tgtEl>
                                            <p:attrNameLst>
                                              <p:attrName>style.visibility</p:attrName>
                                            </p:attrNameLst>
                                          </p:cBhvr>
                                          <p:to>
                                            <p:strVal val="visible"/>
                                          </p:to>
                                        </p:set>
                                        <p:anim calcmode="lin" valueType="num" p14:bounceEnd="32000">
                                          <p:cBhvr additive="base">
                                            <p:cTn id="25" dur="750" fill="hold"/>
                                            <p:tgtEl>
                                              <p:spTgt spid="18">
                                                <p:txEl>
                                                  <p:pRg st="0" end="0"/>
                                                </p:txEl>
                                              </p:spTgt>
                                            </p:tgtEl>
                                            <p:attrNameLst>
                                              <p:attrName>ppt_x</p:attrName>
                                            </p:attrNameLst>
                                          </p:cBhvr>
                                          <p:tavLst>
                                            <p:tav tm="0">
                                              <p:val>
                                                <p:strVal val="#ppt_x"/>
                                              </p:val>
                                            </p:tav>
                                            <p:tav tm="100000">
                                              <p:val>
                                                <p:strVal val="#ppt_x"/>
                                              </p:val>
                                            </p:tav>
                                          </p:tavLst>
                                        </p:anim>
                                        <p:anim calcmode="lin" valueType="num" p14:bounceEnd="32000">
                                          <p:cBhvr additive="base">
                                            <p:cTn id="26" dur="750" fill="hold"/>
                                            <p:tgtEl>
                                              <p:spTgt spid="18">
                                                <p:txEl>
                                                  <p:pRg st="0" end="0"/>
                                                </p:txEl>
                                              </p:spTgt>
                                            </p:tgtEl>
                                            <p:attrNameLst>
                                              <p:attrName>ppt_y</p:attrName>
                                            </p:attrNameLst>
                                          </p:cBhvr>
                                          <p:tavLst>
                                            <p:tav tm="0">
                                              <p:val>
                                                <p:strVal val="0-#ppt_h/2"/>
                                              </p:val>
                                            </p:tav>
                                            <p:tav tm="100000">
                                              <p:val>
                                                <p:strVal val="#ppt_y"/>
                                              </p:val>
                                            </p:tav>
                                          </p:tavLst>
                                        </p:anim>
                                      </p:childTnLst>
                                    </p:cTn>
                                  </p:par>
                                  <p:par>
                                    <p:cTn id="27" presetID="2" presetClass="entr" presetSubtype="4" decel="10000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750" fill="hold"/>
                                            <p:tgtEl>
                                              <p:spTgt spid="7"/>
                                            </p:tgtEl>
                                            <p:attrNameLst>
                                              <p:attrName>ppt_x</p:attrName>
                                            </p:attrNameLst>
                                          </p:cBhvr>
                                          <p:tavLst>
                                            <p:tav tm="0">
                                              <p:val>
                                                <p:strVal val="#ppt_x"/>
                                              </p:val>
                                            </p:tav>
                                            <p:tav tm="100000">
                                              <p:val>
                                                <p:strVal val="#ppt_x"/>
                                              </p:val>
                                            </p:tav>
                                          </p:tavLst>
                                        </p:anim>
                                        <p:anim calcmode="lin" valueType="num">
                                          <p:cBhvr additive="base">
                                            <p:cTn id="30" dur="75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decel="10000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750" fill="hold"/>
                                            <p:tgtEl>
                                              <p:spTgt spid="16"/>
                                            </p:tgtEl>
                                            <p:attrNameLst>
                                              <p:attrName>ppt_x</p:attrName>
                                            </p:attrNameLst>
                                          </p:cBhvr>
                                          <p:tavLst>
                                            <p:tav tm="0">
                                              <p:val>
                                                <p:strVal val="#ppt_x"/>
                                              </p:val>
                                            </p:tav>
                                            <p:tav tm="100000">
                                              <p:val>
                                                <p:strVal val="#ppt_x"/>
                                              </p:val>
                                            </p:tav>
                                          </p:tavLst>
                                        </p:anim>
                                        <p:anim calcmode="lin" valueType="num">
                                          <p:cBhvr additive="base">
                                            <p:cTn id="36" dur="75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1" fill="hold" grpId="0" nodeType="withEffect" p14:presetBounceEnd="32000">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14:bounceEnd="32000">
                                          <p:cBhvr additive="base">
                                            <p:cTn id="39" dur="750" fill="hold"/>
                                            <p:tgtEl>
                                              <p:spTgt spid="19"/>
                                            </p:tgtEl>
                                            <p:attrNameLst>
                                              <p:attrName>ppt_x</p:attrName>
                                            </p:attrNameLst>
                                          </p:cBhvr>
                                          <p:tavLst>
                                            <p:tav tm="0">
                                              <p:val>
                                                <p:strVal val="#ppt_x"/>
                                              </p:val>
                                            </p:tav>
                                            <p:tav tm="100000">
                                              <p:val>
                                                <p:strVal val="#ppt_x"/>
                                              </p:val>
                                            </p:tav>
                                          </p:tavLst>
                                        </p:anim>
                                        <p:anim calcmode="lin" valueType="num" p14:bounceEnd="32000">
                                          <p:cBhvr additive="base">
                                            <p:cTn id="40" dur="750" fill="hold"/>
                                            <p:tgtEl>
                                              <p:spTgt spid="19"/>
                                            </p:tgtEl>
                                            <p:attrNameLst>
                                              <p:attrName>ppt_y</p:attrName>
                                            </p:attrNameLst>
                                          </p:cBhvr>
                                          <p:tavLst>
                                            <p:tav tm="0">
                                              <p:val>
                                                <p:strVal val="0-#ppt_h/2"/>
                                              </p:val>
                                            </p:tav>
                                            <p:tav tm="100000">
                                              <p:val>
                                                <p:strVal val="#ppt_y"/>
                                              </p:val>
                                            </p:tav>
                                          </p:tavLst>
                                        </p:anim>
                                      </p:childTnLst>
                                    </p:cTn>
                                  </p:par>
                                  <p:par>
                                    <p:cTn id="41" presetID="2" presetClass="entr" presetSubtype="4" decel="10000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750" fill="hold"/>
                                            <p:tgtEl>
                                              <p:spTgt spid="9"/>
                                            </p:tgtEl>
                                            <p:attrNameLst>
                                              <p:attrName>ppt_x</p:attrName>
                                            </p:attrNameLst>
                                          </p:cBhvr>
                                          <p:tavLst>
                                            <p:tav tm="0">
                                              <p:val>
                                                <p:strVal val="#ppt_x"/>
                                              </p:val>
                                            </p:tav>
                                            <p:tav tm="100000">
                                              <p:val>
                                                <p:strVal val="#ppt_x"/>
                                              </p:val>
                                            </p:tav>
                                          </p:tavLst>
                                        </p:anim>
                                        <p:anim calcmode="lin" valueType="num">
                                          <p:cBhvr additive="base">
                                            <p:cTn id="44" dur="75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decel="10000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750" fill="hold"/>
                                            <p:tgtEl>
                                              <p:spTgt spid="14"/>
                                            </p:tgtEl>
                                            <p:attrNameLst>
                                              <p:attrName>ppt_x</p:attrName>
                                            </p:attrNameLst>
                                          </p:cBhvr>
                                          <p:tavLst>
                                            <p:tav tm="0">
                                              <p:val>
                                                <p:strVal val="#ppt_x"/>
                                              </p:val>
                                            </p:tav>
                                            <p:tav tm="100000">
                                              <p:val>
                                                <p:strVal val="#ppt_x"/>
                                              </p:val>
                                            </p:tav>
                                          </p:tavLst>
                                        </p:anim>
                                        <p:anim calcmode="lin" valueType="num">
                                          <p:cBhvr additive="base">
                                            <p:cTn id="50" dur="750" fill="hold"/>
                                            <p:tgtEl>
                                              <p:spTgt spid="14"/>
                                            </p:tgtEl>
                                            <p:attrNameLst>
                                              <p:attrName>ppt_y</p:attrName>
                                            </p:attrNameLst>
                                          </p:cBhvr>
                                          <p:tavLst>
                                            <p:tav tm="0">
                                              <p:val>
                                                <p:strVal val="1+#ppt_h/2"/>
                                              </p:val>
                                            </p:tav>
                                            <p:tav tm="100000">
                                              <p:val>
                                                <p:strVal val="#ppt_y"/>
                                              </p:val>
                                            </p:tav>
                                          </p:tavLst>
                                        </p:anim>
                                      </p:childTnLst>
                                    </p:cTn>
                                  </p:par>
                                  <p:par>
                                    <p:cTn id="51" presetID="2" presetClass="entr" presetSubtype="1" fill="hold" grpId="0" nodeType="withEffect" p14:presetBounceEnd="32000">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14:bounceEnd="32000">
                                          <p:cBhvr additive="base">
                                            <p:cTn id="53" dur="750" fill="hold"/>
                                            <p:tgtEl>
                                              <p:spTgt spid="20"/>
                                            </p:tgtEl>
                                            <p:attrNameLst>
                                              <p:attrName>ppt_x</p:attrName>
                                            </p:attrNameLst>
                                          </p:cBhvr>
                                          <p:tavLst>
                                            <p:tav tm="0">
                                              <p:val>
                                                <p:strVal val="#ppt_x"/>
                                              </p:val>
                                            </p:tav>
                                            <p:tav tm="100000">
                                              <p:val>
                                                <p:strVal val="#ppt_x"/>
                                              </p:val>
                                            </p:tav>
                                          </p:tavLst>
                                        </p:anim>
                                        <p:anim calcmode="lin" valueType="num" p14:bounceEnd="32000">
                                          <p:cBhvr additive="base">
                                            <p:cTn id="54" dur="750" fill="hold"/>
                                            <p:tgtEl>
                                              <p:spTgt spid="20"/>
                                            </p:tgtEl>
                                            <p:attrNameLst>
                                              <p:attrName>ppt_y</p:attrName>
                                            </p:attrNameLst>
                                          </p:cBhvr>
                                          <p:tavLst>
                                            <p:tav tm="0">
                                              <p:val>
                                                <p:strVal val="0-#ppt_h/2"/>
                                              </p:val>
                                            </p:tav>
                                            <p:tav tm="100000">
                                              <p:val>
                                                <p:strVal val="#ppt_y"/>
                                              </p:val>
                                            </p:tav>
                                          </p:tavLst>
                                        </p:anim>
                                      </p:childTnLst>
                                    </p:cTn>
                                  </p:par>
                                  <p:par>
                                    <p:cTn id="55" presetID="2" presetClass="entr" presetSubtype="4" decel="10000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additive="base">
                                            <p:cTn id="57" dur="750" fill="hold"/>
                                            <p:tgtEl>
                                              <p:spTgt spid="10"/>
                                            </p:tgtEl>
                                            <p:attrNameLst>
                                              <p:attrName>ppt_x</p:attrName>
                                            </p:attrNameLst>
                                          </p:cBhvr>
                                          <p:tavLst>
                                            <p:tav tm="0">
                                              <p:val>
                                                <p:strVal val="#ppt_x"/>
                                              </p:val>
                                            </p:tav>
                                            <p:tav tm="100000">
                                              <p:val>
                                                <p:strVal val="#ppt_x"/>
                                              </p:val>
                                            </p:tav>
                                          </p:tavLst>
                                        </p:anim>
                                        <p:anim calcmode="lin" valueType="num">
                                          <p:cBhvr additive="base">
                                            <p:cTn id="58" dur="75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decel="100000"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750" fill="hold"/>
                                            <p:tgtEl>
                                              <p:spTgt spid="15"/>
                                            </p:tgtEl>
                                            <p:attrNameLst>
                                              <p:attrName>ppt_x</p:attrName>
                                            </p:attrNameLst>
                                          </p:cBhvr>
                                          <p:tavLst>
                                            <p:tav tm="0">
                                              <p:val>
                                                <p:strVal val="#ppt_x"/>
                                              </p:val>
                                            </p:tav>
                                            <p:tav tm="100000">
                                              <p:val>
                                                <p:strVal val="#ppt_x"/>
                                              </p:val>
                                            </p:tav>
                                          </p:tavLst>
                                        </p:anim>
                                        <p:anim calcmode="lin" valueType="num">
                                          <p:cBhvr additive="base">
                                            <p:cTn id="64" dur="750" fill="hold"/>
                                            <p:tgtEl>
                                              <p:spTgt spid="15"/>
                                            </p:tgtEl>
                                            <p:attrNameLst>
                                              <p:attrName>ppt_y</p:attrName>
                                            </p:attrNameLst>
                                          </p:cBhvr>
                                          <p:tavLst>
                                            <p:tav tm="0">
                                              <p:val>
                                                <p:strVal val="1+#ppt_h/2"/>
                                              </p:val>
                                            </p:tav>
                                            <p:tav tm="100000">
                                              <p:val>
                                                <p:strVal val="#ppt_y"/>
                                              </p:val>
                                            </p:tav>
                                          </p:tavLst>
                                        </p:anim>
                                      </p:childTnLst>
                                    </p:cTn>
                                  </p:par>
                                  <p:par>
                                    <p:cTn id="65" presetID="2" presetClass="entr" presetSubtype="1" fill="hold" grpId="0" nodeType="withEffect" p14:presetBounceEnd="32000">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14:bounceEnd="32000">
                                          <p:cBhvr additive="base">
                                            <p:cTn id="67" dur="750" fill="hold"/>
                                            <p:tgtEl>
                                              <p:spTgt spid="21"/>
                                            </p:tgtEl>
                                            <p:attrNameLst>
                                              <p:attrName>ppt_x</p:attrName>
                                            </p:attrNameLst>
                                          </p:cBhvr>
                                          <p:tavLst>
                                            <p:tav tm="0">
                                              <p:val>
                                                <p:strVal val="#ppt_x"/>
                                              </p:val>
                                            </p:tav>
                                            <p:tav tm="100000">
                                              <p:val>
                                                <p:strVal val="#ppt_x"/>
                                              </p:val>
                                            </p:tav>
                                          </p:tavLst>
                                        </p:anim>
                                        <p:anim calcmode="lin" valueType="num" p14:bounceEnd="32000">
                                          <p:cBhvr additive="base">
                                            <p:cTn id="68" dur="750" fill="hold"/>
                                            <p:tgtEl>
                                              <p:spTgt spid="21"/>
                                            </p:tgtEl>
                                            <p:attrNameLst>
                                              <p:attrName>ppt_y</p:attrName>
                                            </p:attrNameLst>
                                          </p:cBhvr>
                                          <p:tavLst>
                                            <p:tav tm="0">
                                              <p:val>
                                                <p:strVal val="0-#ppt_h/2"/>
                                              </p:val>
                                            </p:tav>
                                            <p:tav tm="100000">
                                              <p:val>
                                                <p:strVal val="#ppt_y"/>
                                              </p:val>
                                            </p:tav>
                                          </p:tavLst>
                                        </p:anim>
                                      </p:childTnLst>
                                    </p:cTn>
                                  </p:par>
                                  <p:par>
                                    <p:cTn id="69" presetID="2" presetClass="entr" presetSubtype="4" decel="100000" fill="hold" grpId="0" nodeType="withEffect">
                                      <p:stCondLst>
                                        <p:cond delay="0"/>
                                      </p:stCondLst>
                                      <p:childTnLst>
                                        <p:set>
                                          <p:cBhvr>
                                            <p:cTn id="70" dur="1" fill="hold">
                                              <p:stCondLst>
                                                <p:cond delay="0"/>
                                              </p:stCondLst>
                                            </p:cTn>
                                            <p:tgtEl>
                                              <p:spTgt spid="11"/>
                                            </p:tgtEl>
                                            <p:attrNameLst>
                                              <p:attrName>style.visibility</p:attrName>
                                            </p:attrNameLst>
                                          </p:cBhvr>
                                          <p:to>
                                            <p:strVal val="visible"/>
                                          </p:to>
                                        </p:set>
                                        <p:anim calcmode="lin" valueType="num">
                                          <p:cBhvr additive="base">
                                            <p:cTn id="71" dur="750" fill="hold"/>
                                            <p:tgtEl>
                                              <p:spTgt spid="11"/>
                                            </p:tgtEl>
                                            <p:attrNameLst>
                                              <p:attrName>ppt_x</p:attrName>
                                            </p:attrNameLst>
                                          </p:cBhvr>
                                          <p:tavLst>
                                            <p:tav tm="0">
                                              <p:val>
                                                <p:strVal val="#ppt_x"/>
                                              </p:val>
                                            </p:tav>
                                            <p:tav tm="100000">
                                              <p:val>
                                                <p:strVal val="#ppt_x"/>
                                              </p:val>
                                            </p:tav>
                                          </p:tavLst>
                                        </p:anim>
                                        <p:anim calcmode="lin" valueType="num">
                                          <p:cBhvr additive="base">
                                            <p:cTn id="72" dur="75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tmplLst>
              <p:tmpl>
                <p:tnLst>
                  <p:par>
                    <p:cTn presetID="2" presetClass="entr" presetSubtype="4" decel="10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750" fill="hold"/>
                            <p:tgtEl>
                              <p:spTgt spid="3"/>
                            </p:tgtEl>
                            <p:attrNameLst>
                              <p:attrName>ppt_x</p:attrName>
                            </p:attrNameLst>
                          </p:cBhvr>
                          <p:tavLst>
                            <p:tav tm="0">
                              <p:val>
                                <p:strVal val="#ppt_x"/>
                              </p:val>
                            </p:tav>
                            <p:tav tm="100000">
                              <p:val>
                                <p:strVal val="#ppt_x"/>
                              </p:val>
                            </p:tav>
                          </p:tavLst>
                        </p:anim>
                        <p:anim calcmode="lin" valueType="num">
                          <p:cBhvr additive="base">
                            <p:cTn dur="750" fill="hold"/>
                            <p:tgtEl>
                              <p:spTgt spid="3"/>
                            </p:tgtEl>
                            <p:attrNameLst>
                              <p:attrName>ppt_y</p:attrName>
                            </p:attrNameLst>
                          </p:cBhvr>
                          <p:tavLst>
                            <p:tav tm="0">
                              <p:val>
                                <p:strVal val="1+#ppt_h/2"/>
                              </p:val>
                            </p:tav>
                            <p:tav tm="100000">
                              <p:val>
                                <p:strVal val="#ppt_y"/>
                              </p:val>
                            </p:tav>
                          </p:tavLst>
                        </p:anim>
                      </p:childTnLst>
                    </p:cTn>
                  </p:par>
                </p:tnLst>
              </p:tmpl>
            </p:tmplLst>
          </p:bldP>
          <p:bldP spid="7" grpId="0" uiExpand="1">
            <p:tmplLst>
              <p:tmpl>
                <p:tnLst>
                  <p:par>
                    <p:cTn presetID="2" presetClass="entr" presetSubtype="4" decel="10000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ppt_x"/>
                              </p:val>
                            </p:tav>
                            <p:tav tm="100000">
                              <p:val>
                                <p:strVal val="#ppt_x"/>
                              </p:val>
                            </p:tav>
                          </p:tavLst>
                        </p:anim>
                        <p:anim calcmode="lin" valueType="num">
                          <p:cBhvr additive="base">
                            <p:cTn dur="750" fill="hold"/>
                            <p:tgtEl>
                              <p:spTgt spid="7"/>
                            </p:tgtEl>
                            <p:attrNameLst>
                              <p:attrName>ppt_y</p:attrName>
                            </p:attrNameLst>
                          </p:cBhvr>
                          <p:tavLst>
                            <p:tav tm="0">
                              <p:val>
                                <p:strVal val="1+#ppt_h/2"/>
                              </p:val>
                            </p:tav>
                            <p:tav tm="100000">
                              <p:val>
                                <p:strVal val="#ppt_y"/>
                              </p:val>
                            </p:tav>
                          </p:tavLst>
                        </p:anim>
                      </p:childTnLst>
                    </p:cTn>
                  </p:par>
                </p:tnLst>
              </p:tmpl>
            </p:tmplLst>
          </p:bldP>
          <p:bldP spid="9" grpId="0">
            <p:tmplLst>
              <p:tmpl>
                <p:tnLst>
                  <p:par>
                    <p:cTn presetID="2" presetClass="entr" presetSubtype="4" decel="100000"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ppt_x"/>
                              </p:val>
                            </p:tav>
                            <p:tav tm="100000">
                              <p:val>
                                <p:strVal val="#ppt_x"/>
                              </p:val>
                            </p:tav>
                          </p:tavLst>
                        </p:anim>
                        <p:anim calcmode="lin" valueType="num">
                          <p:cBhvr additive="base">
                            <p:cTn dur="750" fill="hold"/>
                            <p:tgtEl>
                              <p:spTgt spid="9"/>
                            </p:tgtEl>
                            <p:attrNameLst>
                              <p:attrName>ppt_y</p:attrName>
                            </p:attrNameLst>
                          </p:cBhvr>
                          <p:tavLst>
                            <p:tav tm="0">
                              <p:val>
                                <p:strVal val="1+#ppt_h/2"/>
                              </p:val>
                            </p:tav>
                            <p:tav tm="100000">
                              <p:val>
                                <p:strVal val="#ppt_y"/>
                              </p:val>
                            </p:tav>
                          </p:tavLst>
                        </p:anim>
                      </p:childTnLst>
                    </p:cTn>
                  </p:par>
                </p:tnLst>
              </p:tmpl>
            </p:tmplLst>
          </p:bldP>
          <p:bldP spid="10" grpId="0">
            <p:tmplLst>
              <p:tmpl>
                <p:tnLst>
                  <p:par>
                    <p:cTn presetID="2" presetClass="entr" presetSubtype="4" decel="10000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ppt_x"/>
                              </p:val>
                            </p:tav>
                            <p:tav tm="100000">
                              <p:val>
                                <p:strVal val="#ppt_x"/>
                              </p:val>
                            </p:tav>
                          </p:tavLst>
                        </p:anim>
                        <p:anim calcmode="lin" valueType="num">
                          <p:cBhvr additive="base">
                            <p:cTn dur="750" fill="hold"/>
                            <p:tgtEl>
                              <p:spTgt spid="10"/>
                            </p:tgtEl>
                            <p:attrNameLst>
                              <p:attrName>ppt_y</p:attrName>
                            </p:attrNameLst>
                          </p:cBhvr>
                          <p:tavLst>
                            <p:tav tm="0">
                              <p:val>
                                <p:strVal val="1+#ppt_h/2"/>
                              </p:val>
                            </p:tav>
                            <p:tav tm="100000">
                              <p:val>
                                <p:strVal val="#ppt_y"/>
                              </p:val>
                            </p:tav>
                          </p:tavLst>
                        </p:anim>
                      </p:childTnLst>
                    </p:cTn>
                  </p:par>
                </p:tnLst>
              </p:tmpl>
            </p:tmplLst>
          </p:bldP>
          <p:bldP spid="11" grpId="0">
            <p:tmplLst>
              <p:tmpl>
                <p:tnLst>
                  <p:par>
                    <p:cTn presetID="2" presetClass="entr" presetSubtype="4" decel="10000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ppt_x"/>
                              </p:val>
                            </p:tav>
                            <p:tav tm="100000">
                              <p:val>
                                <p:strVal val="#ppt_x"/>
                              </p:val>
                            </p:tav>
                          </p:tavLst>
                        </p:anim>
                        <p:anim calcmode="lin" valueType="num">
                          <p:cBhvr additive="base">
                            <p:cTn dur="75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animBg="1"/>
          <p:bldP spid="14" grpId="0" animBg="1"/>
          <p:bldP spid="15" grpId="0" animBg="1"/>
          <p:bldP spid="16" grpId="0" animBg="1"/>
          <p:bldP spid="17" grpId="0" uiExpand="1" build="p">
            <p:tmplLst>
              <p:tmpl lvl="1">
                <p:tnLst>
                  <p:par>
                    <p:cTn presetID="2" presetClass="entr" presetSubtype="1" fill="hold" nodeType="withEffect" p14:presetBounceEnd="32000">
                      <p:stCondLst>
                        <p:cond delay="0"/>
                      </p:stCondLst>
                      <p:childTnLst>
                        <p:set>
                          <p:cBhvr>
                            <p:cTn dur="1" fill="hold">
                              <p:stCondLst>
                                <p:cond delay="0"/>
                              </p:stCondLst>
                            </p:cTn>
                            <p:tgtEl>
                              <p:spTgt spid="17"/>
                            </p:tgtEl>
                            <p:attrNameLst>
                              <p:attrName>style.visibility</p:attrName>
                            </p:attrNameLst>
                          </p:cBhvr>
                          <p:to>
                            <p:strVal val="visible"/>
                          </p:to>
                        </p:set>
                        <p:anim calcmode="lin" valueType="num" p14:bounceEnd="32000">
                          <p:cBhvr additive="base">
                            <p:cTn dur="750" fill="hold"/>
                            <p:tgtEl>
                              <p:spTgt spid="17"/>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17"/>
                            </p:tgtEl>
                            <p:attrNameLst>
                              <p:attrName>ppt_y</p:attrName>
                            </p:attrNameLst>
                          </p:cBhvr>
                          <p:tavLst>
                            <p:tav tm="0">
                              <p:val>
                                <p:strVal val="0-#ppt_h/2"/>
                              </p:val>
                            </p:tav>
                            <p:tav tm="100000">
                              <p:val>
                                <p:strVal val="#ppt_y"/>
                              </p:val>
                            </p:tav>
                          </p:tavLst>
                        </p:anim>
                      </p:childTnLst>
                    </p:cTn>
                  </p:par>
                </p:tnLst>
              </p:tmpl>
              <p:tmpl lvl="2">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Lst>
          </p:bldP>
          <p:bldP spid="18" grpId="0" uiExpand="1" build="p">
            <p:tmplLst>
              <p:tmpl lvl="1">
                <p:tnLst>
                  <p:par>
                    <p:cTn presetID="2" presetClass="entr" presetSubtype="1" fill="hold" nodeType="withEffect" p14:presetBounceEnd="32000">
                      <p:stCondLst>
                        <p:cond delay="0"/>
                      </p:stCondLst>
                      <p:childTnLst>
                        <p:set>
                          <p:cBhvr>
                            <p:cTn dur="1" fill="hold">
                              <p:stCondLst>
                                <p:cond delay="0"/>
                              </p:stCondLst>
                            </p:cTn>
                            <p:tgtEl>
                              <p:spTgt spid="18"/>
                            </p:tgtEl>
                            <p:attrNameLst>
                              <p:attrName>style.visibility</p:attrName>
                            </p:attrNameLst>
                          </p:cBhvr>
                          <p:to>
                            <p:strVal val="visible"/>
                          </p:to>
                        </p:set>
                        <p:anim calcmode="lin" valueType="num" p14:bounceEnd="32000">
                          <p:cBhvr additive="base">
                            <p:cTn dur="750" fill="hold"/>
                            <p:tgtEl>
                              <p:spTgt spid="18"/>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18"/>
                            </p:tgtEl>
                            <p:attrNameLst>
                              <p:attrName>ppt_y</p:attrName>
                            </p:attrNameLst>
                          </p:cBhvr>
                          <p:tavLst>
                            <p:tav tm="0">
                              <p:val>
                                <p:strVal val="0-#ppt_h/2"/>
                              </p:val>
                            </p:tav>
                            <p:tav tm="100000">
                              <p:val>
                                <p:strVal val="#ppt_y"/>
                              </p:val>
                            </p:tav>
                          </p:tavLst>
                        </p:anim>
                      </p:childTnLst>
                    </p:cTn>
                  </p:par>
                </p:tnLst>
              </p:tmpl>
              <p:tmpl lvl="2">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Lst>
          </p:bldP>
          <p:bldP spid="19" grpId="0">
            <p:tmplLst>
              <p:tmpl>
                <p:tnLst>
                  <p:par>
                    <p:cTn presetID="2" presetClass="entr" presetSubtype="1" fill="hold" nodeType="withEffect" p14:presetBounceEnd="32000">
                      <p:stCondLst>
                        <p:cond delay="0"/>
                      </p:stCondLst>
                      <p:childTnLst>
                        <p:set>
                          <p:cBhvr>
                            <p:cTn dur="1" fill="hold">
                              <p:stCondLst>
                                <p:cond delay="0"/>
                              </p:stCondLst>
                            </p:cTn>
                            <p:tgtEl>
                              <p:spTgt spid="19"/>
                            </p:tgtEl>
                            <p:attrNameLst>
                              <p:attrName>style.visibility</p:attrName>
                            </p:attrNameLst>
                          </p:cBhvr>
                          <p:to>
                            <p:strVal val="visible"/>
                          </p:to>
                        </p:set>
                        <p:anim calcmode="lin" valueType="num" p14:bounceEnd="32000">
                          <p:cBhvr additive="base">
                            <p:cTn dur="750" fill="hold"/>
                            <p:tgtEl>
                              <p:spTgt spid="19"/>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19"/>
                            </p:tgtEl>
                            <p:attrNameLst>
                              <p:attrName>ppt_y</p:attrName>
                            </p:attrNameLst>
                          </p:cBhvr>
                          <p:tavLst>
                            <p:tav tm="0">
                              <p:val>
                                <p:strVal val="0-#ppt_h/2"/>
                              </p:val>
                            </p:tav>
                            <p:tav tm="100000">
                              <p:val>
                                <p:strVal val="#ppt_y"/>
                              </p:val>
                            </p:tav>
                          </p:tavLst>
                        </p:anim>
                      </p:childTnLst>
                    </p:cTn>
                  </p:par>
                </p:tnLst>
              </p:tmpl>
            </p:tmplLst>
          </p:bldP>
          <p:bldP spid="20" grpId="0">
            <p:tmplLst>
              <p:tmpl>
                <p:tnLst>
                  <p:par>
                    <p:cTn presetID="2" presetClass="entr" presetSubtype="1" fill="hold" nodeType="withEffect" p14:presetBounceEnd="32000">
                      <p:stCondLst>
                        <p:cond delay="0"/>
                      </p:stCondLst>
                      <p:childTnLst>
                        <p:set>
                          <p:cBhvr>
                            <p:cTn dur="1" fill="hold">
                              <p:stCondLst>
                                <p:cond delay="0"/>
                              </p:stCondLst>
                            </p:cTn>
                            <p:tgtEl>
                              <p:spTgt spid="20"/>
                            </p:tgtEl>
                            <p:attrNameLst>
                              <p:attrName>style.visibility</p:attrName>
                            </p:attrNameLst>
                          </p:cBhvr>
                          <p:to>
                            <p:strVal val="visible"/>
                          </p:to>
                        </p:set>
                        <p:anim calcmode="lin" valueType="num" p14:bounceEnd="32000">
                          <p:cBhvr additive="base">
                            <p:cTn dur="750" fill="hold"/>
                            <p:tgtEl>
                              <p:spTgt spid="20"/>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20"/>
                            </p:tgtEl>
                            <p:attrNameLst>
                              <p:attrName>ppt_y</p:attrName>
                            </p:attrNameLst>
                          </p:cBhvr>
                          <p:tavLst>
                            <p:tav tm="0">
                              <p:val>
                                <p:strVal val="0-#ppt_h/2"/>
                              </p:val>
                            </p:tav>
                            <p:tav tm="100000">
                              <p:val>
                                <p:strVal val="#ppt_y"/>
                              </p:val>
                            </p:tav>
                          </p:tavLst>
                        </p:anim>
                      </p:childTnLst>
                    </p:cTn>
                  </p:par>
                </p:tnLst>
              </p:tmpl>
            </p:tmplLst>
          </p:bldP>
          <p:bldP spid="21" grpId="0">
            <p:tmplLst>
              <p:tmpl>
                <p:tnLst>
                  <p:par>
                    <p:cTn presetID="2" presetClass="entr" presetSubtype="1" fill="hold" nodeType="withEffect" p14:presetBounceEnd="32000">
                      <p:stCondLst>
                        <p:cond delay="0"/>
                      </p:stCondLst>
                      <p:childTnLst>
                        <p:set>
                          <p:cBhvr>
                            <p:cTn dur="1" fill="hold">
                              <p:stCondLst>
                                <p:cond delay="0"/>
                              </p:stCondLst>
                            </p:cTn>
                            <p:tgtEl>
                              <p:spTgt spid="21"/>
                            </p:tgtEl>
                            <p:attrNameLst>
                              <p:attrName>style.visibility</p:attrName>
                            </p:attrNameLst>
                          </p:cBhvr>
                          <p:to>
                            <p:strVal val="visible"/>
                          </p:to>
                        </p:set>
                        <p:anim calcmode="lin" valueType="num" p14:bounceEnd="32000">
                          <p:cBhvr additive="base">
                            <p:cTn dur="750" fill="hold"/>
                            <p:tgtEl>
                              <p:spTgt spid="21"/>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21"/>
                            </p:tgtEl>
                            <p:attrNameLst>
                              <p:attrName>ppt_y</p:attrName>
                            </p:attrNameLst>
                          </p:cBhvr>
                          <p:tavLst>
                            <p:tav tm="0">
                              <p:val>
                                <p:strVal val="0-#ppt_h/2"/>
                              </p:val>
                            </p:tav>
                            <p:tav tm="100000">
                              <p:val>
                                <p:strVal val="#ppt_y"/>
                              </p:val>
                            </p:tav>
                          </p:tavLst>
                        </p:anim>
                      </p:childTnLst>
                    </p:cTn>
                  </p:par>
                </p:tnLst>
              </p:tmpl>
            </p:tmplLst>
          </p:bldP>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10000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ppt_x"/>
                                              </p:val>
                                            </p:tav>
                                            <p:tav tm="100000">
                                              <p:val>
                                                <p:strVal val="#ppt_x"/>
                                              </p:val>
                                            </p:tav>
                                          </p:tavLst>
                                        </p:anim>
                                        <p:anim calcmode="lin" valueType="num">
                                          <p:cBhvr additive="base">
                                            <p:cTn id="8" dur="75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 calcmode="lin" valueType="num">
                                          <p:cBhvr additive="base">
                                            <p:cTn id="11" dur="75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2" dur="750" fill="hold"/>
                                            <p:tgtEl>
                                              <p:spTgt spid="17">
                                                <p:txEl>
                                                  <p:pRg st="0" end="0"/>
                                                </p:txEl>
                                              </p:spTgt>
                                            </p:tgtEl>
                                            <p:attrNameLst>
                                              <p:attrName>ppt_y</p:attrName>
                                            </p:attrNameLst>
                                          </p:cBhvr>
                                          <p:tavLst>
                                            <p:tav tm="0">
                                              <p:val>
                                                <p:strVal val="0-#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750" fill="hold"/>
                                            <p:tgtEl>
                                              <p:spTgt spid="3"/>
                                            </p:tgtEl>
                                            <p:attrNameLst>
                                              <p:attrName>ppt_x</p:attrName>
                                            </p:attrNameLst>
                                          </p:cBhvr>
                                          <p:tavLst>
                                            <p:tav tm="0">
                                              <p:val>
                                                <p:strVal val="#ppt_x"/>
                                              </p:val>
                                            </p:tav>
                                            <p:tav tm="100000">
                                              <p:val>
                                                <p:strVal val="#ppt_x"/>
                                              </p:val>
                                            </p:tav>
                                          </p:tavLst>
                                        </p:anim>
                                        <p:anim calcmode="lin" valueType="num">
                                          <p:cBhvr additive="base">
                                            <p:cTn id="16" dur="75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decel="10000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750" fill="hold"/>
                                            <p:tgtEl>
                                              <p:spTgt spid="13"/>
                                            </p:tgtEl>
                                            <p:attrNameLst>
                                              <p:attrName>ppt_x</p:attrName>
                                            </p:attrNameLst>
                                          </p:cBhvr>
                                          <p:tavLst>
                                            <p:tav tm="0">
                                              <p:val>
                                                <p:strVal val="#ppt_x"/>
                                              </p:val>
                                            </p:tav>
                                            <p:tav tm="100000">
                                              <p:val>
                                                <p:strVal val="#ppt_x"/>
                                              </p:val>
                                            </p:tav>
                                          </p:tavLst>
                                        </p:anim>
                                        <p:anim calcmode="lin" valueType="num">
                                          <p:cBhvr additive="base">
                                            <p:cTn id="22" dur="750" fill="hold"/>
                                            <p:tgtEl>
                                              <p:spTgt spid="13"/>
                                            </p:tgtEl>
                                            <p:attrNameLst>
                                              <p:attrName>ppt_y</p:attrName>
                                            </p:attrNameLst>
                                          </p:cBhvr>
                                          <p:tavLst>
                                            <p:tav tm="0">
                                              <p:val>
                                                <p:strVal val="1+#ppt_h/2"/>
                                              </p:val>
                                            </p:tav>
                                            <p:tav tm="100000">
                                              <p:val>
                                                <p:strVal val="#ppt_y"/>
                                              </p:val>
                                            </p:tav>
                                          </p:tavLst>
                                        </p:anim>
                                      </p:childTnLst>
                                    </p:cTn>
                                  </p:par>
                                  <p:par>
                                    <p:cTn id="23" presetID="2" presetClass="entr" presetSubtype="1" fill="hold" grpId="0" nodeType="withEffect">
                                      <p:stCondLst>
                                        <p:cond delay="0"/>
                                      </p:stCondLst>
                                      <p:childTnLst>
                                        <p:set>
                                          <p:cBhvr>
                                            <p:cTn id="24" dur="1" fill="hold">
                                              <p:stCondLst>
                                                <p:cond delay="0"/>
                                              </p:stCondLst>
                                            </p:cTn>
                                            <p:tgtEl>
                                              <p:spTgt spid="18">
                                                <p:txEl>
                                                  <p:pRg st="0" end="0"/>
                                                </p:txEl>
                                              </p:spTgt>
                                            </p:tgtEl>
                                            <p:attrNameLst>
                                              <p:attrName>style.visibility</p:attrName>
                                            </p:attrNameLst>
                                          </p:cBhvr>
                                          <p:to>
                                            <p:strVal val="visible"/>
                                          </p:to>
                                        </p:set>
                                        <p:anim calcmode="lin" valueType="num">
                                          <p:cBhvr additive="base">
                                            <p:cTn id="25" dur="75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26" dur="750" fill="hold"/>
                                            <p:tgtEl>
                                              <p:spTgt spid="18">
                                                <p:txEl>
                                                  <p:pRg st="0" end="0"/>
                                                </p:txEl>
                                              </p:spTgt>
                                            </p:tgtEl>
                                            <p:attrNameLst>
                                              <p:attrName>ppt_y</p:attrName>
                                            </p:attrNameLst>
                                          </p:cBhvr>
                                          <p:tavLst>
                                            <p:tav tm="0">
                                              <p:val>
                                                <p:strVal val="0-#ppt_h/2"/>
                                              </p:val>
                                            </p:tav>
                                            <p:tav tm="100000">
                                              <p:val>
                                                <p:strVal val="#ppt_y"/>
                                              </p:val>
                                            </p:tav>
                                          </p:tavLst>
                                        </p:anim>
                                      </p:childTnLst>
                                    </p:cTn>
                                  </p:par>
                                  <p:par>
                                    <p:cTn id="27" presetID="2" presetClass="entr" presetSubtype="4" decel="10000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750" fill="hold"/>
                                            <p:tgtEl>
                                              <p:spTgt spid="7"/>
                                            </p:tgtEl>
                                            <p:attrNameLst>
                                              <p:attrName>ppt_x</p:attrName>
                                            </p:attrNameLst>
                                          </p:cBhvr>
                                          <p:tavLst>
                                            <p:tav tm="0">
                                              <p:val>
                                                <p:strVal val="#ppt_x"/>
                                              </p:val>
                                            </p:tav>
                                            <p:tav tm="100000">
                                              <p:val>
                                                <p:strVal val="#ppt_x"/>
                                              </p:val>
                                            </p:tav>
                                          </p:tavLst>
                                        </p:anim>
                                        <p:anim calcmode="lin" valueType="num">
                                          <p:cBhvr additive="base">
                                            <p:cTn id="30" dur="75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decel="10000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750" fill="hold"/>
                                            <p:tgtEl>
                                              <p:spTgt spid="16"/>
                                            </p:tgtEl>
                                            <p:attrNameLst>
                                              <p:attrName>ppt_x</p:attrName>
                                            </p:attrNameLst>
                                          </p:cBhvr>
                                          <p:tavLst>
                                            <p:tav tm="0">
                                              <p:val>
                                                <p:strVal val="#ppt_x"/>
                                              </p:val>
                                            </p:tav>
                                            <p:tav tm="100000">
                                              <p:val>
                                                <p:strVal val="#ppt_x"/>
                                              </p:val>
                                            </p:tav>
                                          </p:tavLst>
                                        </p:anim>
                                        <p:anim calcmode="lin" valueType="num">
                                          <p:cBhvr additive="base">
                                            <p:cTn id="36" dur="75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1"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750" fill="hold"/>
                                            <p:tgtEl>
                                              <p:spTgt spid="19"/>
                                            </p:tgtEl>
                                            <p:attrNameLst>
                                              <p:attrName>ppt_x</p:attrName>
                                            </p:attrNameLst>
                                          </p:cBhvr>
                                          <p:tavLst>
                                            <p:tav tm="0">
                                              <p:val>
                                                <p:strVal val="#ppt_x"/>
                                              </p:val>
                                            </p:tav>
                                            <p:tav tm="100000">
                                              <p:val>
                                                <p:strVal val="#ppt_x"/>
                                              </p:val>
                                            </p:tav>
                                          </p:tavLst>
                                        </p:anim>
                                        <p:anim calcmode="lin" valueType="num">
                                          <p:cBhvr additive="base">
                                            <p:cTn id="40" dur="750" fill="hold"/>
                                            <p:tgtEl>
                                              <p:spTgt spid="19"/>
                                            </p:tgtEl>
                                            <p:attrNameLst>
                                              <p:attrName>ppt_y</p:attrName>
                                            </p:attrNameLst>
                                          </p:cBhvr>
                                          <p:tavLst>
                                            <p:tav tm="0">
                                              <p:val>
                                                <p:strVal val="0-#ppt_h/2"/>
                                              </p:val>
                                            </p:tav>
                                            <p:tav tm="100000">
                                              <p:val>
                                                <p:strVal val="#ppt_y"/>
                                              </p:val>
                                            </p:tav>
                                          </p:tavLst>
                                        </p:anim>
                                      </p:childTnLst>
                                    </p:cTn>
                                  </p:par>
                                  <p:par>
                                    <p:cTn id="41" presetID="2" presetClass="entr" presetSubtype="4" decel="10000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750" fill="hold"/>
                                            <p:tgtEl>
                                              <p:spTgt spid="9"/>
                                            </p:tgtEl>
                                            <p:attrNameLst>
                                              <p:attrName>ppt_x</p:attrName>
                                            </p:attrNameLst>
                                          </p:cBhvr>
                                          <p:tavLst>
                                            <p:tav tm="0">
                                              <p:val>
                                                <p:strVal val="#ppt_x"/>
                                              </p:val>
                                            </p:tav>
                                            <p:tav tm="100000">
                                              <p:val>
                                                <p:strVal val="#ppt_x"/>
                                              </p:val>
                                            </p:tav>
                                          </p:tavLst>
                                        </p:anim>
                                        <p:anim calcmode="lin" valueType="num">
                                          <p:cBhvr additive="base">
                                            <p:cTn id="44" dur="75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decel="10000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750" fill="hold"/>
                                            <p:tgtEl>
                                              <p:spTgt spid="14"/>
                                            </p:tgtEl>
                                            <p:attrNameLst>
                                              <p:attrName>ppt_x</p:attrName>
                                            </p:attrNameLst>
                                          </p:cBhvr>
                                          <p:tavLst>
                                            <p:tav tm="0">
                                              <p:val>
                                                <p:strVal val="#ppt_x"/>
                                              </p:val>
                                            </p:tav>
                                            <p:tav tm="100000">
                                              <p:val>
                                                <p:strVal val="#ppt_x"/>
                                              </p:val>
                                            </p:tav>
                                          </p:tavLst>
                                        </p:anim>
                                        <p:anim calcmode="lin" valueType="num">
                                          <p:cBhvr additive="base">
                                            <p:cTn id="50" dur="750" fill="hold"/>
                                            <p:tgtEl>
                                              <p:spTgt spid="14"/>
                                            </p:tgtEl>
                                            <p:attrNameLst>
                                              <p:attrName>ppt_y</p:attrName>
                                            </p:attrNameLst>
                                          </p:cBhvr>
                                          <p:tavLst>
                                            <p:tav tm="0">
                                              <p:val>
                                                <p:strVal val="1+#ppt_h/2"/>
                                              </p:val>
                                            </p:tav>
                                            <p:tav tm="100000">
                                              <p:val>
                                                <p:strVal val="#ppt_y"/>
                                              </p:val>
                                            </p:tav>
                                          </p:tavLst>
                                        </p:anim>
                                      </p:childTnLst>
                                    </p:cTn>
                                  </p:par>
                                  <p:par>
                                    <p:cTn id="51" presetID="2" presetClass="entr" presetSubtype="1"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750" fill="hold"/>
                                            <p:tgtEl>
                                              <p:spTgt spid="20"/>
                                            </p:tgtEl>
                                            <p:attrNameLst>
                                              <p:attrName>ppt_x</p:attrName>
                                            </p:attrNameLst>
                                          </p:cBhvr>
                                          <p:tavLst>
                                            <p:tav tm="0">
                                              <p:val>
                                                <p:strVal val="#ppt_x"/>
                                              </p:val>
                                            </p:tav>
                                            <p:tav tm="100000">
                                              <p:val>
                                                <p:strVal val="#ppt_x"/>
                                              </p:val>
                                            </p:tav>
                                          </p:tavLst>
                                        </p:anim>
                                        <p:anim calcmode="lin" valueType="num">
                                          <p:cBhvr additive="base">
                                            <p:cTn id="54" dur="750" fill="hold"/>
                                            <p:tgtEl>
                                              <p:spTgt spid="20"/>
                                            </p:tgtEl>
                                            <p:attrNameLst>
                                              <p:attrName>ppt_y</p:attrName>
                                            </p:attrNameLst>
                                          </p:cBhvr>
                                          <p:tavLst>
                                            <p:tav tm="0">
                                              <p:val>
                                                <p:strVal val="0-#ppt_h/2"/>
                                              </p:val>
                                            </p:tav>
                                            <p:tav tm="100000">
                                              <p:val>
                                                <p:strVal val="#ppt_y"/>
                                              </p:val>
                                            </p:tav>
                                          </p:tavLst>
                                        </p:anim>
                                      </p:childTnLst>
                                    </p:cTn>
                                  </p:par>
                                  <p:par>
                                    <p:cTn id="55" presetID="2" presetClass="entr" presetSubtype="4" decel="10000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additive="base">
                                            <p:cTn id="57" dur="750" fill="hold"/>
                                            <p:tgtEl>
                                              <p:spTgt spid="10"/>
                                            </p:tgtEl>
                                            <p:attrNameLst>
                                              <p:attrName>ppt_x</p:attrName>
                                            </p:attrNameLst>
                                          </p:cBhvr>
                                          <p:tavLst>
                                            <p:tav tm="0">
                                              <p:val>
                                                <p:strVal val="#ppt_x"/>
                                              </p:val>
                                            </p:tav>
                                            <p:tav tm="100000">
                                              <p:val>
                                                <p:strVal val="#ppt_x"/>
                                              </p:val>
                                            </p:tav>
                                          </p:tavLst>
                                        </p:anim>
                                        <p:anim calcmode="lin" valueType="num">
                                          <p:cBhvr additive="base">
                                            <p:cTn id="58" dur="75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decel="100000"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750" fill="hold"/>
                                            <p:tgtEl>
                                              <p:spTgt spid="15"/>
                                            </p:tgtEl>
                                            <p:attrNameLst>
                                              <p:attrName>ppt_x</p:attrName>
                                            </p:attrNameLst>
                                          </p:cBhvr>
                                          <p:tavLst>
                                            <p:tav tm="0">
                                              <p:val>
                                                <p:strVal val="#ppt_x"/>
                                              </p:val>
                                            </p:tav>
                                            <p:tav tm="100000">
                                              <p:val>
                                                <p:strVal val="#ppt_x"/>
                                              </p:val>
                                            </p:tav>
                                          </p:tavLst>
                                        </p:anim>
                                        <p:anim calcmode="lin" valueType="num">
                                          <p:cBhvr additive="base">
                                            <p:cTn id="64" dur="750" fill="hold"/>
                                            <p:tgtEl>
                                              <p:spTgt spid="15"/>
                                            </p:tgtEl>
                                            <p:attrNameLst>
                                              <p:attrName>ppt_y</p:attrName>
                                            </p:attrNameLst>
                                          </p:cBhvr>
                                          <p:tavLst>
                                            <p:tav tm="0">
                                              <p:val>
                                                <p:strVal val="1+#ppt_h/2"/>
                                              </p:val>
                                            </p:tav>
                                            <p:tav tm="100000">
                                              <p:val>
                                                <p:strVal val="#ppt_y"/>
                                              </p:val>
                                            </p:tav>
                                          </p:tavLst>
                                        </p:anim>
                                      </p:childTnLst>
                                    </p:cTn>
                                  </p:par>
                                  <p:par>
                                    <p:cTn id="65" presetID="2" presetClass="entr" presetSubtype="1"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750" fill="hold"/>
                                            <p:tgtEl>
                                              <p:spTgt spid="21"/>
                                            </p:tgtEl>
                                            <p:attrNameLst>
                                              <p:attrName>ppt_x</p:attrName>
                                            </p:attrNameLst>
                                          </p:cBhvr>
                                          <p:tavLst>
                                            <p:tav tm="0">
                                              <p:val>
                                                <p:strVal val="#ppt_x"/>
                                              </p:val>
                                            </p:tav>
                                            <p:tav tm="100000">
                                              <p:val>
                                                <p:strVal val="#ppt_x"/>
                                              </p:val>
                                            </p:tav>
                                          </p:tavLst>
                                        </p:anim>
                                        <p:anim calcmode="lin" valueType="num">
                                          <p:cBhvr additive="base">
                                            <p:cTn id="68" dur="750" fill="hold"/>
                                            <p:tgtEl>
                                              <p:spTgt spid="21"/>
                                            </p:tgtEl>
                                            <p:attrNameLst>
                                              <p:attrName>ppt_y</p:attrName>
                                            </p:attrNameLst>
                                          </p:cBhvr>
                                          <p:tavLst>
                                            <p:tav tm="0">
                                              <p:val>
                                                <p:strVal val="0-#ppt_h/2"/>
                                              </p:val>
                                            </p:tav>
                                            <p:tav tm="100000">
                                              <p:val>
                                                <p:strVal val="#ppt_y"/>
                                              </p:val>
                                            </p:tav>
                                          </p:tavLst>
                                        </p:anim>
                                      </p:childTnLst>
                                    </p:cTn>
                                  </p:par>
                                  <p:par>
                                    <p:cTn id="69" presetID="2" presetClass="entr" presetSubtype="4" decel="100000" fill="hold" grpId="0" nodeType="withEffect">
                                      <p:stCondLst>
                                        <p:cond delay="0"/>
                                      </p:stCondLst>
                                      <p:childTnLst>
                                        <p:set>
                                          <p:cBhvr>
                                            <p:cTn id="70" dur="1" fill="hold">
                                              <p:stCondLst>
                                                <p:cond delay="0"/>
                                              </p:stCondLst>
                                            </p:cTn>
                                            <p:tgtEl>
                                              <p:spTgt spid="11"/>
                                            </p:tgtEl>
                                            <p:attrNameLst>
                                              <p:attrName>style.visibility</p:attrName>
                                            </p:attrNameLst>
                                          </p:cBhvr>
                                          <p:to>
                                            <p:strVal val="visible"/>
                                          </p:to>
                                        </p:set>
                                        <p:anim calcmode="lin" valueType="num">
                                          <p:cBhvr additive="base">
                                            <p:cTn id="71" dur="750" fill="hold"/>
                                            <p:tgtEl>
                                              <p:spTgt spid="11"/>
                                            </p:tgtEl>
                                            <p:attrNameLst>
                                              <p:attrName>ppt_x</p:attrName>
                                            </p:attrNameLst>
                                          </p:cBhvr>
                                          <p:tavLst>
                                            <p:tav tm="0">
                                              <p:val>
                                                <p:strVal val="#ppt_x"/>
                                              </p:val>
                                            </p:tav>
                                            <p:tav tm="100000">
                                              <p:val>
                                                <p:strVal val="#ppt_x"/>
                                              </p:val>
                                            </p:tav>
                                          </p:tavLst>
                                        </p:anim>
                                        <p:anim calcmode="lin" valueType="num">
                                          <p:cBhvr additive="base">
                                            <p:cTn id="72" dur="75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tmplLst>
              <p:tmpl>
                <p:tnLst>
                  <p:par>
                    <p:cTn presetID="2" presetClass="entr" presetSubtype="4" decel="10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750" fill="hold"/>
                            <p:tgtEl>
                              <p:spTgt spid="3"/>
                            </p:tgtEl>
                            <p:attrNameLst>
                              <p:attrName>ppt_x</p:attrName>
                            </p:attrNameLst>
                          </p:cBhvr>
                          <p:tavLst>
                            <p:tav tm="0">
                              <p:val>
                                <p:strVal val="#ppt_x"/>
                              </p:val>
                            </p:tav>
                            <p:tav tm="100000">
                              <p:val>
                                <p:strVal val="#ppt_x"/>
                              </p:val>
                            </p:tav>
                          </p:tavLst>
                        </p:anim>
                        <p:anim calcmode="lin" valueType="num">
                          <p:cBhvr additive="base">
                            <p:cTn dur="750" fill="hold"/>
                            <p:tgtEl>
                              <p:spTgt spid="3"/>
                            </p:tgtEl>
                            <p:attrNameLst>
                              <p:attrName>ppt_y</p:attrName>
                            </p:attrNameLst>
                          </p:cBhvr>
                          <p:tavLst>
                            <p:tav tm="0">
                              <p:val>
                                <p:strVal val="1+#ppt_h/2"/>
                              </p:val>
                            </p:tav>
                            <p:tav tm="100000">
                              <p:val>
                                <p:strVal val="#ppt_y"/>
                              </p:val>
                            </p:tav>
                          </p:tavLst>
                        </p:anim>
                      </p:childTnLst>
                    </p:cTn>
                  </p:par>
                </p:tnLst>
              </p:tmpl>
            </p:tmplLst>
          </p:bldP>
          <p:bldP spid="7" grpId="0" uiExpand="1">
            <p:tmplLst>
              <p:tmpl>
                <p:tnLst>
                  <p:par>
                    <p:cTn presetID="2" presetClass="entr" presetSubtype="4" decel="10000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ppt_x"/>
                              </p:val>
                            </p:tav>
                            <p:tav tm="100000">
                              <p:val>
                                <p:strVal val="#ppt_x"/>
                              </p:val>
                            </p:tav>
                          </p:tavLst>
                        </p:anim>
                        <p:anim calcmode="lin" valueType="num">
                          <p:cBhvr additive="base">
                            <p:cTn dur="750" fill="hold"/>
                            <p:tgtEl>
                              <p:spTgt spid="7"/>
                            </p:tgtEl>
                            <p:attrNameLst>
                              <p:attrName>ppt_y</p:attrName>
                            </p:attrNameLst>
                          </p:cBhvr>
                          <p:tavLst>
                            <p:tav tm="0">
                              <p:val>
                                <p:strVal val="1+#ppt_h/2"/>
                              </p:val>
                            </p:tav>
                            <p:tav tm="100000">
                              <p:val>
                                <p:strVal val="#ppt_y"/>
                              </p:val>
                            </p:tav>
                          </p:tavLst>
                        </p:anim>
                      </p:childTnLst>
                    </p:cTn>
                  </p:par>
                </p:tnLst>
              </p:tmpl>
            </p:tmplLst>
          </p:bldP>
          <p:bldP spid="9" grpId="0">
            <p:tmplLst>
              <p:tmpl>
                <p:tnLst>
                  <p:par>
                    <p:cTn presetID="2" presetClass="entr" presetSubtype="4" decel="100000"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ppt_x"/>
                              </p:val>
                            </p:tav>
                            <p:tav tm="100000">
                              <p:val>
                                <p:strVal val="#ppt_x"/>
                              </p:val>
                            </p:tav>
                          </p:tavLst>
                        </p:anim>
                        <p:anim calcmode="lin" valueType="num">
                          <p:cBhvr additive="base">
                            <p:cTn dur="750" fill="hold"/>
                            <p:tgtEl>
                              <p:spTgt spid="9"/>
                            </p:tgtEl>
                            <p:attrNameLst>
                              <p:attrName>ppt_y</p:attrName>
                            </p:attrNameLst>
                          </p:cBhvr>
                          <p:tavLst>
                            <p:tav tm="0">
                              <p:val>
                                <p:strVal val="1+#ppt_h/2"/>
                              </p:val>
                            </p:tav>
                            <p:tav tm="100000">
                              <p:val>
                                <p:strVal val="#ppt_y"/>
                              </p:val>
                            </p:tav>
                          </p:tavLst>
                        </p:anim>
                      </p:childTnLst>
                    </p:cTn>
                  </p:par>
                </p:tnLst>
              </p:tmpl>
            </p:tmplLst>
          </p:bldP>
          <p:bldP spid="10" grpId="0">
            <p:tmplLst>
              <p:tmpl>
                <p:tnLst>
                  <p:par>
                    <p:cTn presetID="2" presetClass="entr" presetSubtype="4" decel="10000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ppt_x"/>
                              </p:val>
                            </p:tav>
                            <p:tav tm="100000">
                              <p:val>
                                <p:strVal val="#ppt_x"/>
                              </p:val>
                            </p:tav>
                          </p:tavLst>
                        </p:anim>
                        <p:anim calcmode="lin" valueType="num">
                          <p:cBhvr additive="base">
                            <p:cTn dur="750" fill="hold"/>
                            <p:tgtEl>
                              <p:spTgt spid="10"/>
                            </p:tgtEl>
                            <p:attrNameLst>
                              <p:attrName>ppt_y</p:attrName>
                            </p:attrNameLst>
                          </p:cBhvr>
                          <p:tavLst>
                            <p:tav tm="0">
                              <p:val>
                                <p:strVal val="1+#ppt_h/2"/>
                              </p:val>
                            </p:tav>
                            <p:tav tm="100000">
                              <p:val>
                                <p:strVal val="#ppt_y"/>
                              </p:val>
                            </p:tav>
                          </p:tavLst>
                        </p:anim>
                      </p:childTnLst>
                    </p:cTn>
                  </p:par>
                </p:tnLst>
              </p:tmpl>
            </p:tmplLst>
          </p:bldP>
          <p:bldP spid="11" grpId="0">
            <p:tmplLst>
              <p:tmpl>
                <p:tnLst>
                  <p:par>
                    <p:cTn presetID="2" presetClass="entr" presetSubtype="4" decel="10000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ppt_x"/>
                              </p:val>
                            </p:tav>
                            <p:tav tm="100000">
                              <p:val>
                                <p:strVal val="#ppt_x"/>
                              </p:val>
                            </p:tav>
                          </p:tavLst>
                        </p:anim>
                        <p:anim calcmode="lin" valueType="num">
                          <p:cBhvr additive="base">
                            <p:cTn dur="75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animBg="1"/>
          <p:bldP spid="14" grpId="0" animBg="1"/>
          <p:bldP spid="15" grpId="0" animBg="1"/>
          <p:bldP spid="16" grpId="0" animBg="1"/>
          <p:bldP spid="17" grpId="0" uiExpand="1" build="p">
            <p:tmplLst>
              <p:tmpl lvl="1">
                <p:tnLst>
                  <p:par>
                    <p:cTn presetID="2" presetClass="entr" presetSubtype="1"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0-#ppt_h/2"/>
                              </p:val>
                            </p:tav>
                            <p:tav tm="100000">
                              <p:val>
                                <p:strVal val="#ppt_y"/>
                              </p:val>
                            </p:tav>
                          </p:tavLst>
                        </p:anim>
                      </p:childTnLst>
                    </p:cTn>
                  </p:par>
                </p:tnLst>
              </p:tmpl>
              <p:tmpl lvl="2">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Lst>
          </p:bldP>
          <p:bldP spid="18" grpId="0" uiExpand="1" build="p">
            <p:tmplLst>
              <p:tmpl lvl="1">
                <p:tnLst>
                  <p:par>
                    <p:cTn presetID="2" presetClass="entr" presetSubtype="1"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0-#ppt_h/2"/>
                              </p:val>
                            </p:tav>
                            <p:tav tm="100000">
                              <p:val>
                                <p:strVal val="#ppt_y"/>
                              </p:val>
                            </p:tav>
                          </p:tavLst>
                        </p:anim>
                      </p:childTnLst>
                    </p:cTn>
                  </p:par>
                </p:tnLst>
              </p:tmpl>
              <p:tmpl lvl="2">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Lst>
          </p:bldP>
          <p:bldP spid="19" grpId="0">
            <p:tmplLst>
              <p:tmpl>
                <p:tnLst>
                  <p:par>
                    <p:cTn presetID="2" presetClass="entr" presetSubtype="1" fill="hold" nodeType="with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750" fill="hold"/>
                            <p:tgtEl>
                              <p:spTgt spid="19"/>
                            </p:tgtEl>
                            <p:attrNameLst>
                              <p:attrName>ppt_x</p:attrName>
                            </p:attrNameLst>
                          </p:cBhvr>
                          <p:tavLst>
                            <p:tav tm="0">
                              <p:val>
                                <p:strVal val="#ppt_x"/>
                              </p:val>
                            </p:tav>
                            <p:tav tm="100000">
                              <p:val>
                                <p:strVal val="#ppt_x"/>
                              </p:val>
                            </p:tav>
                          </p:tavLst>
                        </p:anim>
                        <p:anim calcmode="lin" valueType="num">
                          <p:cBhvr additive="base">
                            <p:cTn dur="750" fill="hold"/>
                            <p:tgtEl>
                              <p:spTgt spid="19"/>
                            </p:tgtEl>
                            <p:attrNameLst>
                              <p:attrName>ppt_y</p:attrName>
                            </p:attrNameLst>
                          </p:cBhvr>
                          <p:tavLst>
                            <p:tav tm="0">
                              <p:val>
                                <p:strVal val="0-#ppt_h/2"/>
                              </p:val>
                            </p:tav>
                            <p:tav tm="100000">
                              <p:val>
                                <p:strVal val="#ppt_y"/>
                              </p:val>
                            </p:tav>
                          </p:tavLst>
                        </p:anim>
                      </p:childTnLst>
                    </p:cTn>
                  </p:par>
                </p:tnLst>
              </p:tmpl>
            </p:tmplLst>
          </p:bldP>
          <p:bldP spid="20" grpId="0">
            <p:tmplLst>
              <p:tmpl>
                <p:tnLst>
                  <p:par>
                    <p:cTn presetID="2" presetClass="entr" presetSubtype="1"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750" fill="hold"/>
                            <p:tgtEl>
                              <p:spTgt spid="20"/>
                            </p:tgtEl>
                            <p:attrNameLst>
                              <p:attrName>ppt_x</p:attrName>
                            </p:attrNameLst>
                          </p:cBhvr>
                          <p:tavLst>
                            <p:tav tm="0">
                              <p:val>
                                <p:strVal val="#ppt_x"/>
                              </p:val>
                            </p:tav>
                            <p:tav tm="100000">
                              <p:val>
                                <p:strVal val="#ppt_x"/>
                              </p:val>
                            </p:tav>
                          </p:tavLst>
                        </p:anim>
                        <p:anim calcmode="lin" valueType="num">
                          <p:cBhvr additive="base">
                            <p:cTn dur="750" fill="hold"/>
                            <p:tgtEl>
                              <p:spTgt spid="20"/>
                            </p:tgtEl>
                            <p:attrNameLst>
                              <p:attrName>ppt_y</p:attrName>
                            </p:attrNameLst>
                          </p:cBhvr>
                          <p:tavLst>
                            <p:tav tm="0">
                              <p:val>
                                <p:strVal val="0-#ppt_h/2"/>
                              </p:val>
                            </p:tav>
                            <p:tav tm="100000">
                              <p:val>
                                <p:strVal val="#ppt_y"/>
                              </p:val>
                            </p:tav>
                          </p:tavLst>
                        </p:anim>
                      </p:childTnLst>
                    </p:cTn>
                  </p:par>
                </p:tnLst>
              </p:tmpl>
            </p:tmplLst>
          </p:bldP>
          <p:bldP spid="21" grpId="0">
            <p:tmplLst>
              <p:tmpl>
                <p:tnLst>
                  <p:par>
                    <p:cTn presetID="2" presetClass="entr" presetSubtype="1" fill="hold" nodeType="with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750" fill="hold"/>
                            <p:tgtEl>
                              <p:spTgt spid="21"/>
                            </p:tgtEl>
                            <p:attrNameLst>
                              <p:attrName>ppt_x</p:attrName>
                            </p:attrNameLst>
                          </p:cBhvr>
                          <p:tavLst>
                            <p:tav tm="0">
                              <p:val>
                                <p:strVal val="#ppt_x"/>
                              </p:val>
                            </p:tav>
                            <p:tav tm="100000">
                              <p:val>
                                <p:strVal val="#ppt_x"/>
                              </p:val>
                            </p:tav>
                          </p:tavLst>
                        </p:anim>
                        <p:anim calcmode="lin" valueType="num">
                          <p:cBhvr additive="base">
                            <p:cTn dur="750" fill="hold"/>
                            <p:tgtEl>
                              <p:spTgt spid="21"/>
                            </p:tgtEl>
                            <p:attrNameLst>
                              <p:attrName>ppt_y</p:attrName>
                            </p:attrNameLst>
                          </p:cBhvr>
                          <p:tavLst>
                            <p:tav tm="0">
                              <p:val>
                                <p:strVal val="0-#ppt_h/2"/>
                              </p:val>
                            </p:tav>
                            <p:tav tm="100000">
                              <p:val>
                                <p:strVal val="#ppt_y"/>
                              </p:val>
                            </p:tav>
                          </p:tavLst>
                        </p:anim>
                      </p:childTnLst>
                    </p:cTn>
                  </p:par>
                </p:tnLst>
              </p:tmpl>
            </p:tmplLst>
          </p:bldP>
        </p:bldLst>
      </p:timing>
    </mc:Fallback>
  </mc:AlternateContent>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3_50-50 Right Photo Layout">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bwMode="ltGray">
          <a:xfrm>
            <a:off x="6129304" y="0"/>
            <a:ext cx="6062696" cy="6856100"/>
          </a:xfrm>
          <a:blipFill>
            <a:blip r:embed="rId2"/>
            <a:srcRect/>
            <a:stretch>
              <a:fillRect/>
            </a:stretch>
          </a:blipFill>
        </p:spPr>
        <p:txBody>
          <a:bodyPr tIns="548640" anchor="ctr" anchorCtr="0">
            <a:noAutofit/>
          </a:bodyPr>
          <a:lstStyle>
            <a:lvl1pPr marL="0" indent="0" algn="ctr">
              <a:buNone/>
              <a:defRPr sz="3600" b="1" cap="none" baseline="0">
                <a:solidFill>
                  <a:srgbClr val="FFC000"/>
                </a:solidFill>
                <a:latin typeface="+mn-lt"/>
              </a:defRPr>
            </a:lvl1pPr>
          </a:lstStyle>
          <a:p>
            <a:r>
              <a:rPr lang="en-US" dirty="0"/>
              <a:t>Click icon to add pictures or go online at…</a:t>
            </a:r>
          </a:p>
        </p:txBody>
      </p:sp>
      <p:sp>
        <p:nvSpPr>
          <p:cNvPr id="6" name="Content Placeholder 2"/>
          <p:cNvSpPr>
            <a:spLocks noGrp="1"/>
          </p:cNvSpPr>
          <p:nvPr>
            <p:ph idx="18" hasCustomPrompt="1"/>
          </p:nvPr>
        </p:nvSpPr>
        <p:spPr>
          <a:xfrm>
            <a:off x="18759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8" name="Text Placeholder 6"/>
          <p:cNvSpPr>
            <a:spLocks noGrp="1"/>
          </p:cNvSpPr>
          <p:nvPr>
            <p:ph type="body" sz="quarter" idx="11"/>
          </p:nvPr>
        </p:nvSpPr>
        <p:spPr>
          <a:xfrm>
            <a:off x="0" y="3428050"/>
            <a:ext cx="6129304"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2"/>
          <p:cNvSpPr>
            <a:spLocks noGrp="1"/>
          </p:cNvSpPr>
          <p:nvPr>
            <p:ph type="body" sz="quarter" idx="19"/>
          </p:nvPr>
        </p:nvSpPr>
        <p:spPr>
          <a:xfrm>
            <a:off x="0" y="1554163"/>
            <a:ext cx="6096000" cy="535531"/>
          </a:xfrm>
        </p:spPr>
        <p:txBody>
          <a:bodyPr/>
          <a:lstStyle>
            <a:lvl1pPr algn="ctr">
              <a:defRPr sz="3600" b="0">
                <a:latin typeface="+mj-lt"/>
              </a:defRPr>
            </a:lvl1pPr>
            <a:lvl2pPr algn="ctr">
              <a:defRPr lang="en-US" sz="3200" b="0" kern="1200" dirty="0" smtClean="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en-US"/>
              <a:t>Click to edit Master text styles</a:t>
            </a:r>
          </a:p>
        </p:txBody>
      </p:sp>
      <p:sp>
        <p:nvSpPr>
          <p:cNvPr id="10"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bg1"/>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14651935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50-50 Right Photo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a:off x="6129304" y="0"/>
            <a:ext cx="6062696" cy="6856100"/>
          </a:xfrm>
          <a:blipFill>
            <a:blip r:embed="rId2"/>
            <a:srcRect/>
            <a:stretch>
              <a:fillRect/>
            </a:stretch>
          </a:blipFill>
        </p:spPr>
        <p:txBody>
          <a:bodyPr tIns="548640" anchor="ctr" anchorCtr="0">
            <a:noAutofit/>
          </a:bodyPr>
          <a:lstStyle>
            <a:lvl1pPr marL="0" indent="0" algn="ctr">
              <a:buNone/>
              <a:defRPr sz="3600" b="1" cap="none" baseline="0">
                <a:solidFill>
                  <a:srgbClr val="FFC000"/>
                </a:solidFill>
                <a:latin typeface="+mn-lt"/>
              </a:defRPr>
            </a:lvl1pPr>
          </a:lstStyle>
          <a:p>
            <a:r>
              <a:rPr lang="en-US"/>
              <a:t>Click icon to add picture</a:t>
            </a:r>
            <a:endParaRPr lang="en-US" dirty="0"/>
          </a:p>
        </p:txBody>
      </p:sp>
      <p:sp>
        <p:nvSpPr>
          <p:cNvPr id="4" name="Slide Number Placeholder 5"/>
          <p:cNvSpPr>
            <a:spLocks noGrp="1"/>
          </p:cNvSpPr>
          <p:nvPr>
            <p:ph type="sldNum" sz="quarter" idx="4"/>
          </p:nvPr>
        </p:nvSpPr>
        <p:spPr>
          <a:xfrm>
            <a:off x="11837561" y="6484937"/>
            <a:ext cx="387743" cy="365125"/>
          </a:xfrm>
          <a:prstGeom prst="rect">
            <a:avLst/>
          </a:prstGeom>
        </p:spPr>
        <p:txBody>
          <a:bodyPr vert="horz" lIns="91440" tIns="45720" rIns="91440" bIns="45720" rtlCol="0" anchor="ctr"/>
          <a:lstStyle>
            <a:lvl1pPr algn="r">
              <a:defRPr sz="1100">
                <a:solidFill>
                  <a:schemeClr val="bg1"/>
                </a:solidFill>
              </a:defRPr>
            </a:lvl1pPr>
          </a:lstStyle>
          <a:p>
            <a:fld id="{5AE1514C-5E56-4738-A1FF-4B1CFD2A3E36}" type="slidenum">
              <a:rPr lang="en-US" smtClean="0"/>
              <a:pPr/>
              <a:t>‹#›</a:t>
            </a:fld>
            <a:endParaRPr lang="en-US"/>
          </a:p>
        </p:txBody>
      </p:sp>
      <p:sp>
        <p:nvSpPr>
          <p:cNvPr id="6" name="Content Placeholder 2"/>
          <p:cNvSpPr>
            <a:spLocks noGrp="1"/>
          </p:cNvSpPr>
          <p:nvPr>
            <p:ph idx="18" hasCustomPrompt="1"/>
          </p:nvPr>
        </p:nvSpPr>
        <p:spPr>
          <a:xfrm>
            <a:off x="18759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9" name="Text Placeholder 6"/>
          <p:cNvSpPr>
            <a:spLocks noGrp="1"/>
          </p:cNvSpPr>
          <p:nvPr>
            <p:ph type="body" sz="quarter" idx="11"/>
          </p:nvPr>
        </p:nvSpPr>
        <p:spPr>
          <a:xfrm>
            <a:off x="0" y="3429000"/>
            <a:ext cx="6096000" cy="2594043"/>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spcAft>
                <a:spcPts val="600"/>
              </a:spcAft>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p:cNvSpPr>
            <a:spLocks noGrp="1"/>
          </p:cNvSpPr>
          <p:nvPr>
            <p:ph type="body" sz="quarter" idx="19"/>
          </p:nvPr>
        </p:nvSpPr>
        <p:spPr>
          <a:xfrm>
            <a:off x="0" y="1554163"/>
            <a:ext cx="6096000" cy="548957"/>
          </a:xfrm>
        </p:spPr>
        <p:txBody>
          <a:bodyPr/>
          <a:lstStyle>
            <a:lvl1pPr algn="ctr">
              <a:defRPr sz="3600" b="0">
                <a:latin typeface="+mj-lt"/>
              </a:defRPr>
            </a:lvl1pPr>
            <a:lvl2pPr algn="ctr">
              <a:defRPr lang="en-US" sz="3200" b="0" kern="1200" dirty="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en-US"/>
              <a:t>Click to edit Master text styles</a:t>
            </a:r>
          </a:p>
        </p:txBody>
      </p:sp>
      <p:sp>
        <p:nvSpPr>
          <p:cNvPr id="12" name="Slide Number Placeholder 7"/>
          <p:cNvSpPr txBox="1">
            <a:spLocks/>
          </p:cNvSpPr>
          <p:nvPr userDrawn="1"/>
        </p:nvSpPr>
        <p:spPr>
          <a:xfrm>
            <a:off x="10343911" y="6498718"/>
            <a:ext cx="523406" cy="365125"/>
          </a:xfrm>
          <a:prstGeom prst="rect">
            <a:avLst/>
          </a:prstGeom>
        </p:spPr>
        <p:txBody>
          <a:bodyPr vert="horz" wrap="none"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97E989-D798-4C62-8E93-3D2D613C2488}" type="slidenum">
              <a:rPr lang="en-US" smtClean="0">
                <a:solidFill>
                  <a:schemeClr val="bg1"/>
                </a:solidFill>
              </a:rPr>
              <a:pPr/>
              <a:t>‹#›</a:t>
            </a:fld>
            <a:endParaRPr lang="en-US">
              <a:solidFill>
                <a:schemeClr val="bg1"/>
              </a:solidFill>
            </a:endParaRPr>
          </a:p>
        </p:txBody>
      </p:sp>
    </p:spTree>
    <p:extLst>
      <p:ext uri="{BB962C8B-B14F-4D97-AF65-F5344CB8AC3E}">
        <p14:creationId xmlns:p14="http://schemas.microsoft.com/office/powerpoint/2010/main" val="4439579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_50-50 Right Photo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a:off x="6129304" y="0"/>
            <a:ext cx="6062696" cy="6856100"/>
          </a:xfrm>
          <a:blipFill>
            <a:blip r:embed="rId2"/>
            <a:srcRect/>
            <a:stretch>
              <a:fillRect/>
            </a:stretch>
          </a:blipFill>
        </p:spPr>
        <p:txBody>
          <a:bodyPr tIns="548640" anchor="ctr" anchorCtr="0">
            <a:noAutofit/>
          </a:bodyPr>
          <a:lstStyle>
            <a:lvl1pPr marL="0" indent="0" algn="ctr">
              <a:buNone/>
              <a:defRPr sz="3600" b="1" cap="none" baseline="0">
                <a:solidFill>
                  <a:srgbClr val="FFC000"/>
                </a:solidFill>
                <a:latin typeface="+mn-lt"/>
              </a:defRPr>
            </a:lvl1pPr>
          </a:lstStyle>
          <a:p>
            <a:r>
              <a:rPr lang="en-US"/>
              <a:t>Click icon to add picture</a:t>
            </a:r>
            <a:endParaRPr lang="en-US" dirty="0"/>
          </a:p>
        </p:txBody>
      </p:sp>
      <p:sp>
        <p:nvSpPr>
          <p:cNvPr id="7" name="Text Placeholder 6"/>
          <p:cNvSpPr>
            <a:spLocks noGrp="1"/>
          </p:cNvSpPr>
          <p:nvPr>
            <p:ph type="body" sz="quarter" idx="11"/>
          </p:nvPr>
        </p:nvSpPr>
        <p:spPr>
          <a:xfrm>
            <a:off x="0" y="3429000"/>
            <a:ext cx="6129304"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idx="18" hasCustomPrompt="1"/>
          </p:nvPr>
        </p:nvSpPr>
        <p:spPr>
          <a:xfrm>
            <a:off x="18759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3" name="Text Placeholder 2"/>
          <p:cNvSpPr>
            <a:spLocks noGrp="1"/>
          </p:cNvSpPr>
          <p:nvPr>
            <p:ph type="body" sz="quarter" idx="19"/>
          </p:nvPr>
        </p:nvSpPr>
        <p:spPr>
          <a:xfrm>
            <a:off x="0" y="1554163"/>
            <a:ext cx="6129304" cy="535531"/>
          </a:xfrm>
        </p:spPr>
        <p:txBody>
          <a:bodyPr/>
          <a:lstStyle>
            <a:lvl1pPr algn="ctr">
              <a:defRPr sz="3600" b="0">
                <a:latin typeface="+mj-lt"/>
              </a:defRPr>
            </a:lvl1pPr>
            <a:lvl2pPr algn="ctr">
              <a:defRPr lang="en-US" sz="3200" b="0" kern="1200" dirty="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en-US"/>
              <a:t>Click to edit Master text styles</a:t>
            </a:r>
          </a:p>
        </p:txBody>
      </p:sp>
      <p:sp>
        <p:nvSpPr>
          <p:cNvPr id="8"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bg1"/>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18882334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50-50 Left Photo Layout with tex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flipH="1">
            <a:off x="-1" y="0"/>
            <a:ext cx="6094444" cy="6856100"/>
          </a:xfrm>
          <a:blipFill>
            <a:blip r:embed="rId2"/>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
        <p:nvSpPr>
          <p:cNvPr id="8" name="Text Placeholder 6"/>
          <p:cNvSpPr>
            <a:spLocks noGrp="1"/>
          </p:cNvSpPr>
          <p:nvPr>
            <p:ph type="body" sz="quarter" idx="11"/>
          </p:nvPr>
        </p:nvSpPr>
        <p:spPr>
          <a:xfrm>
            <a:off x="6094443" y="3425619"/>
            <a:ext cx="6097555"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2"/>
          <p:cNvSpPr>
            <a:spLocks noGrp="1"/>
          </p:cNvSpPr>
          <p:nvPr>
            <p:ph type="body" sz="quarter" idx="19"/>
          </p:nvPr>
        </p:nvSpPr>
        <p:spPr>
          <a:xfrm>
            <a:off x="6094443" y="1554163"/>
            <a:ext cx="6097556" cy="535531"/>
          </a:xfrm>
        </p:spPr>
        <p:txBody>
          <a:bodyPr/>
          <a:lstStyle>
            <a:lvl1pPr algn="ctr">
              <a:defRPr sz="3600" b="0">
                <a:latin typeface="+mj-lt"/>
              </a:defRPr>
            </a:lvl1pPr>
            <a:lvl2pPr algn="ctr">
              <a:defRPr lang="en-US" sz="3200" b="0" kern="1200" dirty="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en-US"/>
              <a:t>Click to edit Master text styles</a:t>
            </a:r>
          </a:p>
        </p:txBody>
      </p:sp>
      <p:sp>
        <p:nvSpPr>
          <p:cNvPr id="10" name="Content Placeholder 2"/>
          <p:cNvSpPr>
            <a:spLocks noGrp="1"/>
          </p:cNvSpPr>
          <p:nvPr>
            <p:ph idx="18" hasCustomPrompt="1"/>
          </p:nvPr>
        </p:nvSpPr>
        <p:spPr>
          <a:xfrm>
            <a:off x="77433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11"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1798201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5_50-50 Left Photo Layout with tex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a:off x="0" y="0"/>
            <a:ext cx="6094444" cy="6856100"/>
          </a:xfrm>
          <a:blipFill>
            <a:blip r:embed="rId2"/>
            <a:srcRect/>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
        <p:nvSpPr>
          <p:cNvPr id="8" name="Text Placeholder 6"/>
          <p:cNvSpPr>
            <a:spLocks noGrp="1"/>
          </p:cNvSpPr>
          <p:nvPr>
            <p:ph type="body" sz="quarter" idx="11"/>
          </p:nvPr>
        </p:nvSpPr>
        <p:spPr>
          <a:xfrm>
            <a:off x="6180534" y="3429000"/>
            <a:ext cx="6011466"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solidFill>
                  <a:schemeClr val="tx2"/>
                </a:soli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p:cNvSpPr>
            <a:spLocks noGrp="1"/>
          </p:cNvSpPr>
          <p:nvPr>
            <p:ph type="body" sz="quarter" idx="19"/>
          </p:nvPr>
        </p:nvSpPr>
        <p:spPr>
          <a:xfrm>
            <a:off x="6180534" y="1554163"/>
            <a:ext cx="5791200" cy="535531"/>
          </a:xfrm>
        </p:spPr>
        <p:txBody>
          <a:bodyPr/>
          <a:lstStyle>
            <a:lvl1pPr algn="ctr">
              <a:defRPr sz="3600" b="0">
                <a:latin typeface="+mj-lt"/>
              </a:defRPr>
            </a:lvl1pPr>
            <a:lvl2pPr algn="ctr">
              <a:defRPr lang="en-US" sz="3200" b="0" kern="1200" dirty="0" smtClean="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en-US"/>
              <a:t>Click to edit Master text styles</a:t>
            </a:r>
          </a:p>
        </p:txBody>
      </p:sp>
      <p:sp>
        <p:nvSpPr>
          <p:cNvPr id="11" name="Content Placeholder 2"/>
          <p:cNvSpPr>
            <a:spLocks noGrp="1"/>
          </p:cNvSpPr>
          <p:nvPr>
            <p:ph idx="18" hasCustomPrompt="1"/>
          </p:nvPr>
        </p:nvSpPr>
        <p:spPr>
          <a:xfrm>
            <a:off x="77433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12"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241761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4_50-50 Left Photo Layout with tex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flipH="1">
            <a:off x="0" y="0"/>
            <a:ext cx="6094444" cy="6856100"/>
          </a:xfrm>
          <a:blipFill>
            <a:blip r:embed="rId2"/>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
        <p:nvSpPr>
          <p:cNvPr id="7" name="Text Placeholder 6"/>
          <p:cNvSpPr>
            <a:spLocks noGrp="1"/>
          </p:cNvSpPr>
          <p:nvPr>
            <p:ph type="body" sz="quarter" idx="11"/>
          </p:nvPr>
        </p:nvSpPr>
        <p:spPr>
          <a:xfrm>
            <a:off x="6138266" y="3457545"/>
            <a:ext cx="6053733"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solidFill>
                  <a:schemeClr val="tx2"/>
                </a:soli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2"/>
          <p:cNvSpPr>
            <a:spLocks noGrp="1"/>
          </p:cNvSpPr>
          <p:nvPr>
            <p:ph type="body" sz="quarter" idx="19" hasCustomPrompt="1"/>
          </p:nvPr>
        </p:nvSpPr>
        <p:spPr>
          <a:xfrm>
            <a:off x="6138267" y="1554164"/>
            <a:ext cx="5875734" cy="535531"/>
          </a:xfrm>
        </p:spPr>
        <p:txBody>
          <a:bodyPr/>
          <a:lstStyle>
            <a:lvl1pPr algn="ctr">
              <a:defRPr sz="3600" b="0">
                <a:latin typeface="+mj-lt"/>
              </a:defRPr>
            </a:lvl1pPr>
            <a:lvl2pPr marL="0" indent="0" algn="ctr" defTabSz="914400" rtl="0" eaLnBrk="1" latinLnBrk="0" hangingPunct="1">
              <a:lnSpc>
                <a:spcPct val="90000"/>
              </a:lnSpc>
              <a:spcBef>
                <a:spcPts val="500"/>
              </a:spcBef>
              <a:buFont typeface="Arial" panose="020B0604020202020204" pitchFamily="34" charset="0"/>
              <a:buNone/>
              <a:defRPr lang="en-US" sz="3200" b="0" kern="1200" dirty="0" smtClean="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1" indent="0" algn="ctr" defTabSz="914400" rtl="0" eaLnBrk="1" latinLnBrk="0" hangingPunct="1">
              <a:lnSpc>
                <a:spcPct val="90000"/>
              </a:lnSpc>
              <a:spcBef>
                <a:spcPts val="500"/>
              </a:spcBef>
              <a:buFont typeface="Arial" panose="020B0604020202020204" pitchFamily="34" charset="0"/>
              <a:buNone/>
            </a:pPr>
            <a:r>
              <a:rPr lang="en-US" dirty="0"/>
              <a:t>50/50 photo layout</a:t>
            </a:r>
          </a:p>
        </p:txBody>
      </p:sp>
      <p:sp>
        <p:nvSpPr>
          <p:cNvPr id="9"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1628884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2_50-50 Left Photo Layout with tex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flipH="1">
            <a:off x="-1" y="0"/>
            <a:ext cx="6094444" cy="6856100"/>
          </a:xfrm>
          <a:blipFill>
            <a:blip r:embed="rId2"/>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
        <p:nvSpPr>
          <p:cNvPr id="7" name="Text Placeholder 6"/>
          <p:cNvSpPr>
            <a:spLocks noGrp="1"/>
          </p:cNvSpPr>
          <p:nvPr>
            <p:ph type="body" sz="quarter" idx="11"/>
          </p:nvPr>
        </p:nvSpPr>
        <p:spPr>
          <a:xfrm>
            <a:off x="6096000" y="2356398"/>
            <a:ext cx="6096000" cy="2145203"/>
          </a:xfrm>
        </p:spPr>
        <p:txBody>
          <a:bodyPr anchor="ctr" anchorCtr="0"/>
          <a:lstStyle>
            <a:lvl1pPr algn="ctr" defTabSz="914400" rtl="0" eaLnBrk="1" latinLnBrk="0" hangingPunct="1">
              <a:lnSpc>
                <a:spcPct val="90000"/>
              </a:lnSpc>
              <a:spcBef>
                <a:spcPts val="2400"/>
              </a:spcBef>
              <a:spcAft>
                <a:spcPts val="6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spcBef>
                <a:spcPts val="0"/>
              </a:spcBef>
              <a:spcAft>
                <a:spcPts val="600"/>
              </a:spcAft>
              <a:defRPr sz="2800"/>
            </a:lvl2pPr>
            <a:lvl3pPr algn="ctr">
              <a:spcBef>
                <a:spcPts val="0"/>
              </a:spcBef>
              <a:spcAft>
                <a:spcPts val="600"/>
              </a:spcAft>
              <a:defRPr lang="en-US" sz="2400" b="0" kern="1200" dirty="0">
                <a:solidFill>
                  <a:schemeClr val="tx1">
                    <a:lumMod val="85000"/>
                    <a:lumOff val="15000"/>
                  </a:schemeClr>
                </a:solidFill>
                <a:latin typeface="+mn-lt"/>
                <a:ea typeface="+mn-ea"/>
                <a:cs typeface="+mn-cs"/>
              </a:defRPr>
            </a:lvl3pPr>
            <a:lvl4pPr algn="ctr">
              <a:spcBef>
                <a:spcPts val="0"/>
              </a:spcBef>
              <a:spcAft>
                <a:spcPts val="600"/>
              </a:spcAft>
              <a:defRPr sz="2000" b="1"/>
            </a:lvl4pPr>
            <a:lvl5pPr algn="ctr">
              <a:spcBef>
                <a:spcPts val="0"/>
              </a:spcBef>
              <a:spcAft>
                <a:spcPts val="6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3806054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with number">
    <p:bg>
      <p:bgPr>
        <a:solidFill>
          <a:schemeClr val="tx2"/>
        </a:solidFill>
        <a:effectLst/>
      </p:bgPr>
    </p:bg>
    <p:spTree>
      <p:nvGrpSpPr>
        <p:cNvPr id="1" name=""/>
        <p:cNvGrpSpPr/>
        <p:nvPr/>
      </p:nvGrpSpPr>
      <p:grpSpPr>
        <a:xfrm>
          <a:off x="0" y="0"/>
          <a:ext cx="0" cy="0"/>
          <a:chOff x="0" y="0"/>
          <a:chExt cx="0" cy="0"/>
        </a:xfrm>
      </p:grpSpPr>
      <p:sp>
        <p:nvSpPr>
          <p:cNvPr id="19" name="Freeform: Shape 18"/>
          <p:cNvSpPr/>
          <p:nvPr userDrawn="1"/>
        </p:nvSpPr>
        <p:spPr>
          <a:xfrm>
            <a:off x="3803737" y="-65233"/>
            <a:ext cx="4584526" cy="2297766"/>
          </a:xfrm>
          <a:custGeom>
            <a:avLst/>
            <a:gdLst>
              <a:gd name="connsiteX0" fmla="*/ 278 w 4584526"/>
              <a:gd name="connsiteY0" fmla="*/ 0 h 2297766"/>
              <a:gd name="connsiteX1" fmla="*/ 4584248 w 4584526"/>
              <a:gd name="connsiteY1" fmla="*/ 0 h 2297766"/>
              <a:gd name="connsiteX2" fmla="*/ 4584526 w 4584526"/>
              <a:gd name="connsiteY2" fmla="*/ 5503 h 2297766"/>
              <a:gd name="connsiteX3" fmla="*/ 2292263 w 4584526"/>
              <a:gd name="connsiteY3" fmla="*/ 2297766 h 2297766"/>
              <a:gd name="connsiteX4" fmla="*/ 0 w 4584526"/>
              <a:gd name="connsiteY4" fmla="*/ 5503 h 2297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4526" h="2297766">
                <a:moveTo>
                  <a:pt x="278" y="0"/>
                </a:moveTo>
                <a:lnTo>
                  <a:pt x="4584248" y="0"/>
                </a:lnTo>
                <a:lnTo>
                  <a:pt x="4584526" y="5503"/>
                </a:lnTo>
                <a:cubicBezTo>
                  <a:pt x="4584526" y="1271485"/>
                  <a:pt x="3558245" y="2297766"/>
                  <a:pt x="2292263" y="2297766"/>
                </a:cubicBezTo>
                <a:cubicBezTo>
                  <a:pt x="1026281" y="2297766"/>
                  <a:pt x="0" y="1271485"/>
                  <a:pt x="0" y="5503"/>
                </a:cubicBezTo>
                <a:close/>
              </a:path>
            </a:pathLst>
          </a:custGeom>
          <a:solidFill>
            <a:srgbClr val="000000"/>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a:ea typeface="+mn-ea"/>
              <a:cs typeface="+mn-cs"/>
            </a:endParaRPr>
          </a:p>
        </p:txBody>
      </p:sp>
      <p:sp>
        <p:nvSpPr>
          <p:cNvPr id="17" name="Footer Placeholder 4"/>
          <p:cNvSpPr txBox="1">
            <a:spLocks/>
          </p:cNvSpPr>
          <p:nvPr userDrawn="1"/>
        </p:nvSpPr>
        <p:spPr>
          <a:xfrm>
            <a:off x="4038600" y="6356350"/>
            <a:ext cx="4114800" cy="365125"/>
          </a:xfrm>
          <a:prstGeom prst="rect">
            <a:avLst/>
          </a:prstGeom>
        </p:spPr>
        <p:txBody>
          <a:bodyPr/>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FFFFFF"/>
              </a:solidFill>
              <a:effectLst/>
              <a:uLnTx/>
              <a:uFillTx/>
              <a:latin typeface="Segoe UI"/>
              <a:ea typeface="+mn-ea"/>
              <a:cs typeface="+mn-cs"/>
            </a:endParaRPr>
          </a:p>
        </p:txBody>
      </p:sp>
      <p:sp>
        <p:nvSpPr>
          <p:cNvPr id="3" name="Title 2"/>
          <p:cNvSpPr>
            <a:spLocks noGrp="1"/>
          </p:cNvSpPr>
          <p:nvPr>
            <p:ph type="title" hasCustomPrompt="1"/>
          </p:nvPr>
        </p:nvSpPr>
        <p:spPr>
          <a:xfrm>
            <a:off x="302995" y="3383280"/>
            <a:ext cx="11660405" cy="625641"/>
          </a:xfrm>
          <a:prstGeom prst="rect">
            <a:avLst/>
          </a:prstGeom>
        </p:spPr>
        <p:txBody>
          <a:bodyPr vert="horz" lIns="457200" tIns="45720" rIns="457200" bIns="45720" rtlCol="0" anchor="b">
            <a:noAutofit/>
          </a:bodyPr>
          <a:lstStyle>
            <a:lvl1pPr algn="ctr" defTabSz="914400" rtl="0" eaLnBrk="1" latinLnBrk="0" hangingPunct="1">
              <a:lnSpc>
                <a:spcPct val="90000"/>
              </a:lnSpc>
              <a:spcBef>
                <a:spcPct val="0"/>
              </a:spcBef>
              <a:buNone/>
              <a:defRPr lang="en-US" sz="4800" b="1" i="0" kern="1200" spc="40" baseline="0" dirty="0">
                <a:gradFill>
                  <a:gsLst>
                    <a:gs pos="0">
                      <a:schemeClr val="accent1">
                        <a:lumMod val="5000"/>
                        <a:lumOff val="95000"/>
                      </a:schemeClr>
                    </a:gs>
                    <a:gs pos="100000">
                      <a:schemeClr val="bg1"/>
                    </a:gs>
                  </a:gsLst>
                  <a:lin ang="5400000" scaled="1"/>
                </a:gradFill>
                <a:latin typeface="+mn-lt"/>
                <a:ea typeface="+mn-ea"/>
                <a:cs typeface="Segoe UI Semilight" panose="020B0402040204020203" pitchFamily="34" charset="0"/>
              </a:defRPr>
            </a:lvl1pPr>
          </a:lstStyle>
          <a:p>
            <a:pPr marL="0" marR="0" lvl="0" indent="0" fontAlgn="auto">
              <a:spcAft>
                <a:spcPts val="0"/>
              </a:spcAft>
              <a:buClrTx/>
              <a:buSzTx/>
              <a:buFontTx/>
              <a:tabLst/>
            </a:pPr>
            <a:r>
              <a:rPr lang="en-US" dirty="0"/>
              <a:t>CLICK TO EDIT MASTER TITLE STYLE</a:t>
            </a:r>
          </a:p>
        </p:txBody>
      </p:sp>
      <p:sp>
        <p:nvSpPr>
          <p:cNvPr id="22" name="Text Placeholder 3"/>
          <p:cNvSpPr>
            <a:spLocks noGrp="1"/>
          </p:cNvSpPr>
          <p:nvPr>
            <p:ph type="body" sz="quarter" idx="10" hasCustomPrompt="1"/>
          </p:nvPr>
        </p:nvSpPr>
        <p:spPr>
          <a:xfrm>
            <a:off x="3923323" y="186061"/>
            <a:ext cx="4376615" cy="627351"/>
          </a:xfrm>
        </p:spPr>
        <p:txBody>
          <a:bodyPr/>
          <a:lstStyle>
            <a:lvl1pPr algn="ctr">
              <a:defRPr sz="2000">
                <a:solidFill>
                  <a:schemeClr val="bg1"/>
                </a:solidFill>
              </a:defRPr>
            </a:lvl1pPr>
            <a:lvl2pPr algn="ctr">
              <a:defRPr sz="1400">
                <a:solidFill>
                  <a:schemeClr val="bg1"/>
                </a:solidFill>
              </a:defRPr>
            </a:lvl2pPr>
            <a:lvl3pPr algn="ctr">
              <a:defRPr>
                <a:solidFill>
                  <a:schemeClr val="bg1"/>
                </a:solidFill>
              </a:defRPr>
            </a:lvl3pPr>
            <a:lvl4pPr algn="ctr">
              <a:defRPr>
                <a:solidFill>
                  <a:schemeClr val="bg1"/>
                </a:solidFill>
              </a:defRPr>
            </a:lvl4pPr>
            <a:lvl5pPr>
              <a:defRPr>
                <a:solidFill>
                  <a:schemeClr val="bg1"/>
                </a:solidFill>
              </a:defRPr>
            </a:lvl5pPr>
          </a:lstStyle>
          <a:p>
            <a:pPr lvl="0"/>
            <a:r>
              <a:rPr lang="en-US" dirty="0"/>
              <a:t>Add Your Section Title Here</a:t>
            </a:r>
          </a:p>
          <a:p>
            <a:pPr lvl="1"/>
            <a:r>
              <a:rPr lang="en-US" dirty="0"/>
              <a:t>1</a:t>
            </a:r>
          </a:p>
        </p:txBody>
      </p:sp>
      <p:sp>
        <p:nvSpPr>
          <p:cNvPr id="23" name="Text Placeholder 3"/>
          <p:cNvSpPr>
            <a:spLocks noGrp="1"/>
          </p:cNvSpPr>
          <p:nvPr>
            <p:ph type="body" sz="quarter" idx="11" hasCustomPrompt="1"/>
          </p:nvPr>
        </p:nvSpPr>
        <p:spPr>
          <a:xfrm>
            <a:off x="304801" y="4206240"/>
            <a:ext cx="11658600" cy="424732"/>
          </a:xfrm>
        </p:spPr>
        <p:txBody>
          <a:bodyPr lIns="457200" rIns="457200"/>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kumimoji="0" lang="en-US" sz="2400" b="0" i="0" u="none" strike="noStrike" kern="1200" cap="none" spc="0" normalizeH="0" baseline="0">
                <a:ln>
                  <a:noFill/>
                </a:ln>
                <a:solidFill>
                  <a:srgbClr val="FFFFFF">
                    <a:lumMod val="85000"/>
                    <a:lumOff val="15000"/>
                  </a:srgbClr>
                </a:solidFill>
                <a:effectLst/>
                <a:uLnTx/>
                <a:uFillTx/>
                <a:latin typeface="Segoe UI Semilight" panose="020B0402040204020203" pitchFamily="34" charset="0"/>
                <a:ea typeface="+mn-ea"/>
                <a:cs typeface="Segoe UI Semilight" panose="020B0402040204020203"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FFFFFF">
                    <a:lumMod val="85000"/>
                    <a:lumOff val="15000"/>
                  </a:srgbClr>
                </a:solidFill>
                <a:effectLst/>
                <a:uLnTx/>
                <a:uFillTx/>
                <a:latin typeface="Segoe UI Semilight" panose="020B0402040204020203" pitchFamily="34" charset="0"/>
                <a:ea typeface="+mn-ea"/>
                <a:cs typeface="Segoe UI Semilight" panose="020B0402040204020203" pitchFamily="34" charset="0"/>
              </a:rPr>
              <a:t>Add a short summary sentence here about title/statement above</a:t>
            </a:r>
          </a:p>
        </p:txBody>
      </p:sp>
      <p:sp>
        <p:nvSpPr>
          <p:cNvPr id="6" name="Text Placeholder 5"/>
          <p:cNvSpPr>
            <a:spLocks noGrp="1"/>
          </p:cNvSpPr>
          <p:nvPr>
            <p:ph type="body" sz="quarter" idx="12" hasCustomPrompt="1"/>
          </p:nvPr>
        </p:nvSpPr>
        <p:spPr>
          <a:xfrm>
            <a:off x="5737094" y="1007413"/>
            <a:ext cx="792205" cy="1200329"/>
          </a:xfrm>
        </p:spPr>
        <p:txBody>
          <a:bodyPr wrap="none" anchor="ctr"/>
          <a:lstStyle>
            <a:lvl1pPr algn="ctr">
              <a:defRPr kumimoji="0" lang="en-US" sz="8000" b="1" i="0" u="none" strike="noStrike" kern="1200" cap="none" spc="0" normalizeH="0" baseline="0" dirty="0">
                <a:ln>
                  <a:noFill/>
                </a:ln>
                <a:solidFill>
                  <a:schemeClr val="accent4"/>
                </a:solidFill>
                <a:effectLst/>
                <a:uLnTx/>
                <a:uFillTx/>
                <a:latin typeface="Segoe UI" panose="020B0502040204020203" pitchFamily="34" charset="0"/>
                <a:ea typeface="+mn-ea"/>
                <a:cs typeface="Segoe UI" panose="020B0502040204020203"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a:t>
            </a:r>
          </a:p>
        </p:txBody>
      </p:sp>
    </p:spTree>
    <p:extLst>
      <p:ext uri="{BB962C8B-B14F-4D97-AF65-F5344CB8AC3E}">
        <p14:creationId xmlns:p14="http://schemas.microsoft.com/office/powerpoint/2010/main" val="26418748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3_50-50 Left Photo Layout with text">
    <p:spTree>
      <p:nvGrpSpPr>
        <p:cNvPr id="1" name=""/>
        <p:cNvGrpSpPr/>
        <p:nvPr/>
      </p:nvGrpSpPr>
      <p:grpSpPr>
        <a:xfrm>
          <a:off x="0" y="0"/>
          <a:ext cx="0" cy="0"/>
          <a:chOff x="0" y="0"/>
          <a:chExt cx="0" cy="0"/>
        </a:xfrm>
      </p:grpSpPr>
      <p:sp>
        <p:nvSpPr>
          <p:cNvPr id="10" name="Picture Placeholder 9"/>
          <p:cNvSpPr>
            <a:spLocks noGrp="1"/>
          </p:cNvSpPr>
          <p:nvPr>
            <p:ph type="pic" sz="quarter" idx="12" hasCustomPrompt="1"/>
          </p:nvPr>
        </p:nvSpPr>
        <p:spPr>
          <a:xfrm>
            <a:off x="0" y="0"/>
            <a:ext cx="12190413" cy="6858000"/>
          </a:xfrm>
          <a:blipFill>
            <a:blip r:embed="rId2"/>
            <a:stretch>
              <a:fillRect/>
            </a:stretch>
          </a:blipFill>
        </p:spPr>
        <p:txBody>
          <a:bodyPr anchor="ctr" anchorCtr="0">
            <a:noAutofit/>
          </a:bodyPr>
          <a:lstStyle>
            <a:lvl1pPr algn="r">
              <a:defRPr baseline="0"/>
            </a:lvl1pPr>
          </a:lstStyle>
          <a:p>
            <a:r>
              <a:rPr lang="en-US" dirty="0"/>
              <a:t>Full Bleed Picture</a:t>
            </a:r>
          </a:p>
        </p:txBody>
      </p:sp>
      <p:sp>
        <p:nvSpPr>
          <p:cNvPr id="7" name="Content Placeholder 2"/>
          <p:cNvSpPr>
            <a:spLocks noGrp="1"/>
          </p:cNvSpPr>
          <p:nvPr>
            <p:ph idx="18" hasCustomPrompt="1"/>
          </p:nvPr>
        </p:nvSpPr>
        <p:spPr>
          <a:xfrm>
            <a:off x="18759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11" name="Text Placeholder 6"/>
          <p:cNvSpPr>
            <a:spLocks noGrp="1"/>
          </p:cNvSpPr>
          <p:nvPr>
            <p:ph type="body" sz="quarter" idx="11"/>
          </p:nvPr>
        </p:nvSpPr>
        <p:spPr>
          <a:xfrm>
            <a:off x="304800" y="3429000"/>
            <a:ext cx="5960269"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p:cNvSpPr>
            <a:spLocks noGrp="1"/>
          </p:cNvSpPr>
          <p:nvPr>
            <p:ph type="body" sz="quarter" idx="19" hasCustomPrompt="1"/>
          </p:nvPr>
        </p:nvSpPr>
        <p:spPr>
          <a:xfrm>
            <a:off x="304800" y="1554164"/>
            <a:ext cx="5875734" cy="535531"/>
          </a:xfrm>
        </p:spPr>
        <p:txBody>
          <a:bodyPr/>
          <a:lstStyle>
            <a:lvl1pPr algn="ctr">
              <a:defRPr sz="3600" b="0">
                <a:latin typeface="+mj-lt"/>
              </a:defRPr>
            </a:lvl1pPr>
            <a:lvl2pPr marL="0" indent="0" algn="ctr" defTabSz="914400" rtl="0" eaLnBrk="1" latinLnBrk="0" hangingPunct="1">
              <a:lnSpc>
                <a:spcPct val="90000"/>
              </a:lnSpc>
              <a:spcBef>
                <a:spcPts val="500"/>
              </a:spcBef>
              <a:buFont typeface="Arial" panose="020B0604020202020204" pitchFamily="34" charset="0"/>
              <a:buNone/>
              <a:defRPr lang="en-US" sz="3200" b="0" kern="1200" dirty="0" smtClean="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1" indent="0" algn="ctr" defTabSz="914400" rtl="0" eaLnBrk="1" latinLnBrk="0" hangingPunct="1">
              <a:lnSpc>
                <a:spcPct val="90000"/>
              </a:lnSpc>
              <a:spcBef>
                <a:spcPts val="500"/>
              </a:spcBef>
              <a:buFont typeface="Arial" panose="020B0604020202020204" pitchFamily="34" charset="0"/>
              <a:buNone/>
            </a:pPr>
            <a:r>
              <a:rPr lang="en-US" dirty="0"/>
              <a:t>Headline</a:t>
            </a:r>
          </a:p>
        </p:txBody>
      </p:sp>
      <p:sp>
        <p:nvSpPr>
          <p:cNvPr id="13"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bg1"/>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27891402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allout with small Non-bulleted">
    <p:spTree>
      <p:nvGrpSpPr>
        <p:cNvPr id="1" name=""/>
        <p:cNvGrpSpPr/>
        <p:nvPr/>
      </p:nvGrpSpPr>
      <p:grpSpPr>
        <a:xfrm>
          <a:off x="0" y="0"/>
          <a:ext cx="0" cy="0"/>
          <a:chOff x="0" y="0"/>
          <a:chExt cx="0" cy="0"/>
        </a:xfrm>
      </p:grpSpPr>
      <p:sp>
        <p:nvSpPr>
          <p:cNvPr id="10" name="Rectangle 9"/>
          <p:cNvSpPr/>
          <p:nvPr userDrawn="1"/>
        </p:nvSpPr>
        <p:spPr>
          <a:xfrm>
            <a:off x="0" y="0"/>
            <a:ext cx="12192000" cy="29748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0" hasCustomPrompt="1"/>
          </p:nvPr>
        </p:nvSpPr>
        <p:spPr>
          <a:xfrm>
            <a:off x="269240" y="3367878"/>
            <a:ext cx="5192775" cy="1830245"/>
          </a:xfrm>
        </p:spPr>
        <p:txBody>
          <a:bodyPr wrap="square">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3137" kern="1200" spc="0" baseline="0" dirty="0">
                <a:gradFill>
                  <a:gsLst>
                    <a:gs pos="1250">
                      <a:schemeClr val="tx2"/>
                    </a:gs>
                    <a:gs pos="99000">
                      <a:schemeClr val="tx2"/>
                    </a:gs>
                  </a:gsLst>
                  <a:lin ang="5400000" scaled="0"/>
                </a:gra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r>
              <a:rPr lang="en-US" dirty="0"/>
              <a:t>A short introduction</a:t>
            </a:r>
            <a:br>
              <a:rPr lang="en-US" dirty="0"/>
            </a:br>
            <a:r>
              <a:rPr lang="en-US" dirty="0"/>
              <a:t>to the data, revealing</a:t>
            </a:r>
            <a:br>
              <a:rPr lang="en-US" dirty="0"/>
            </a:br>
            <a:r>
              <a:rPr lang="en-US" dirty="0"/>
              <a:t>points one at a time, will enhance comprehension.</a:t>
            </a:r>
          </a:p>
        </p:txBody>
      </p:sp>
      <p:sp>
        <p:nvSpPr>
          <p:cNvPr id="9" name="Text Placeholder 8"/>
          <p:cNvSpPr>
            <a:spLocks noGrp="1"/>
          </p:cNvSpPr>
          <p:nvPr>
            <p:ph type="body" sz="quarter" idx="11"/>
          </p:nvPr>
        </p:nvSpPr>
        <p:spPr>
          <a:xfrm>
            <a:off x="6253316" y="3503950"/>
            <a:ext cx="5671764" cy="1705723"/>
          </a:xfrm>
        </p:spPr>
        <p:txBody>
          <a:bodyPr/>
          <a:lstStyle>
            <a:lvl1pPr marL="0" indent="0" algn="l">
              <a:buNone/>
              <a:defRPr sz="1961">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Picture Placeholder 2"/>
          <p:cNvSpPr>
            <a:spLocks noGrp="1"/>
          </p:cNvSpPr>
          <p:nvPr>
            <p:ph type="pic" sz="quarter" idx="12"/>
          </p:nvPr>
        </p:nvSpPr>
        <p:spPr>
          <a:xfrm>
            <a:off x="0" y="0"/>
            <a:ext cx="12192000" cy="2974848"/>
          </a:xfrm>
          <a:blipFill>
            <a:blip r:embed="rId2"/>
            <a:srcRect/>
            <a:stretch>
              <a:fillRect t="-65721" r="-4798" b="-46455"/>
            </a:stretch>
          </a:blipFill>
        </p:spPr>
        <p:txBody>
          <a:bodyPr anchor="ctr" anchorCtr="0">
            <a:noAutofit/>
          </a:bodyPr>
          <a:lstStyle/>
          <a:p>
            <a:r>
              <a:rPr lang="en-US"/>
              <a:t>Click icon to add picture</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11"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26691981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2"/>
      </p:bgRef>
    </p:bg>
    <p:spTree>
      <p:nvGrpSpPr>
        <p:cNvPr id="1" name=""/>
        <p:cNvGrpSpPr/>
        <p:nvPr/>
      </p:nvGrpSpPr>
      <p:grpSpPr>
        <a:xfrm>
          <a:off x="0" y="0"/>
          <a:ext cx="0" cy="0"/>
          <a:chOff x="0" y="0"/>
          <a:chExt cx="0" cy="0"/>
        </a:xfrm>
      </p:grpSpPr>
      <p:sp>
        <p:nvSpPr>
          <p:cNvPr id="7" name="Picture Placeholder 6"/>
          <p:cNvSpPr>
            <a:spLocks noGrp="1" noChangeAspect="1"/>
          </p:cNvSpPr>
          <p:nvPr>
            <p:ph type="pic" sz="quarter" idx="14"/>
          </p:nvPr>
        </p:nvSpPr>
        <p:spPr>
          <a:xfrm>
            <a:off x="0" y="0"/>
            <a:ext cx="12192000" cy="6858000"/>
          </a:xfrm>
        </p:spPr>
        <p:txBody>
          <a:bodyPr lIns="91440">
            <a:noAutofit/>
          </a:bodyPr>
          <a:lstStyle>
            <a:lvl1pPr algn="ctr">
              <a:defRPr/>
            </a:lvl1pPr>
          </a:lstStyle>
          <a:p>
            <a:r>
              <a:rPr lang="en-US" baseline="0"/>
              <a:t>Click icon to add picture</a:t>
            </a:r>
            <a:endParaRPr lang="en-US" dirty="0"/>
          </a:p>
        </p:txBody>
      </p:sp>
      <p:sp>
        <p:nvSpPr>
          <p:cNvPr id="4" name="Slide Number Placeholder 3"/>
          <p:cNvSpPr>
            <a:spLocks noGrp="1"/>
          </p:cNvSpPr>
          <p:nvPr>
            <p:ph type="sldNum" sz="quarter" idx="12"/>
          </p:nvPr>
        </p:nvSpPr>
        <p:spPr>
          <a:xfrm>
            <a:off x="11747687" y="6465381"/>
            <a:ext cx="431425" cy="365125"/>
          </a:xfrm>
          <a:prstGeom prst="rect">
            <a:avLst/>
          </a:prstGeom>
        </p:spPr>
        <p:txBody>
          <a:bodyPr/>
          <a:lstStyle/>
          <a:p>
            <a:fld id="{5AE1514C-5E56-4738-A1FF-4B1CFD2A3E36}" type="slidenum">
              <a:rPr lang="en-US" smtClean="0"/>
              <a:t>‹#›</a:t>
            </a:fld>
            <a:endParaRPr lang="en-US"/>
          </a:p>
        </p:txBody>
      </p:sp>
      <p:sp>
        <p:nvSpPr>
          <p:cNvPr id="2" name="Title 1"/>
          <p:cNvSpPr>
            <a:spLocks noGrp="1"/>
          </p:cNvSpPr>
          <p:nvPr>
            <p:ph type="title" hasCustomPrompt="1"/>
          </p:nvPr>
        </p:nvSpPr>
        <p:spPr>
          <a:xfrm>
            <a:off x="966652" y="2567613"/>
            <a:ext cx="8804365" cy="1403495"/>
          </a:xfrm>
          <a:prstGeom prst="rect">
            <a:avLst/>
          </a:prstGeom>
        </p:spPr>
        <p:txBody>
          <a:bodyPr/>
          <a:lstStyle>
            <a:lvl1pPr algn="l">
              <a:defRPr lang="en-US" sz="8800" b="1" i="0" kern="1200" spc="100" dirty="0">
                <a:gradFill>
                  <a:gsLst>
                    <a:gs pos="0">
                      <a:schemeClr val="accent1">
                        <a:lumMod val="5000"/>
                        <a:lumOff val="95000"/>
                      </a:schemeClr>
                    </a:gs>
                    <a:gs pos="100000">
                      <a:srgbClr val="FFFFFF"/>
                    </a:gs>
                  </a:gsLst>
                  <a:lin ang="5400000" scaled="1"/>
                </a:gradFill>
                <a:latin typeface="+mn-lt"/>
                <a:ea typeface="+mn-ea"/>
                <a:cs typeface="Segoe UI Semilight" panose="020B0402040204020203" pitchFamily="34" charset="0"/>
              </a:defRPr>
            </a:lvl1pPr>
          </a:lstStyle>
          <a:p>
            <a:r>
              <a:rPr lang="en-US" dirty="0"/>
              <a:t>CLICK TO EDIT</a:t>
            </a:r>
          </a:p>
        </p:txBody>
      </p:sp>
      <p:sp>
        <p:nvSpPr>
          <p:cNvPr id="5" name="Text Placeholder 4"/>
          <p:cNvSpPr>
            <a:spLocks noGrp="1"/>
          </p:cNvSpPr>
          <p:nvPr>
            <p:ph type="body" sz="quarter" idx="13" hasCustomPrompt="1"/>
          </p:nvPr>
        </p:nvSpPr>
        <p:spPr>
          <a:xfrm>
            <a:off x="1581150" y="3971108"/>
            <a:ext cx="9461500" cy="757130"/>
          </a:xfrm>
        </p:spPr>
        <p:txBody>
          <a:bodyPr/>
          <a:lstStyle>
            <a:lvl1pPr algn="l">
              <a:defRPr lang="en-US" sz="4800" b="1" i="0" kern="1200" spc="300" dirty="0" smtClean="0">
                <a:gradFill>
                  <a:gsLst>
                    <a:gs pos="0">
                      <a:schemeClr val="accent1">
                        <a:lumMod val="5000"/>
                        <a:lumOff val="95000"/>
                      </a:schemeClr>
                    </a:gs>
                    <a:gs pos="100000">
                      <a:srgbClr val="FFFFFF"/>
                    </a:gs>
                  </a:gsLst>
                  <a:lin ang="5400000" scaled="1"/>
                </a:gradFill>
                <a:latin typeface="+mn-lt"/>
                <a:ea typeface="+mn-ea"/>
                <a:cs typeface="Segoe UI Semilight" panose="020B0402040204020203" pitchFamily="34" charset="0"/>
              </a:defRPr>
            </a:lvl1pPr>
            <a:lvl2pPr algn="l">
              <a:defRPr/>
            </a:lvl2pPr>
            <a:lvl3pPr algn="l">
              <a:defRPr/>
            </a:lvl3pPr>
            <a:lvl4pPr algn="l">
              <a:defRPr/>
            </a:lvl4pPr>
            <a:lvl5pPr algn="l">
              <a:defRPr/>
            </a:lvl5pPr>
          </a:lstStyle>
          <a:p>
            <a:pPr lvl="0"/>
            <a:r>
              <a:rPr lang="en-US" dirty="0"/>
              <a:t>EDIT MASTER TEXT</a:t>
            </a:r>
          </a:p>
        </p:txBody>
      </p:sp>
    </p:spTree>
    <p:extLst>
      <p:ext uri="{BB962C8B-B14F-4D97-AF65-F5344CB8AC3E}">
        <p14:creationId xmlns:p14="http://schemas.microsoft.com/office/powerpoint/2010/main" val="4073567290"/>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Blank with Pictur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747687" y="6465381"/>
            <a:ext cx="431425" cy="365125"/>
          </a:xfrm>
          <a:prstGeom prst="rect">
            <a:avLst/>
          </a:prstGeom>
        </p:spPr>
        <p:txBody>
          <a:bodyPr/>
          <a:lstStyle/>
          <a:p>
            <a:fld id="{5AE1514C-5E56-4738-A1FF-4B1CFD2A3E36}" type="slidenum">
              <a:rPr lang="en-US" smtClean="0"/>
              <a:t>‹#›</a:t>
            </a:fld>
            <a:endParaRPr lang="en-US"/>
          </a:p>
        </p:txBody>
      </p:sp>
      <p:sp>
        <p:nvSpPr>
          <p:cNvPr id="3" name="Picture Placeholder 2"/>
          <p:cNvSpPr>
            <a:spLocks noGrp="1" noChangeAspect="1"/>
          </p:cNvSpPr>
          <p:nvPr>
            <p:ph type="pic" sz="quarter" idx="13"/>
          </p:nvPr>
        </p:nvSpPr>
        <p:spPr>
          <a:xfrm>
            <a:off x="0" y="0"/>
            <a:ext cx="12066954" cy="6858000"/>
          </a:xfrm>
        </p:spPr>
        <p:txBody>
          <a:bodyPr anchor="ctr">
            <a:noAutofit/>
          </a:bodyPr>
          <a:lstStyle>
            <a:lvl1pPr algn="ctr">
              <a:defRPr>
                <a:solidFill>
                  <a:schemeClr val="tx2"/>
                </a:solidFill>
              </a:defRPr>
            </a:lvl1pPr>
          </a:lstStyle>
          <a:p>
            <a:r>
              <a:rPr lang="en-US"/>
              <a:t>Click icon to add picture</a:t>
            </a:r>
            <a:endParaRPr lang="en-US" dirty="0"/>
          </a:p>
        </p:txBody>
      </p:sp>
    </p:spTree>
    <p:extLst>
      <p:ext uri="{BB962C8B-B14F-4D97-AF65-F5344CB8AC3E}">
        <p14:creationId xmlns:p14="http://schemas.microsoft.com/office/powerpoint/2010/main" val="15583958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747687" y="6465381"/>
            <a:ext cx="431425" cy="365125"/>
          </a:xfrm>
          <a:prstGeom prst="rect">
            <a:avLst/>
          </a:prstGeom>
        </p:spPr>
        <p:txBody>
          <a:bodyPr/>
          <a:lstStyle/>
          <a:p>
            <a:fld id="{5AE1514C-5E56-4738-A1FF-4B1CFD2A3E36}" type="slidenum">
              <a:rPr lang="en-US" smtClean="0"/>
              <a:t>‹#›</a:t>
            </a:fld>
            <a:endParaRPr lang="en-US"/>
          </a:p>
        </p:txBody>
      </p:sp>
    </p:spTree>
    <p:extLst>
      <p:ext uri="{BB962C8B-B14F-4D97-AF65-F5344CB8AC3E}">
        <p14:creationId xmlns:p14="http://schemas.microsoft.com/office/powerpoint/2010/main" val="38936482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step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14BDA58-9C93-4222-A4EC-4BEB46CE06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175"/>
            <a:ext cx="12192000" cy="6851649"/>
          </a:xfrm>
          <a:prstGeom prst="rect">
            <a:avLst/>
          </a:prstGeom>
        </p:spPr>
      </p:pic>
      <p:sp>
        <p:nvSpPr>
          <p:cNvPr id="4" name="Slide Number Placeholder 3"/>
          <p:cNvSpPr>
            <a:spLocks noGrp="1"/>
          </p:cNvSpPr>
          <p:nvPr>
            <p:ph type="sldNum" sz="quarter" idx="12"/>
          </p:nvPr>
        </p:nvSpPr>
        <p:spPr>
          <a:xfrm>
            <a:off x="11747687" y="6465381"/>
            <a:ext cx="431425" cy="365125"/>
          </a:xfrm>
          <a:prstGeom prst="rect">
            <a:avLst/>
          </a:prstGeom>
        </p:spPr>
        <p:txBody>
          <a:bodyPr/>
          <a:lstStyle/>
          <a:p>
            <a:fld id="{5AE1514C-5E56-4738-A1FF-4B1CFD2A3E36}" type="slidenum">
              <a:rPr lang="en-US" smtClean="0"/>
              <a:t>‹#›</a:t>
            </a:fld>
            <a:endParaRPr lang="en-US"/>
          </a:p>
        </p:txBody>
      </p:sp>
      <p:sp>
        <p:nvSpPr>
          <p:cNvPr id="6" name="TextBox 5">
            <a:hlinkClick r:id="rId3"/>
            <a:extLst>
              <a:ext uri="{FF2B5EF4-FFF2-40B4-BE49-F238E27FC236}">
                <a16:creationId xmlns:a16="http://schemas.microsoft.com/office/drawing/2014/main" id="{FC5E276D-531E-45A9-B450-EFEC62CDC8DF}"/>
              </a:ext>
            </a:extLst>
          </p:cNvPr>
          <p:cNvSpPr txBox="1"/>
          <p:nvPr userDrawn="1"/>
        </p:nvSpPr>
        <p:spPr>
          <a:xfrm>
            <a:off x="4961284" y="93791"/>
            <a:ext cx="2269433" cy="316517"/>
          </a:xfrm>
          <a:prstGeom prst="roundRect">
            <a:avLst>
              <a:gd name="adj" fmla="val 50000"/>
            </a:avLst>
          </a:prstGeom>
          <a:solidFill>
            <a:schemeClr val="accent4"/>
          </a:solidFill>
        </p:spPr>
        <p:txBody>
          <a:bodyPr wrap="square" lIns="0" rIns="0"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chemeClr val="tx1"/>
                </a:solidFill>
                <a:effectLst/>
                <a:uLnTx/>
                <a:uFillTx/>
              </a:rPr>
              <a:t>Neal Creative  | click &amp; </a:t>
            </a:r>
            <a:r>
              <a:rPr kumimoji="0" lang="en-US" sz="1050" b="1" i="0" u="none" strike="noStrike" kern="0" cap="none" spc="0" normalizeH="0" baseline="0" noProof="0" dirty="0">
                <a:ln>
                  <a:noFill/>
                </a:ln>
                <a:solidFill>
                  <a:schemeClr val="tx1"/>
                </a:solidFill>
                <a:effectLst/>
                <a:uLnTx/>
                <a:uFillTx/>
              </a:rPr>
              <a:t>Learn more</a:t>
            </a:r>
          </a:p>
        </p:txBody>
      </p:sp>
      <p:sp>
        <p:nvSpPr>
          <p:cNvPr id="7" name="TextBox 6">
            <a:hlinkClick r:id="rId4"/>
            <a:extLst/>
          </p:cNvPr>
          <p:cNvSpPr txBox="1"/>
          <p:nvPr userDrawn="1"/>
        </p:nvSpPr>
        <p:spPr>
          <a:xfrm>
            <a:off x="0" y="6548363"/>
            <a:ext cx="1209664" cy="346234"/>
          </a:xfrm>
          <a:prstGeom prst="roundRect">
            <a:avLst>
              <a:gd name="adj" fmla="val 50000"/>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rPr>
              <a:t>Neal Creative </a:t>
            </a:r>
            <a:r>
              <a:rPr lang="en-US" sz="900" kern="1200" dirty="0">
                <a:solidFill>
                  <a:schemeClr val="tx1"/>
                </a:solidFill>
                <a:latin typeface="+mn-lt"/>
                <a:ea typeface="+mn-ea"/>
                <a:cs typeface="+mn-cs"/>
              </a:rPr>
              <a:t>©</a:t>
            </a:r>
            <a:r>
              <a:rPr lang="en-US" sz="1000" baseline="0" dirty="0">
                <a:solidFill>
                  <a:schemeClr val="tx1"/>
                </a:solidFill>
              </a:rPr>
              <a:t> </a:t>
            </a:r>
            <a:endParaRPr lang="en-US" sz="1000" b="1" dirty="0">
              <a:solidFill>
                <a:schemeClr val="tx1"/>
              </a:solidFill>
            </a:endParaRPr>
          </a:p>
        </p:txBody>
      </p:sp>
      <p:grpSp>
        <p:nvGrpSpPr>
          <p:cNvPr id="8" name="Group 7">
            <a:extLst>
              <a:ext uri="{FF2B5EF4-FFF2-40B4-BE49-F238E27FC236}">
                <a16:creationId xmlns:a16="http://schemas.microsoft.com/office/drawing/2014/main" id="{EF273A61-5610-4355-89F3-7C90515BFCC9}"/>
              </a:ext>
            </a:extLst>
          </p:cNvPr>
          <p:cNvGrpSpPr/>
          <p:nvPr userDrawn="1"/>
        </p:nvGrpSpPr>
        <p:grpSpPr>
          <a:xfrm>
            <a:off x="5976075" y="3634505"/>
            <a:ext cx="1700633" cy="1798732"/>
            <a:chOff x="5976075" y="3634505"/>
            <a:chExt cx="1700633" cy="1798732"/>
          </a:xfrm>
        </p:grpSpPr>
        <p:pic>
          <p:nvPicPr>
            <p:cNvPr id="9" name="Picture 8">
              <a:extLst>
                <a:ext uri="{FF2B5EF4-FFF2-40B4-BE49-F238E27FC236}">
                  <a16:creationId xmlns:a16="http://schemas.microsoft.com/office/drawing/2014/main" id="{6A49345F-7A53-4131-8BB4-087032A6CCD0}"/>
                </a:ext>
              </a:extLst>
            </p:cNvPr>
            <p:cNvPicPr>
              <a:picLocks noChangeAspect="1"/>
            </p:cNvPicPr>
            <p:nvPr/>
          </p:nvPicPr>
          <p:blipFill rotWithShape="1">
            <a:blip r:embed="rId5" cstate="screen">
              <a:extLst>
                <a:ext uri="{28A0092B-C50C-407E-A947-70E740481C1C}">
                  <a14:useLocalDpi xmlns:a14="http://schemas.microsoft.com/office/drawing/2010/main" val="0"/>
                </a:ext>
              </a:extLst>
            </a:blip>
            <a:srcRect/>
            <a:stretch/>
          </p:blipFill>
          <p:spPr>
            <a:xfrm>
              <a:off x="6061135" y="4142336"/>
              <a:ext cx="860601" cy="1290901"/>
            </a:xfrm>
            <a:prstGeom prst="rect">
              <a:avLst/>
            </a:prstGeom>
          </p:spPr>
        </p:pic>
        <p:sp>
          <p:nvSpPr>
            <p:cNvPr id="10" name="TextBox 9">
              <a:extLst>
                <a:ext uri="{FF2B5EF4-FFF2-40B4-BE49-F238E27FC236}">
                  <a16:creationId xmlns:a16="http://schemas.microsoft.com/office/drawing/2014/main" id="{5596D35F-1F19-4447-829C-790DF2B8D2DD}"/>
                </a:ext>
              </a:extLst>
            </p:cNvPr>
            <p:cNvSpPr txBox="1"/>
            <p:nvPr/>
          </p:nvSpPr>
          <p:spPr>
            <a:xfrm>
              <a:off x="5976075" y="3634505"/>
              <a:ext cx="1700633" cy="507831"/>
            </a:xfrm>
            <a:prstGeom prst="rect">
              <a:avLst/>
            </a:prstGeom>
            <a:noFill/>
          </p:spPr>
          <p:txBody>
            <a:bodyPr wrap="square" rtlCol="0">
              <a:spAutoFit/>
            </a:bodyPr>
            <a:lstStyle/>
            <a:p>
              <a:r>
                <a:rPr lang="en-US" sz="900" dirty="0">
                  <a:solidFill>
                    <a:schemeClr val="tx1">
                      <a:lumMod val="65000"/>
                      <a:lumOff val="35000"/>
                    </a:schemeClr>
                  </a:solidFill>
                </a:rPr>
                <a:t>TIP </a:t>
              </a:r>
              <a:r>
                <a:rPr lang="en-US" sz="900" dirty="0">
                  <a:solidFill>
                    <a:schemeClr val="tx1">
                      <a:lumMod val="65000"/>
                      <a:lumOff val="35000"/>
                    </a:schemeClr>
                  </a:solidFill>
                  <a:latin typeface="Calibri" panose="020F0502020204030204" pitchFamily="34" charset="0"/>
                  <a:cs typeface="Calibri" panose="020F0502020204030204" pitchFamily="34" charset="0"/>
                </a:rPr>
                <a:t>│ Use the built-in c</a:t>
              </a:r>
              <a:r>
                <a:rPr lang="en-US" sz="900" dirty="0">
                  <a:solidFill>
                    <a:schemeClr val="tx1">
                      <a:lumMod val="65000"/>
                      <a:lumOff val="35000"/>
                    </a:schemeClr>
                  </a:solidFill>
                </a:rPr>
                <a:t>olor palette with green and yellow for callouts and accents</a:t>
              </a:r>
            </a:p>
          </p:txBody>
        </p:sp>
      </p:grpSp>
    </p:spTree>
    <p:extLst>
      <p:ext uri="{BB962C8B-B14F-4D97-AF65-F5344CB8AC3E}">
        <p14:creationId xmlns:p14="http://schemas.microsoft.com/office/powerpoint/2010/main" val="28535567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TITLE OR TRANSITION">
    <p:bg>
      <p:bgPr>
        <a:solidFill>
          <a:schemeClr val="bg2"/>
        </a:solidFill>
        <a:effectLst/>
      </p:bgPr>
    </p:bg>
    <p:spTree>
      <p:nvGrpSpPr>
        <p:cNvPr id="1" name=""/>
        <p:cNvGrpSpPr/>
        <p:nvPr/>
      </p:nvGrpSpPr>
      <p:grpSpPr>
        <a:xfrm>
          <a:off x="0" y="0"/>
          <a:ext cx="0" cy="0"/>
          <a:chOff x="0" y="0"/>
          <a:chExt cx="0" cy="0"/>
        </a:xfrm>
      </p:grpSpPr>
      <p:sp>
        <p:nvSpPr>
          <p:cNvPr id="18" name="Oval 17"/>
          <p:cNvSpPr/>
          <p:nvPr userDrawn="1"/>
        </p:nvSpPr>
        <p:spPr>
          <a:xfrm>
            <a:off x="1219939" y="-739444"/>
            <a:ext cx="9107555" cy="9034439"/>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19" name="Oval 18"/>
          <p:cNvSpPr/>
          <p:nvPr userDrawn="1"/>
        </p:nvSpPr>
        <p:spPr>
          <a:xfrm>
            <a:off x="1219939" y="-739444"/>
            <a:ext cx="9107555" cy="9034439"/>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21" name="Oval 20"/>
          <p:cNvSpPr/>
          <p:nvPr userDrawn="1"/>
        </p:nvSpPr>
        <p:spPr>
          <a:xfrm>
            <a:off x="5907634" y="3213970"/>
            <a:ext cx="2805809" cy="2783284"/>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22" name="Oval 21"/>
          <p:cNvSpPr/>
          <p:nvPr userDrawn="1"/>
        </p:nvSpPr>
        <p:spPr>
          <a:xfrm>
            <a:off x="5907634" y="3213970"/>
            <a:ext cx="2805809" cy="2783284"/>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2" name="Title 1"/>
          <p:cNvSpPr>
            <a:spLocks noGrp="1"/>
          </p:cNvSpPr>
          <p:nvPr>
            <p:ph type="ctrTitle" hasCustomPrompt="1"/>
          </p:nvPr>
        </p:nvSpPr>
        <p:spPr>
          <a:xfrm>
            <a:off x="1219939" y="916229"/>
            <a:ext cx="9107555" cy="3632325"/>
          </a:xfrm>
          <a:prstGeom prst="rect">
            <a:avLst/>
          </a:prstGeom>
          <a:noFill/>
        </p:spPr>
        <p:txBody>
          <a:bodyPr anchor="b"/>
          <a:lstStyle>
            <a:lvl1pPr algn="ctr" defTabSz="914400" rtl="0" eaLnBrk="1" latinLnBrk="0" hangingPunct="1">
              <a:lnSpc>
                <a:spcPct val="90000"/>
              </a:lnSpc>
              <a:spcBef>
                <a:spcPct val="0"/>
              </a:spcBef>
              <a:buNone/>
              <a:defRPr lang="en-US" sz="8000" b="1" i="0" kern="1200" spc="-300" dirty="0">
                <a:gradFill>
                  <a:gsLst>
                    <a:gs pos="0">
                      <a:schemeClr val="accent1">
                        <a:lumMod val="5000"/>
                        <a:lumOff val="95000"/>
                      </a:schemeClr>
                    </a:gs>
                    <a:gs pos="100000">
                      <a:schemeClr val="tx1"/>
                    </a:gs>
                  </a:gsLst>
                  <a:lin ang="5400000" scaled="1"/>
                </a:gradFill>
                <a:latin typeface="+mn-lt"/>
                <a:ea typeface="+mn-ea"/>
                <a:cs typeface="Segoe UI Semilight" panose="020B0402040204020203" pitchFamily="34" charset="0"/>
              </a:defRPr>
            </a:lvl1pPr>
          </a:lstStyle>
          <a:p>
            <a:r>
              <a:rPr lang="en-US" dirty="0"/>
              <a:t>CLICK TO EDIT TITLE</a:t>
            </a:r>
          </a:p>
        </p:txBody>
      </p:sp>
      <p:sp>
        <p:nvSpPr>
          <p:cNvPr id="7" name="TextBox 6">
            <a:hlinkClick r:id="rId2"/>
            <a:extLst>
              <a:ext uri="{FF2B5EF4-FFF2-40B4-BE49-F238E27FC236}">
                <a16:creationId xmlns:a16="http://schemas.microsoft.com/office/drawing/2014/main" id="{B60F28C6-9BA0-4632-B8B5-5A793D03AFC7}"/>
              </a:ext>
            </a:extLst>
          </p:cNvPr>
          <p:cNvSpPr txBox="1"/>
          <p:nvPr userDrawn="1"/>
        </p:nvSpPr>
        <p:spPr>
          <a:xfrm>
            <a:off x="9005881" y="6316156"/>
            <a:ext cx="2466220" cy="367873"/>
          </a:xfrm>
          <a:prstGeom prst="roundRect">
            <a:avLst>
              <a:gd name="adj" fmla="val 50000"/>
            </a:avLst>
          </a:prstGeom>
          <a:solidFill>
            <a:schemeClr val="accent2"/>
          </a:solidFill>
        </p:spPr>
        <p:txBody>
          <a:bodyPr wrap="none" rtlCol="0">
            <a:spAutoFit/>
          </a:bodyPr>
          <a:lstStyle/>
          <a:p>
            <a:r>
              <a:rPr lang="en-US" sz="1100" dirty="0">
                <a:solidFill>
                  <a:schemeClr val="tx1"/>
                </a:solidFill>
              </a:rPr>
              <a:t>Neal Creative</a:t>
            </a:r>
            <a:r>
              <a:rPr lang="en-US" sz="1100" baseline="0" dirty="0">
                <a:solidFill>
                  <a:schemeClr val="tx1"/>
                </a:solidFill>
              </a:rPr>
              <a:t>  | click &amp; </a:t>
            </a:r>
            <a:r>
              <a:rPr lang="en-US" sz="1100" b="1" baseline="0" dirty="0">
                <a:solidFill>
                  <a:schemeClr val="tx1"/>
                </a:solidFill>
              </a:rPr>
              <a:t>Learn more</a:t>
            </a:r>
            <a:endParaRPr lang="en-US" sz="1100" b="1" dirty="0">
              <a:solidFill>
                <a:schemeClr val="tx1"/>
              </a:solidFill>
            </a:endParaRPr>
          </a:p>
        </p:txBody>
      </p:sp>
      <p:sp>
        <p:nvSpPr>
          <p:cNvPr id="8" name="TextBox 7">
            <a:hlinkClick r:id="rId2"/>
            <a:extLst>
              <a:ext uri="{FF2B5EF4-FFF2-40B4-BE49-F238E27FC236}">
                <a16:creationId xmlns:a16="http://schemas.microsoft.com/office/drawing/2014/main" id="{E516C148-33F4-423B-AB9D-096AA82E12F1}"/>
              </a:ext>
            </a:extLst>
          </p:cNvPr>
          <p:cNvSpPr txBox="1"/>
          <p:nvPr userDrawn="1"/>
        </p:nvSpPr>
        <p:spPr>
          <a:xfrm>
            <a:off x="191616" y="6337795"/>
            <a:ext cx="1209664" cy="346234"/>
          </a:xfrm>
          <a:prstGeom prst="roundRect">
            <a:avLst>
              <a:gd name="adj" fmla="val 50000"/>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bg2">
                    <a:lumMod val="50000"/>
                  </a:schemeClr>
                </a:solidFill>
              </a:rPr>
              <a:t>Neal Creative </a:t>
            </a:r>
            <a:r>
              <a:rPr lang="en-US" sz="900" kern="1200" dirty="0">
                <a:solidFill>
                  <a:schemeClr val="bg2">
                    <a:lumMod val="50000"/>
                  </a:schemeClr>
                </a:solidFill>
                <a:latin typeface="+mn-lt"/>
                <a:ea typeface="+mn-ea"/>
                <a:cs typeface="+mn-cs"/>
              </a:rPr>
              <a:t>©</a:t>
            </a:r>
            <a:r>
              <a:rPr lang="en-US" sz="1000" baseline="0" dirty="0">
                <a:solidFill>
                  <a:schemeClr val="bg2">
                    <a:lumMod val="50000"/>
                  </a:schemeClr>
                </a:solidFill>
              </a:rPr>
              <a:t> </a:t>
            </a:r>
            <a:endParaRPr lang="en-US" sz="1000" b="1" dirty="0">
              <a:solidFill>
                <a:schemeClr val="bg2">
                  <a:lumMod val="50000"/>
                </a:schemeClr>
              </a:solidFill>
            </a:endParaRPr>
          </a:p>
        </p:txBody>
      </p:sp>
    </p:spTree>
    <p:extLst>
      <p:ext uri="{BB962C8B-B14F-4D97-AF65-F5344CB8AC3E}">
        <p14:creationId xmlns:p14="http://schemas.microsoft.com/office/powerpoint/2010/main" val="58662022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10" presetClass="exit" presetSubtype="0" fill="hold" grpId="1" nodeType="withEffect">
                                  <p:stCondLst>
                                    <p:cond delay="250"/>
                                  </p:stCondLst>
                                  <p:childTnLst>
                                    <p:animEffect transition="out" filter="fade">
                                      <p:cBhvr>
                                        <p:cTn id="11" dur="500"/>
                                        <p:tgtEl>
                                          <p:spTgt spid="18"/>
                                        </p:tgtEl>
                                      </p:cBhvr>
                                    </p:animEffect>
                                    <p:set>
                                      <p:cBhvr>
                                        <p:cTn id="12" dur="1" fill="hold">
                                          <p:stCondLst>
                                            <p:cond delay="499"/>
                                          </p:stCondLst>
                                        </p:cTn>
                                        <p:tgtEl>
                                          <p:spTgt spid="18"/>
                                        </p:tgtEl>
                                        <p:attrNameLst>
                                          <p:attrName>style.visibility</p:attrName>
                                        </p:attrNameLst>
                                      </p:cBhvr>
                                      <p:to>
                                        <p:strVal val="hidden"/>
                                      </p:to>
                                    </p:set>
                                  </p:childTnLst>
                                </p:cTn>
                              </p:par>
                              <p:par>
                                <p:cTn id="13" presetID="53" presetClass="entr" presetSubtype="16" fill="hold" grpId="0" nodeType="withEffect">
                                  <p:stCondLst>
                                    <p:cond delay="250"/>
                                  </p:stCondLst>
                                  <p:childTnLst>
                                    <p:set>
                                      <p:cBhvr>
                                        <p:cTn id="14" dur="1" fill="hold">
                                          <p:stCondLst>
                                            <p:cond delay="0"/>
                                          </p:stCondLst>
                                        </p:cTn>
                                        <p:tgtEl>
                                          <p:spTgt spid="19"/>
                                        </p:tgtEl>
                                        <p:attrNameLst>
                                          <p:attrName>style.visibility</p:attrName>
                                        </p:attrNameLst>
                                      </p:cBhvr>
                                      <p:to>
                                        <p:strVal val="visible"/>
                                      </p:to>
                                    </p:set>
                                    <p:anim calcmode="lin" valueType="num">
                                      <p:cBhvr>
                                        <p:cTn id="15" dur="500" fill="hold"/>
                                        <p:tgtEl>
                                          <p:spTgt spid="19"/>
                                        </p:tgtEl>
                                        <p:attrNameLst>
                                          <p:attrName>ppt_w</p:attrName>
                                        </p:attrNameLst>
                                      </p:cBhvr>
                                      <p:tavLst>
                                        <p:tav tm="0">
                                          <p:val>
                                            <p:fltVal val="0"/>
                                          </p:val>
                                        </p:tav>
                                        <p:tav tm="100000">
                                          <p:val>
                                            <p:strVal val="#ppt_w"/>
                                          </p:val>
                                        </p:tav>
                                      </p:tavLst>
                                    </p:anim>
                                    <p:anim calcmode="lin" valueType="num">
                                      <p:cBhvr>
                                        <p:cTn id="16" dur="500" fill="hold"/>
                                        <p:tgtEl>
                                          <p:spTgt spid="19"/>
                                        </p:tgtEl>
                                        <p:attrNameLst>
                                          <p:attrName>ppt_h</p:attrName>
                                        </p:attrNameLst>
                                      </p:cBhvr>
                                      <p:tavLst>
                                        <p:tav tm="0">
                                          <p:val>
                                            <p:fltVal val="0"/>
                                          </p:val>
                                        </p:tav>
                                        <p:tav tm="100000">
                                          <p:val>
                                            <p:strVal val="#ppt_h"/>
                                          </p:val>
                                        </p:tav>
                                      </p:tavLst>
                                    </p:anim>
                                    <p:animEffect transition="in" filter="fade">
                                      <p:cBhvr>
                                        <p:cTn id="17" dur="500"/>
                                        <p:tgtEl>
                                          <p:spTgt spid="19"/>
                                        </p:tgtEl>
                                      </p:cBhvr>
                                    </p:animEffect>
                                  </p:childTnLst>
                                </p:cTn>
                              </p:par>
                              <p:par>
                                <p:cTn id="18" presetID="10" presetClass="exit" presetSubtype="0" fill="hold" grpId="1" nodeType="withEffect">
                                  <p:stCondLst>
                                    <p:cond delay="500"/>
                                  </p:stCondLst>
                                  <p:childTnLst>
                                    <p:animEffect transition="out" filter="fade">
                                      <p:cBhvr>
                                        <p:cTn id="19" dur="500"/>
                                        <p:tgtEl>
                                          <p:spTgt spid="19"/>
                                        </p:tgtEl>
                                      </p:cBhvr>
                                    </p:animEffect>
                                    <p:set>
                                      <p:cBhvr>
                                        <p:cTn id="20" dur="1" fill="hold">
                                          <p:stCondLst>
                                            <p:cond delay="499"/>
                                          </p:stCondLst>
                                        </p:cTn>
                                        <p:tgtEl>
                                          <p:spTgt spid="19"/>
                                        </p:tgtEl>
                                        <p:attrNameLst>
                                          <p:attrName>style.visibility</p:attrName>
                                        </p:attrNameLst>
                                      </p:cBhvr>
                                      <p:to>
                                        <p:strVal val="hidden"/>
                                      </p:to>
                                    </p:set>
                                  </p:childTnLst>
                                </p:cTn>
                              </p:par>
                              <p:par>
                                <p:cTn id="21" presetID="53" presetClass="entr" presetSubtype="16"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ppt_w</p:attrName>
                                        </p:attrNameLst>
                                      </p:cBhvr>
                                      <p:tavLst>
                                        <p:tav tm="0">
                                          <p:val>
                                            <p:fltVal val="0"/>
                                          </p:val>
                                        </p:tav>
                                        <p:tav tm="100000">
                                          <p:val>
                                            <p:strVal val="#ppt_w"/>
                                          </p:val>
                                        </p:tav>
                                      </p:tavLst>
                                    </p:anim>
                                    <p:anim calcmode="lin" valueType="num">
                                      <p:cBhvr>
                                        <p:cTn id="24" dur="500" fill="hold"/>
                                        <p:tgtEl>
                                          <p:spTgt spid="21"/>
                                        </p:tgtEl>
                                        <p:attrNameLst>
                                          <p:attrName>ppt_h</p:attrName>
                                        </p:attrNameLst>
                                      </p:cBhvr>
                                      <p:tavLst>
                                        <p:tav tm="0">
                                          <p:val>
                                            <p:fltVal val="0"/>
                                          </p:val>
                                        </p:tav>
                                        <p:tav tm="100000">
                                          <p:val>
                                            <p:strVal val="#ppt_h"/>
                                          </p:val>
                                        </p:tav>
                                      </p:tavLst>
                                    </p:anim>
                                    <p:animEffect transition="in" filter="fade">
                                      <p:cBhvr>
                                        <p:cTn id="25" dur="500"/>
                                        <p:tgtEl>
                                          <p:spTgt spid="21"/>
                                        </p:tgtEl>
                                      </p:cBhvr>
                                    </p:animEffect>
                                  </p:childTnLst>
                                </p:cTn>
                              </p:par>
                              <p:par>
                                <p:cTn id="26" presetID="10" presetClass="exit" presetSubtype="0" fill="hold" grpId="1" nodeType="withEffect">
                                  <p:stCondLst>
                                    <p:cond delay="250"/>
                                  </p:stCondLst>
                                  <p:childTnLst>
                                    <p:animEffect transition="out" filter="fade">
                                      <p:cBhvr>
                                        <p:cTn id="27" dur="500"/>
                                        <p:tgtEl>
                                          <p:spTgt spid="21"/>
                                        </p:tgtEl>
                                      </p:cBhvr>
                                    </p:animEffect>
                                    <p:set>
                                      <p:cBhvr>
                                        <p:cTn id="28" dur="1" fill="hold">
                                          <p:stCondLst>
                                            <p:cond delay="499"/>
                                          </p:stCondLst>
                                        </p:cTn>
                                        <p:tgtEl>
                                          <p:spTgt spid="21"/>
                                        </p:tgtEl>
                                        <p:attrNameLst>
                                          <p:attrName>style.visibility</p:attrName>
                                        </p:attrNameLst>
                                      </p:cBhvr>
                                      <p:to>
                                        <p:strVal val="hidden"/>
                                      </p:to>
                                    </p:set>
                                  </p:childTnLst>
                                </p:cTn>
                              </p:par>
                              <p:par>
                                <p:cTn id="29" presetID="53" presetClass="entr" presetSubtype="16" fill="hold" grpId="0" nodeType="withEffect">
                                  <p:stCondLst>
                                    <p:cond delay="25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par>
                                <p:cTn id="34" presetID="10" presetClass="exit" presetSubtype="0" fill="hold" grpId="1" nodeType="withEffect">
                                  <p:stCondLst>
                                    <p:cond delay="500"/>
                                  </p:stCondLst>
                                  <p:childTnLst>
                                    <p:animEffect transition="out" filter="fade">
                                      <p:cBhvr>
                                        <p:cTn id="35" dur="500"/>
                                        <p:tgtEl>
                                          <p:spTgt spid="22"/>
                                        </p:tgtEl>
                                      </p:cBhvr>
                                    </p:animEffect>
                                    <p:set>
                                      <p:cBhvr>
                                        <p:cTn id="36"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animBg="1"/>
      <p:bldP spid="19" grpId="1" animBg="1"/>
      <p:bldP spid="21" grpId="0" animBg="1"/>
      <p:bldP spid="21" grpId="1" animBg="1"/>
      <p:bldP spid="22" grpId="0" animBg="1"/>
      <p:bldP spid="22" grpId="1"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Callout with small Non-bulleted">
    <p:spTree>
      <p:nvGrpSpPr>
        <p:cNvPr id="1" name=""/>
        <p:cNvGrpSpPr/>
        <p:nvPr/>
      </p:nvGrpSpPr>
      <p:grpSpPr>
        <a:xfrm>
          <a:off x="0" y="0"/>
          <a:ext cx="0" cy="0"/>
          <a:chOff x="0" y="0"/>
          <a:chExt cx="0" cy="0"/>
        </a:xfrm>
      </p:grpSpPr>
      <p:sp>
        <p:nvSpPr>
          <p:cNvPr id="10" name="Rectangle 9"/>
          <p:cNvSpPr/>
          <p:nvPr userDrawn="1"/>
        </p:nvSpPr>
        <p:spPr>
          <a:xfrm>
            <a:off x="0" y="0"/>
            <a:ext cx="12192000" cy="29748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0" hasCustomPrompt="1"/>
          </p:nvPr>
        </p:nvSpPr>
        <p:spPr>
          <a:xfrm>
            <a:off x="269240" y="3367878"/>
            <a:ext cx="5192775" cy="1830245"/>
          </a:xfrm>
        </p:spPr>
        <p:txBody>
          <a:bodyPr wrap="square">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3137" kern="1200" spc="0" baseline="0" dirty="0">
                <a:gradFill>
                  <a:gsLst>
                    <a:gs pos="1250">
                      <a:schemeClr val="tx2"/>
                    </a:gs>
                    <a:gs pos="99000">
                      <a:schemeClr val="tx2"/>
                    </a:gs>
                  </a:gsLst>
                  <a:lin ang="5400000" scaled="0"/>
                </a:gra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r>
              <a:rPr lang="en-US" dirty="0"/>
              <a:t>A short introduction</a:t>
            </a:r>
            <a:br>
              <a:rPr lang="en-US" dirty="0"/>
            </a:br>
            <a:r>
              <a:rPr lang="en-US" dirty="0"/>
              <a:t>to the data, revealing</a:t>
            </a:r>
            <a:br>
              <a:rPr lang="en-US" dirty="0"/>
            </a:br>
            <a:r>
              <a:rPr lang="en-US" dirty="0"/>
              <a:t>points one at a time, will enhance comprehension.</a:t>
            </a:r>
          </a:p>
        </p:txBody>
      </p:sp>
      <p:sp>
        <p:nvSpPr>
          <p:cNvPr id="9" name="Text Placeholder 8"/>
          <p:cNvSpPr>
            <a:spLocks noGrp="1"/>
          </p:cNvSpPr>
          <p:nvPr>
            <p:ph type="body" sz="quarter" idx="11"/>
          </p:nvPr>
        </p:nvSpPr>
        <p:spPr>
          <a:xfrm>
            <a:off x="6253316" y="3503950"/>
            <a:ext cx="5671764" cy="1705723"/>
          </a:xfrm>
        </p:spPr>
        <p:txBody>
          <a:bodyPr/>
          <a:lstStyle>
            <a:lvl1pPr marL="0" indent="0" algn="l">
              <a:buNone/>
              <a:defRPr sz="1961">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Picture Placeholder 2"/>
          <p:cNvSpPr>
            <a:spLocks noGrp="1"/>
          </p:cNvSpPr>
          <p:nvPr>
            <p:ph type="pic" sz="quarter" idx="12"/>
          </p:nvPr>
        </p:nvSpPr>
        <p:spPr>
          <a:xfrm>
            <a:off x="0" y="0"/>
            <a:ext cx="12192000" cy="2974848"/>
          </a:xfrm>
          <a:blipFill>
            <a:blip r:embed="rId2"/>
            <a:srcRect/>
            <a:stretch>
              <a:fillRect t="-65721" r="-4798" b="-46455"/>
            </a:stretch>
          </a:blipFill>
        </p:spPr>
        <p:txBody>
          <a:bodyPr anchor="ctr" anchorCtr="0">
            <a:noAutofit/>
          </a:bodyPr>
          <a:lstStyle/>
          <a:p>
            <a:r>
              <a:rPr lang="en-US"/>
              <a:t>Click icon to add picture</a:t>
            </a:r>
          </a:p>
        </p:txBody>
      </p:sp>
      <p:sp>
        <p:nvSpPr>
          <p:cNvPr id="12" name="TextBox 11">
            <a:hlinkClick r:id="rId3"/>
            <a:extLst>
              <a:ext uri="{FF2B5EF4-FFF2-40B4-BE49-F238E27FC236}">
                <a16:creationId xmlns:a16="http://schemas.microsoft.com/office/drawing/2014/main" id="{B2DA80A1-9E22-4BFF-8562-466123B36943}"/>
              </a:ext>
            </a:extLst>
          </p:cNvPr>
          <p:cNvSpPr txBox="1"/>
          <p:nvPr userDrawn="1"/>
        </p:nvSpPr>
        <p:spPr>
          <a:xfrm>
            <a:off x="9089198" y="6298102"/>
            <a:ext cx="2466220" cy="367873"/>
          </a:xfrm>
          <a:prstGeom prst="roundRect">
            <a:avLst>
              <a:gd name="adj" fmla="val 50000"/>
            </a:avLst>
          </a:prstGeom>
          <a:solidFill>
            <a:srgbClr val="004568"/>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FFFFFF"/>
                </a:solidFill>
                <a:effectLst/>
                <a:uLnTx/>
                <a:uFillTx/>
              </a:rPr>
              <a:t>Neal Creative  | click &amp; </a:t>
            </a:r>
            <a:r>
              <a:rPr kumimoji="0" lang="en-US" sz="1100" b="1" i="0" u="none" strike="noStrike" kern="0" cap="none" spc="0" normalizeH="0" baseline="0" noProof="0" dirty="0">
                <a:ln>
                  <a:noFill/>
                </a:ln>
                <a:solidFill>
                  <a:srgbClr val="FFFFFF"/>
                </a:solidFill>
                <a:effectLst/>
                <a:uLnTx/>
                <a:uFillTx/>
              </a:rPr>
              <a:t>Learn more</a:t>
            </a:r>
          </a:p>
        </p:txBody>
      </p:sp>
      <p:sp>
        <p:nvSpPr>
          <p:cNvPr id="2" name="Title 1"/>
          <p:cNvSpPr>
            <a:spLocks noGrp="1"/>
          </p:cNvSpPr>
          <p:nvPr>
            <p:ph type="title" hasCustomPrompt="1"/>
          </p:nvPr>
        </p:nvSpPr>
        <p:spPr>
          <a:xfrm>
            <a:off x="304800" y="419099"/>
            <a:ext cx="8917577" cy="625929"/>
          </a:xfrm>
        </p:spPr>
        <p:txBody>
          <a:bodyPr/>
          <a:lstStyle/>
          <a:p>
            <a:r>
              <a:rPr lang="en-US" dirty="0"/>
              <a:t>CLICK TO EDIT MASTER TITLE STYLE</a:t>
            </a:r>
          </a:p>
        </p:txBody>
      </p:sp>
      <p:sp>
        <p:nvSpPr>
          <p:cNvPr id="11"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
        <p:nvSpPr>
          <p:cNvPr id="13" name="TextBox 12">
            <a:hlinkClick r:id="rId4"/>
            <a:extLst>
              <a:ext uri="{FF2B5EF4-FFF2-40B4-BE49-F238E27FC236}">
                <a16:creationId xmlns:a16="http://schemas.microsoft.com/office/drawing/2014/main" id="{1AF511EA-044E-4300-B921-D56138FE402E}"/>
              </a:ext>
            </a:extLst>
          </p:cNvPr>
          <p:cNvSpPr txBox="1"/>
          <p:nvPr userDrawn="1"/>
        </p:nvSpPr>
        <p:spPr>
          <a:xfrm>
            <a:off x="191616" y="6337795"/>
            <a:ext cx="1209664" cy="346234"/>
          </a:xfrm>
          <a:prstGeom prst="roundRect">
            <a:avLst>
              <a:gd name="adj" fmla="val 50000"/>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bg1">
                    <a:lumMod val="75000"/>
                  </a:schemeClr>
                </a:solidFill>
              </a:rPr>
              <a:t>Neal Creative </a:t>
            </a:r>
            <a:r>
              <a:rPr lang="en-US" sz="900" kern="1200" dirty="0">
                <a:solidFill>
                  <a:schemeClr val="bg1">
                    <a:lumMod val="75000"/>
                  </a:schemeClr>
                </a:solidFill>
                <a:latin typeface="+mn-lt"/>
                <a:ea typeface="+mn-ea"/>
                <a:cs typeface="+mn-cs"/>
              </a:rPr>
              <a:t>©</a:t>
            </a:r>
            <a:r>
              <a:rPr lang="en-US" sz="1000" baseline="0" dirty="0">
                <a:solidFill>
                  <a:schemeClr val="bg1">
                    <a:lumMod val="75000"/>
                  </a:schemeClr>
                </a:solidFill>
              </a:rPr>
              <a:t> </a:t>
            </a:r>
            <a:endParaRPr lang="en-US" sz="1000" b="1" dirty="0">
              <a:solidFill>
                <a:schemeClr val="bg1">
                  <a:lumMod val="75000"/>
                </a:schemeClr>
              </a:solidFill>
            </a:endParaRPr>
          </a:p>
        </p:txBody>
      </p:sp>
    </p:spTree>
    <p:extLst>
      <p:ext uri="{BB962C8B-B14F-4D97-AF65-F5344CB8AC3E}">
        <p14:creationId xmlns:p14="http://schemas.microsoft.com/office/powerpoint/2010/main" val="3762340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ONUT BASE SECTION DIVIDER">
    <p:bg>
      <p:bgPr>
        <a:solidFill>
          <a:schemeClr val="bg2"/>
        </a:solidFill>
        <a:effectLst/>
      </p:bgPr>
    </p:bg>
    <p:spTree>
      <p:nvGrpSpPr>
        <p:cNvPr id="1" name=""/>
        <p:cNvGrpSpPr/>
        <p:nvPr/>
      </p:nvGrpSpPr>
      <p:grpSpPr>
        <a:xfrm>
          <a:off x="0" y="0"/>
          <a:ext cx="0" cy="0"/>
          <a:chOff x="0" y="0"/>
          <a:chExt cx="0" cy="0"/>
        </a:xfrm>
      </p:grpSpPr>
      <p:sp>
        <p:nvSpPr>
          <p:cNvPr id="7" name="Oval 6"/>
          <p:cNvSpPr/>
          <p:nvPr userDrawn="1"/>
        </p:nvSpPr>
        <p:spPr>
          <a:xfrm>
            <a:off x="2861702" y="157952"/>
            <a:ext cx="6483179" cy="6483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3448777" y="2935629"/>
            <a:ext cx="5208335" cy="927824"/>
          </a:xfrm>
          <a:prstGeom prst="rect">
            <a:avLst/>
          </a:prstGeom>
        </p:spPr>
        <p:txBody>
          <a:bodyPr anchor="ctr"/>
          <a:lstStyle>
            <a:lvl1pPr algn="ctr">
              <a:lnSpc>
                <a:spcPct val="95000"/>
              </a:lnSpc>
              <a:defRPr sz="4000">
                <a:solidFill>
                  <a:schemeClr val="tx1"/>
                </a:solidFill>
              </a:defRPr>
            </a:lvl1pPr>
          </a:lstStyle>
          <a:p>
            <a:r>
              <a:rPr lang="en-US" dirty="0"/>
              <a:t>CLICK TO EDIT TITLE</a:t>
            </a:r>
          </a:p>
        </p:txBody>
      </p:sp>
      <p:sp>
        <p:nvSpPr>
          <p:cNvPr id="9" name="dots"/>
          <p:cNvSpPr>
            <a:spLocks noChangeAspect="1"/>
          </p:cNvSpPr>
          <p:nvPr userDrawn="1"/>
        </p:nvSpPr>
        <p:spPr>
          <a:xfrm>
            <a:off x="3448777" y="745024"/>
            <a:ext cx="5309024" cy="5309025"/>
          </a:xfrm>
          <a:prstGeom prst="ellipse">
            <a:avLst/>
          </a:prstGeom>
          <a:noFill/>
          <a:ln w="184150" cap="rnd" cmpd="sng" algn="ctr">
            <a:solidFill>
              <a:schemeClr val="accent4"/>
            </a:solidFill>
            <a:prstDash val="sysDot"/>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70637638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Quote dark option FLUSH LEFT">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04800" y="2884235"/>
            <a:ext cx="11658600" cy="1089529"/>
          </a:xfrm>
        </p:spPr>
        <p:txBody>
          <a:bodyPr anchor="ctr"/>
          <a:lstStyle>
            <a:lvl1pPr marL="231775" indent="-231775" algn="l">
              <a:spcBef>
                <a:spcPts val="0"/>
              </a:spcBef>
              <a:defRPr sz="3600" b="0" baseline="0">
                <a:gradFill>
                  <a:gsLst>
                    <a:gs pos="0">
                      <a:schemeClr val="accent1">
                        <a:lumMod val="5000"/>
                        <a:lumOff val="95000"/>
                      </a:schemeClr>
                    </a:gs>
                    <a:gs pos="100000">
                      <a:schemeClr val="bg1"/>
                    </a:gs>
                  </a:gsLst>
                  <a:lin ang="5400000" scaled="1"/>
                </a:gradFill>
              </a:defRPr>
            </a:lvl1pPr>
            <a:lvl2pPr marL="109538" indent="0" algn="l">
              <a:spcBef>
                <a:spcPts val="0"/>
              </a:spcBef>
              <a:defRPr sz="3600" b="1">
                <a:gradFill>
                  <a:gsLst>
                    <a:gs pos="0">
                      <a:schemeClr val="accent1">
                        <a:lumMod val="5000"/>
                        <a:lumOff val="95000"/>
                      </a:schemeClr>
                    </a:gs>
                    <a:gs pos="100000">
                      <a:schemeClr val="bg1"/>
                    </a:gs>
                  </a:gsLst>
                  <a:lin ang="5400000" scaled="1"/>
                </a:gradFill>
                <a:latin typeface="+mn-lt"/>
              </a:defRPr>
            </a:lvl2pPr>
          </a:lstStyle>
          <a:p>
            <a:pPr lvl="0"/>
            <a:r>
              <a:rPr lang="en-US" dirty="0"/>
              <a:t>“QUOTATION.”</a:t>
            </a:r>
          </a:p>
          <a:p>
            <a:pPr lvl="1"/>
            <a:r>
              <a:rPr lang="en-US" dirty="0"/>
              <a:t> BOLD</a:t>
            </a:r>
          </a:p>
        </p:txBody>
      </p:sp>
      <p:sp>
        <p:nvSpPr>
          <p:cNvPr id="7" name="Freeform: Shape 6"/>
          <p:cNvSpPr/>
          <p:nvPr userDrawn="1"/>
        </p:nvSpPr>
        <p:spPr>
          <a:xfrm>
            <a:off x="129521" y="0"/>
            <a:ext cx="2749481" cy="1364786"/>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4" hasCustomPrompt="1"/>
          </p:nvPr>
        </p:nvSpPr>
        <p:spPr>
          <a:xfrm>
            <a:off x="3865562" y="5276808"/>
            <a:ext cx="8097838" cy="369332"/>
          </a:xfrm>
        </p:spPr>
        <p:txBody>
          <a:bodyPr/>
          <a:lstStyle>
            <a:lvl1pPr algn="r">
              <a:spcBef>
                <a:spcPts val="0"/>
              </a:spcBef>
              <a:defRPr sz="2000">
                <a:solidFill>
                  <a:schemeClr val="bg1"/>
                </a:solidFill>
              </a:defRPr>
            </a:lvl1pPr>
            <a:lvl2pPr algn="r">
              <a:defRPr>
                <a:solidFill>
                  <a:schemeClr val="bg1"/>
                </a:solidFill>
              </a:defRPr>
            </a:lvl2pPr>
          </a:lstStyle>
          <a:p>
            <a:pPr lvl="0"/>
            <a:r>
              <a:rPr lang="en-US" dirty="0"/>
              <a:t>—Name and Company/Source goes here</a:t>
            </a:r>
          </a:p>
        </p:txBody>
      </p:sp>
    </p:spTree>
    <p:extLst>
      <p:ext uri="{BB962C8B-B14F-4D97-AF65-F5344CB8AC3E}">
        <p14:creationId xmlns:p14="http://schemas.microsoft.com/office/powerpoint/2010/main" val="3266280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Quote dark option CENTERE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04800" y="2884235"/>
            <a:ext cx="11658600" cy="1089529"/>
          </a:xfrm>
        </p:spPr>
        <p:txBody>
          <a:bodyPr anchor="ctr"/>
          <a:lstStyle>
            <a:lvl1pPr algn="ctr">
              <a:spcBef>
                <a:spcPts val="0"/>
              </a:spcBef>
              <a:defRPr sz="3600" b="0" baseline="0">
                <a:gradFill>
                  <a:gsLst>
                    <a:gs pos="0">
                      <a:schemeClr val="accent1">
                        <a:lumMod val="5000"/>
                        <a:lumOff val="95000"/>
                      </a:schemeClr>
                    </a:gs>
                    <a:gs pos="100000">
                      <a:schemeClr val="bg1"/>
                    </a:gs>
                  </a:gsLst>
                  <a:lin ang="5400000" scaled="1"/>
                </a:gradFill>
              </a:defRPr>
            </a:lvl1pPr>
            <a:lvl2pPr algn="ctr">
              <a:spcBef>
                <a:spcPts val="0"/>
              </a:spcBef>
              <a:defRPr sz="3600" b="1">
                <a:gradFill>
                  <a:gsLst>
                    <a:gs pos="0">
                      <a:schemeClr val="accent1">
                        <a:lumMod val="5000"/>
                        <a:lumOff val="95000"/>
                      </a:schemeClr>
                    </a:gs>
                    <a:gs pos="100000">
                      <a:schemeClr val="bg1"/>
                    </a:gs>
                  </a:gsLst>
                  <a:lin ang="5400000" scaled="1"/>
                </a:gradFill>
                <a:latin typeface="+mn-lt"/>
              </a:defRPr>
            </a:lvl2pPr>
          </a:lstStyle>
          <a:p>
            <a:pPr lvl="0"/>
            <a:r>
              <a:rPr lang="en-US" dirty="0"/>
              <a:t>“QUOTATION.”</a:t>
            </a:r>
          </a:p>
          <a:p>
            <a:pPr lvl="1"/>
            <a:r>
              <a:rPr lang="en-US" dirty="0"/>
              <a:t>BOLD</a:t>
            </a:r>
          </a:p>
        </p:txBody>
      </p:sp>
      <p:sp>
        <p:nvSpPr>
          <p:cNvPr id="7" name="Freeform: Shape 6"/>
          <p:cNvSpPr/>
          <p:nvPr userDrawn="1"/>
        </p:nvSpPr>
        <p:spPr>
          <a:xfrm>
            <a:off x="129521" y="0"/>
            <a:ext cx="2749481" cy="1364786"/>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4" hasCustomPrompt="1"/>
          </p:nvPr>
        </p:nvSpPr>
        <p:spPr>
          <a:xfrm>
            <a:off x="3865562" y="5276808"/>
            <a:ext cx="8097838" cy="369332"/>
          </a:xfrm>
        </p:spPr>
        <p:txBody>
          <a:bodyPr/>
          <a:lstStyle>
            <a:lvl1pPr algn="r">
              <a:spcBef>
                <a:spcPts val="0"/>
              </a:spcBef>
              <a:defRPr sz="2000">
                <a:solidFill>
                  <a:schemeClr val="bg1"/>
                </a:solidFill>
              </a:defRPr>
            </a:lvl1pPr>
            <a:lvl2pPr algn="r">
              <a:defRPr>
                <a:solidFill>
                  <a:schemeClr val="bg1"/>
                </a:solidFill>
              </a:defRPr>
            </a:lvl2pPr>
          </a:lstStyle>
          <a:p>
            <a:pPr lvl="0"/>
            <a:r>
              <a:rPr lang="en-US" dirty="0"/>
              <a:t>—Name and Company/Source goes here</a:t>
            </a:r>
          </a:p>
        </p:txBody>
      </p:sp>
    </p:spTree>
    <p:extLst>
      <p:ext uri="{BB962C8B-B14F-4D97-AF65-F5344CB8AC3E}">
        <p14:creationId xmlns:p14="http://schemas.microsoft.com/office/powerpoint/2010/main" val="3031631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Quote dark option FLUSH LEFT">
    <p:bg>
      <p:bgPr>
        <a:solidFill>
          <a:schemeClr val="tx2"/>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04800" y="2884235"/>
            <a:ext cx="11658600" cy="1089529"/>
          </a:xfrm>
        </p:spPr>
        <p:txBody>
          <a:bodyPr anchor="ctr"/>
          <a:lstStyle>
            <a:lvl1pPr marL="231775" indent="-231775" algn="l">
              <a:spcBef>
                <a:spcPts val="0"/>
              </a:spcBef>
              <a:defRPr sz="3600" b="0" baseline="0">
                <a:gradFill>
                  <a:gsLst>
                    <a:gs pos="0">
                      <a:schemeClr val="accent1">
                        <a:lumMod val="5000"/>
                        <a:lumOff val="95000"/>
                      </a:schemeClr>
                    </a:gs>
                    <a:gs pos="100000">
                      <a:schemeClr val="bg1"/>
                    </a:gs>
                  </a:gsLst>
                  <a:lin ang="5400000" scaled="1"/>
                </a:gradFill>
              </a:defRPr>
            </a:lvl1pPr>
            <a:lvl2pPr marL="109538" indent="0" algn="l">
              <a:spcBef>
                <a:spcPts val="0"/>
              </a:spcBef>
              <a:defRPr sz="3600" b="1">
                <a:gradFill>
                  <a:gsLst>
                    <a:gs pos="0">
                      <a:schemeClr val="accent1">
                        <a:lumMod val="5000"/>
                        <a:lumOff val="95000"/>
                      </a:schemeClr>
                    </a:gs>
                    <a:gs pos="100000">
                      <a:schemeClr val="bg1"/>
                    </a:gs>
                  </a:gsLst>
                  <a:lin ang="5400000" scaled="1"/>
                </a:gradFill>
                <a:latin typeface="+mn-lt"/>
              </a:defRPr>
            </a:lvl2pPr>
          </a:lstStyle>
          <a:p>
            <a:pPr lvl="0"/>
            <a:r>
              <a:rPr lang="en-US" dirty="0"/>
              <a:t>“QUOTATION.”</a:t>
            </a:r>
          </a:p>
          <a:p>
            <a:pPr lvl="1"/>
            <a:r>
              <a:rPr lang="en-US" dirty="0"/>
              <a:t> BOLD</a:t>
            </a:r>
          </a:p>
        </p:txBody>
      </p:sp>
      <p:sp>
        <p:nvSpPr>
          <p:cNvPr id="7" name="Freeform: Shape 6"/>
          <p:cNvSpPr/>
          <p:nvPr userDrawn="1"/>
        </p:nvSpPr>
        <p:spPr>
          <a:xfrm>
            <a:off x="129521" y="0"/>
            <a:ext cx="2749481" cy="1364786"/>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4" hasCustomPrompt="1"/>
          </p:nvPr>
        </p:nvSpPr>
        <p:spPr>
          <a:xfrm>
            <a:off x="3865562" y="5276808"/>
            <a:ext cx="8097838" cy="369332"/>
          </a:xfrm>
        </p:spPr>
        <p:txBody>
          <a:bodyPr/>
          <a:lstStyle>
            <a:lvl1pPr algn="r">
              <a:spcBef>
                <a:spcPts val="0"/>
              </a:spcBef>
              <a:defRPr sz="2000" b="0">
                <a:solidFill>
                  <a:schemeClr val="bg1"/>
                </a:solidFill>
              </a:defRPr>
            </a:lvl1pPr>
            <a:lvl2pPr algn="r">
              <a:defRPr>
                <a:solidFill>
                  <a:schemeClr val="bg1"/>
                </a:solidFill>
              </a:defRPr>
            </a:lvl2pPr>
          </a:lstStyle>
          <a:p>
            <a:pPr lvl="0"/>
            <a:r>
              <a:rPr lang="en-US" dirty="0"/>
              <a:t>—Name and Company/Source goes here</a:t>
            </a:r>
          </a:p>
        </p:txBody>
      </p:sp>
    </p:spTree>
    <p:extLst>
      <p:ext uri="{BB962C8B-B14F-4D97-AF65-F5344CB8AC3E}">
        <p14:creationId xmlns:p14="http://schemas.microsoft.com/office/powerpoint/2010/main" val="2075739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Quote light option CENTERED">
    <p:spTree>
      <p:nvGrpSpPr>
        <p:cNvPr id="1" name=""/>
        <p:cNvGrpSpPr/>
        <p:nvPr/>
      </p:nvGrpSpPr>
      <p:grpSpPr>
        <a:xfrm>
          <a:off x="0" y="0"/>
          <a:ext cx="0" cy="0"/>
          <a:chOff x="0" y="0"/>
          <a:chExt cx="0" cy="0"/>
        </a:xfrm>
      </p:grpSpPr>
      <p:sp>
        <p:nvSpPr>
          <p:cNvPr id="9" name="TextBox 8"/>
          <p:cNvSpPr txBox="1"/>
          <p:nvPr userDrawn="1"/>
        </p:nvSpPr>
        <p:spPr>
          <a:xfrm>
            <a:off x="5648960" y="419100"/>
            <a:ext cx="894080" cy="1862048"/>
          </a:xfrm>
          <a:prstGeom prst="rect">
            <a:avLst/>
          </a:prstGeom>
          <a:noFill/>
        </p:spPr>
        <p:txBody>
          <a:bodyPr wrap="square" rtlCol="0">
            <a:spAutoFit/>
          </a:bodyPr>
          <a:lstStyle/>
          <a:p>
            <a:r>
              <a:rPr lang="en-US" sz="11500" dirty="0">
                <a:solidFill>
                  <a:schemeClr val="accent4"/>
                </a:solidFill>
                <a:latin typeface="Arial Black" panose="020B0A04020102020204" pitchFamily="34" charset="0"/>
              </a:rPr>
              <a:t>“</a:t>
            </a:r>
            <a:endParaRPr lang="en-US" sz="2800" dirty="0">
              <a:solidFill>
                <a:schemeClr val="accent4"/>
              </a:solidFill>
            </a:endParaRPr>
          </a:p>
        </p:txBody>
      </p:sp>
      <p:sp>
        <p:nvSpPr>
          <p:cNvPr id="5" name="Text Placeholder 2"/>
          <p:cNvSpPr>
            <a:spLocks noGrp="1"/>
          </p:cNvSpPr>
          <p:nvPr>
            <p:ph type="body" sz="quarter" idx="14" hasCustomPrompt="1"/>
          </p:nvPr>
        </p:nvSpPr>
        <p:spPr>
          <a:xfrm>
            <a:off x="3408362" y="5335071"/>
            <a:ext cx="8097838" cy="369332"/>
          </a:xfrm>
        </p:spPr>
        <p:txBody>
          <a:bodyPr/>
          <a:lstStyle>
            <a:lvl1pPr algn="r">
              <a:spcBef>
                <a:spcPts val="0"/>
              </a:spcBef>
              <a:defRPr sz="2000">
                <a:solidFill>
                  <a:schemeClr val="tx2"/>
                </a:solidFill>
              </a:defRPr>
            </a:lvl1pPr>
            <a:lvl2pPr algn="r">
              <a:defRPr>
                <a:solidFill>
                  <a:schemeClr val="bg1"/>
                </a:solidFill>
              </a:defRPr>
            </a:lvl2pPr>
          </a:lstStyle>
          <a:p>
            <a:pPr lvl="0"/>
            <a:r>
              <a:rPr lang="en-US" dirty="0"/>
              <a:t>—Name and Company/Source goes here</a:t>
            </a:r>
          </a:p>
        </p:txBody>
      </p:sp>
      <p:sp>
        <p:nvSpPr>
          <p:cNvPr id="6" name="Text Placeholder 7"/>
          <p:cNvSpPr>
            <a:spLocks noGrp="1"/>
          </p:cNvSpPr>
          <p:nvPr>
            <p:ph type="body" sz="quarter" idx="13" hasCustomPrompt="1"/>
          </p:nvPr>
        </p:nvSpPr>
        <p:spPr>
          <a:xfrm>
            <a:off x="304800" y="2884235"/>
            <a:ext cx="11658600" cy="1089529"/>
          </a:xfrm>
        </p:spPr>
        <p:txBody>
          <a:bodyPr anchor="ctr"/>
          <a:lstStyle>
            <a:lvl1pPr algn="ctr">
              <a:spcBef>
                <a:spcPts val="0"/>
              </a:spcBef>
              <a:defRPr sz="3600" b="0" baseline="0">
                <a:solidFill>
                  <a:schemeClr val="tx1">
                    <a:lumMod val="75000"/>
                    <a:lumOff val="25000"/>
                  </a:schemeClr>
                </a:solidFill>
              </a:defRPr>
            </a:lvl1pPr>
            <a:lvl2pPr algn="ctr">
              <a:spcBef>
                <a:spcPts val="0"/>
              </a:spcBef>
              <a:defRPr sz="3600" b="1">
                <a:solidFill>
                  <a:schemeClr val="tx1">
                    <a:lumMod val="75000"/>
                    <a:lumOff val="25000"/>
                  </a:schemeClr>
                </a:solidFill>
                <a:latin typeface="+mn-lt"/>
              </a:defRPr>
            </a:lvl2pPr>
          </a:lstStyle>
          <a:p>
            <a:pPr lvl="0"/>
            <a:r>
              <a:rPr lang="en-US" dirty="0"/>
              <a:t>“QUOTATION.”</a:t>
            </a:r>
          </a:p>
          <a:p>
            <a:pPr lvl="1"/>
            <a:r>
              <a:rPr lang="en-US" dirty="0"/>
              <a:t>BOLD</a:t>
            </a:r>
          </a:p>
        </p:txBody>
      </p:sp>
      <p:sp>
        <p:nvSpPr>
          <p:cNvPr id="7"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2460922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dark Callout with small Non-bulleted">
    <p:bg>
      <p:bgPr>
        <a:solidFill>
          <a:schemeClr val="tx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04800" y="2597273"/>
            <a:ext cx="4868985" cy="1643527"/>
          </a:xfrm>
        </p:spPr>
        <p:txBody>
          <a:bodyPr wrap="square" lIns="91440" rIns="91440">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2800" b="0" kern="1200" spc="0" baseline="0" dirty="0">
                <a:solidFill>
                  <a:schemeClr val="bg1"/>
                </a:soli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r>
              <a:rPr lang="en-US" dirty="0"/>
              <a:t>A short introduction</a:t>
            </a:r>
            <a:br>
              <a:rPr lang="en-US" dirty="0"/>
            </a:br>
            <a:r>
              <a:rPr lang="en-US" dirty="0"/>
              <a:t>to the data, revealing</a:t>
            </a:r>
            <a:br>
              <a:rPr lang="en-US" dirty="0"/>
            </a:br>
            <a:r>
              <a:rPr lang="en-US" dirty="0"/>
              <a:t>points one at a time, will enhance comprehension.</a:t>
            </a:r>
          </a:p>
        </p:txBody>
      </p:sp>
      <p:sp>
        <p:nvSpPr>
          <p:cNvPr id="9" name="Text Placeholder 8"/>
          <p:cNvSpPr>
            <a:spLocks noGrp="1"/>
          </p:cNvSpPr>
          <p:nvPr>
            <p:ph type="body" sz="quarter" idx="11"/>
          </p:nvPr>
        </p:nvSpPr>
        <p:spPr>
          <a:xfrm>
            <a:off x="6096000" y="419100"/>
            <a:ext cx="5671764" cy="1843069"/>
          </a:xfrm>
        </p:spPr>
        <p:txBody>
          <a:bodyPr/>
          <a:lstStyle>
            <a:lvl1pPr marL="0" indent="0" algn="l">
              <a:buNone/>
              <a:defRPr sz="2200">
                <a:gradFill>
                  <a:gsLst>
                    <a:gs pos="15000">
                      <a:schemeClr val="bg1"/>
                    </a:gs>
                    <a:gs pos="47000">
                      <a:schemeClr val="bg1"/>
                    </a:gs>
                  </a:gsLst>
                  <a:lin ang="5400000" scaled="1"/>
                </a:gradFill>
                <a:latin typeface="+mn-lt"/>
              </a:defRPr>
            </a:lvl1pPr>
            <a:lvl2pPr marL="0" indent="0" algn="l">
              <a:buNone/>
              <a:defRPr sz="2000">
                <a:gradFill>
                  <a:gsLst>
                    <a:gs pos="15000">
                      <a:schemeClr val="bg1"/>
                    </a:gs>
                    <a:gs pos="47000">
                      <a:schemeClr val="bg1"/>
                    </a:gs>
                  </a:gsLst>
                  <a:lin ang="5400000" scaled="1"/>
                </a:gradFill>
                <a:latin typeface="+mn-lt"/>
              </a:defRPr>
            </a:lvl2pPr>
            <a:lvl3pPr marL="0" indent="0" algn="l">
              <a:buNone/>
              <a:defRPr sz="1800">
                <a:gradFill>
                  <a:gsLst>
                    <a:gs pos="15000">
                      <a:schemeClr val="bg1"/>
                    </a:gs>
                    <a:gs pos="47000">
                      <a:schemeClr val="bg1"/>
                    </a:gs>
                  </a:gsLst>
                  <a:lin ang="5400000" scaled="1"/>
                </a:gradFill>
                <a:latin typeface="+mn-lt"/>
              </a:defRPr>
            </a:lvl3pPr>
            <a:lvl4pPr marL="0" indent="0" algn="l">
              <a:buNone/>
              <a:defRPr sz="1600">
                <a:gradFill>
                  <a:gsLst>
                    <a:gs pos="15000">
                      <a:schemeClr val="bg1"/>
                    </a:gs>
                    <a:gs pos="47000">
                      <a:schemeClr val="bg1"/>
                    </a:gs>
                  </a:gsLst>
                  <a:lin ang="5400000" scaled="1"/>
                </a:gradFill>
                <a:latin typeface="+mn-lt"/>
              </a:defRPr>
            </a:lvl4pPr>
            <a:lvl5pPr marL="0" indent="0" algn="l">
              <a:buNone/>
              <a:defRPr sz="1600">
                <a:gradFill>
                  <a:gsLst>
                    <a:gs pos="15000">
                      <a:schemeClr val="bg1"/>
                    </a:gs>
                    <a:gs pos="47000">
                      <a:schemeClr val="bg1"/>
                    </a:gs>
                  </a:gsLst>
                  <a:lin ang="5400000" scaled="1"/>
                </a:gra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hasCustomPrompt="1"/>
          </p:nvPr>
        </p:nvSpPr>
        <p:spPr>
          <a:xfrm>
            <a:off x="555244" y="0"/>
            <a:ext cx="4083304" cy="1357295"/>
          </a:xfrm>
          <a:prstGeom prst="rect">
            <a:avLst/>
          </a:prstGeom>
        </p:spPr>
        <p:txBody>
          <a:bodyPr lIns="146304" tIns="420624" rIns="146304" anchor="t" anchorCtr="0"/>
          <a:lstStyle>
            <a:lvl1pPr algn="ctr">
              <a:defRPr lang="en-US" sz="3200" b="0" kern="1200" spc="60" baseline="0" dirty="0">
                <a:solidFill>
                  <a:schemeClr val="bg1"/>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sp>
        <p:nvSpPr>
          <p:cNvPr id="12" name="Text Placeholder 8"/>
          <p:cNvSpPr>
            <a:spLocks noGrp="1"/>
          </p:cNvSpPr>
          <p:nvPr>
            <p:ph type="body" sz="quarter" idx="12"/>
          </p:nvPr>
        </p:nvSpPr>
        <p:spPr>
          <a:xfrm>
            <a:off x="6096000" y="2599498"/>
            <a:ext cx="5671764" cy="1843069"/>
          </a:xfrm>
        </p:spPr>
        <p:txBody>
          <a:bodyPr/>
          <a:lstStyle>
            <a:lvl1pPr marL="0" indent="0" algn="l">
              <a:buNone/>
              <a:defRPr sz="2200">
                <a:gradFill>
                  <a:gsLst>
                    <a:gs pos="15000">
                      <a:schemeClr val="bg1"/>
                    </a:gs>
                    <a:gs pos="47000">
                      <a:schemeClr val="bg1"/>
                    </a:gs>
                  </a:gsLst>
                  <a:lin ang="5400000" scaled="1"/>
                </a:gradFill>
                <a:latin typeface="+mn-lt"/>
              </a:defRPr>
            </a:lvl1pPr>
            <a:lvl2pPr marL="0" indent="0" algn="l">
              <a:buNone/>
              <a:defRPr sz="2000">
                <a:gradFill>
                  <a:gsLst>
                    <a:gs pos="15000">
                      <a:schemeClr val="bg1"/>
                    </a:gs>
                    <a:gs pos="47000">
                      <a:schemeClr val="bg1"/>
                    </a:gs>
                  </a:gsLst>
                  <a:lin ang="5400000" scaled="1"/>
                </a:gradFill>
                <a:latin typeface="+mn-lt"/>
              </a:defRPr>
            </a:lvl2pPr>
            <a:lvl3pPr marL="0" indent="0" algn="l">
              <a:buNone/>
              <a:defRPr sz="1800">
                <a:gradFill>
                  <a:gsLst>
                    <a:gs pos="15000">
                      <a:schemeClr val="bg1"/>
                    </a:gs>
                    <a:gs pos="47000">
                      <a:schemeClr val="bg1"/>
                    </a:gs>
                  </a:gsLst>
                  <a:lin ang="5400000" scaled="1"/>
                </a:gradFill>
                <a:latin typeface="+mn-lt"/>
              </a:defRPr>
            </a:lvl3pPr>
            <a:lvl4pPr marL="0" indent="0" algn="l">
              <a:buNone/>
              <a:defRPr sz="1600">
                <a:gradFill>
                  <a:gsLst>
                    <a:gs pos="15000">
                      <a:schemeClr val="bg1"/>
                    </a:gs>
                    <a:gs pos="47000">
                      <a:schemeClr val="bg1"/>
                    </a:gs>
                  </a:gsLst>
                  <a:lin ang="5400000" scaled="1"/>
                </a:gradFill>
                <a:latin typeface="+mn-lt"/>
              </a:defRPr>
            </a:lvl4pPr>
            <a:lvl5pPr marL="0" indent="0" algn="l">
              <a:buNone/>
              <a:defRPr sz="1600">
                <a:gradFill>
                  <a:gsLst>
                    <a:gs pos="15000">
                      <a:schemeClr val="bg1"/>
                    </a:gs>
                    <a:gs pos="47000">
                      <a:schemeClr val="bg1"/>
                    </a:gs>
                  </a:gsLst>
                  <a:lin ang="5400000" scaled="1"/>
                </a:gra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8"/>
          <p:cNvSpPr>
            <a:spLocks noGrp="1"/>
          </p:cNvSpPr>
          <p:nvPr>
            <p:ph type="body" sz="quarter" idx="13"/>
          </p:nvPr>
        </p:nvSpPr>
        <p:spPr>
          <a:xfrm>
            <a:off x="6096000" y="4779896"/>
            <a:ext cx="5671764" cy="1843069"/>
          </a:xfrm>
        </p:spPr>
        <p:txBody>
          <a:bodyPr/>
          <a:lstStyle>
            <a:lvl1pPr marL="0" indent="0" algn="l">
              <a:buNone/>
              <a:defRPr sz="2200">
                <a:gradFill>
                  <a:gsLst>
                    <a:gs pos="15000">
                      <a:schemeClr val="bg1"/>
                    </a:gs>
                    <a:gs pos="47000">
                      <a:schemeClr val="bg1"/>
                    </a:gs>
                  </a:gsLst>
                  <a:lin ang="5400000" scaled="1"/>
                </a:gradFill>
                <a:latin typeface="+mn-lt"/>
              </a:defRPr>
            </a:lvl1pPr>
            <a:lvl2pPr marL="0" indent="0" algn="l">
              <a:buNone/>
              <a:defRPr sz="2000">
                <a:gradFill>
                  <a:gsLst>
                    <a:gs pos="15000">
                      <a:schemeClr val="bg1"/>
                    </a:gs>
                    <a:gs pos="47000">
                      <a:schemeClr val="bg1"/>
                    </a:gs>
                  </a:gsLst>
                  <a:lin ang="5400000" scaled="1"/>
                </a:gradFill>
                <a:latin typeface="+mn-lt"/>
              </a:defRPr>
            </a:lvl2pPr>
            <a:lvl3pPr marL="0" indent="0" algn="l">
              <a:buNone/>
              <a:defRPr sz="1800">
                <a:gradFill>
                  <a:gsLst>
                    <a:gs pos="15000">
                      <a:schemeClr val="bg1"/>
                    </a:gs>
                    <a:gs pos="47000">
                      <a:schemeClr val="bg1"/>
                    </a:gs>
                  </a:gsLst>
                  <a:lin ang="5400000" scaled="1"/>
                </a:gradFill>
                <a:latin typeface="+mn-lt"/>
              </a:defRPr>
            </a:lvl3pPr>
            <a:lvl4pPr marL="0" indent="0" algn="l">
              <a:buNone/>
              <a:defRPr sz="1600">
                <a:gradFill>
                  <a:gsLst>
                    <a:gs pos="15000">
                      <a:schemeClr val="bg1"/>
                    </a:gs>
                    <a:gs pos="47000">
                      <a:schemeClr val="bg1"/>
                    </a:gs>
                  </a:gsLst>
                  <a:lin ang="5400000" scaled="1"/>
                </a:gradFill>
                <a:latin typeface="+mn-lt"/>
              </a:defRPr>
            </a:lvl4pPr>
            <a:lvl5pPr marL="0" indent="0" algn="l">
              <a:buNone/>
              <a:defRPr sz="1600">
                <a:gradFill>
                  <a:gsLst>
                    <a:gs pos="15000">
                      <a:schemeClr val="bg1"/>
                    </a:gs>
                    <a:gs pos="47000">
                      <a:schemeClr val="bg1"/>
                    </a:gs>
                  </a:gsLst>
                  <a:lin ang="5400000" scaled="1"/>
                </a:gra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bg1"/>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3029200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Callout with small Non-bulleted">
    <p:spTree>
      <p:nvGrpSpPr>
        <p:cNvPr id="1" name=""/>
        <p:cNvGrpSpPr/>
        <p:nvPr/>
      </p:nvGrpSpPr>
      <p:grpSpPr>
        <a:xfrm>
          <a:off x="0" y="0"/>
          <a:ext cx="0" cy="0"/>
          <a:chOff x="0" y="0"/>
          <a:chExt cx="0" cy="0"/>
        </a:xfrm>
      </p:grpSpPr>
      <p:sp>
        <p:nvSpPr>
          <p:cNvPr id="14" name="Freeform: Shape 13"/>
          <p:cNvSpPr/>
          <p:nvPr userDrawn="1"/>
        </p:nvSpPr>
        <p:spPr>
          <a:xfrm>
            <a:off x="129521" y="0"/>
            <a:ext cx="4741280" cy="2353474"/>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0" hasCustomPrompt="1"/>
          </p:nvPr>
        </p:nvSpPr>
        <p:spPr>
          <a:xfrm>
            <a:off x="304800" y="2472751"/>
            <a:ext cx="4566001" cy="1643527"/>
          </a:xfrm>
        </p:spPr>
        <p:txBody>
          <a:bodyPr wrap="square" lIns="91440" rIns="91440">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2800" b="0" kern="1200" spc="0" baseline="0" dirty="0">
                <a:gradFill>
                  <a:gsLst>
                    <a:gs pos="15000">
                      <a:schemeClr val="tx2"/>
                    </a:gs>
                    <a:gs pos="47000">
                      <a:schemeClr val="tx2"/>
                    </a:gs>
                  </a:gsLst>
                  <a:lin ang="5400000" scaled="1"/>
                </a:gra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r>
              <a:rPr lang="en-US" dirty="0"/>
              <a:t>A short introduction</a:t>
            </a:r>
            <a:br>
              <a:rPr lang="en-US" dirty="0"/>
            </a:br>
            <a:r>
              <a:rPr lang="en-US" dirty="0"/>
              <a:t>to the data, revealing</a:t>
            </a:r>
            <a:br>
              <a:rPr lang="en-US" dirty="0"/>
            </a:br>
            <a:r>
              <a:rPr lang="en-US" dirty="0"/>
              <a:t>points one at a time, will enhance comprehension.</a:t>
            </a:r>
          </a:p>
        </p:txBody>
      </p:sp>
      <p:sp>
        <p:nvSpPr>
          <p:cNvPr id="9" name="Text Placeholder 8"/>
          <p:cNvSpPr>
            <a:spLocks noGrp="1"/>
          </p:cNvSpPr>
          <p:nvPr>
            <p:ph type="body" sz="quarter" idx="11"/>
          </p:nvPr>
        </p:nvSpPr>
        <p:spPr>
          <a:xfrm>
            <a:off x="6096000" y="419100"/>
            <a:ext cx="5671764" cy="1705723"/>
          </a:xfrm>
        </p:spPr>
        <p:txBody>
          <a:bodyPr/>
          <a:lstStyle>
            <a:lvl1pPr marL="0" indent="0" algn="l">
              <a:buNone/>
              <a:defRPr sz="2200">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4"/>
          </p:nvPr>
        </p:nvSpPr>
        <p:spPr>
          <a:xfrm>
            <a:off x="11750600" y="6484937"/>
            <a:ext cx="425600" cy="365125"/>
          </a:xfrm>
          <a:prstGeom prst="rect">
            <a:avLst/>
          </a:prstGeom>
        </p:spPr>
        <p:txBody>
          <a:bodyPr vert="horz" lIns="91440" tIns="45720" rIns="91440" bIns="45720" rtlCol="0" anchor="ctr"/>
          <a:lstStyle>
            <a:lvl1pPr algn="r">
              <a:defRPr sz="1100">
                <a:solidFill>
                  <a:schemeClr val="tx2"/>
                </a:solidFill>
              </a:defRPr>
            </a:lvl1pPr>
          </a:lstStyle>
          <a:p>
            <a:fld id="{5AE1514C-5E56-4738-A1FF-4B1CFD2A3E36}" type="slidenum">
              <a:rPr lang="en-US" smtClean="0"/>
              <a:pPr/>
              <a:t>‹#›</a:t>
            </a:fld>
            <a:endParaRPr lang="en-US"/>
          </a:p>
        </p:txBody>
      </p:sp>
      <p:sp>
        <p:nvSpPr>
          <p:cNvPr id="7" name="Title 6"/>
          <p:cNvSpPr>
            <a:spLocks noGrp="1"/>
          </p:cNvSpPr>
          <p:nvPr>
            <p:ph type="title" hasCustomPrompt="1"/>
          </p:nvPr>
        </p:nvSpPr>
        <p:spPr>
          <a:xfrm>
            <a:off x="555244" y="0"/>
            <a:ext cx="4083304" cy="1926336"/>
          </a:xfrm>
          <a:prstGeom prst="rect">
            <a:avLst/>
          </a:prstGeom>
        </p:spPr>
        <p:txBody>
          <a:bodyPr lIns="146304" tIns="420624" rIns="146304" anchor="t" anchorCtr="0"/>
          <a:lstStyle>
            <a:lvl1pPr>
              <a:defRPr lang="en-US" sz="3200" b="0" kern="1200" spc="60" baseline="0" dirty="0">
                <a:solidFill>
                  <a:schemeClr val="bg1"/>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sp>
        <p:nvSpPr>
          <p:cNvPr id="12" name="Text Placeholder 8"/>
          <p:cNvSpPr>
            <a:spLocks noGrp="1"/>
          </p:cNvSpPr>
          <p:nvPr>
            <p:ph type="body" sz="quarter" idx="12"/>
          </p:nvPr>
        </p:nvSpPr>
        <p:spPr>
          <a:xfrm>
            <a:off x="6096000" y="2697329"/>
            <a:ext cx="5671764" cy="1705723"/>
          </a:xfrm>
        </p:spPr>
        <p:txBody>
          <a:bodyPr/>
          <a:lstStyle>
            <a:lvl1pPr marL="0" indent="0" algn="l">
              <a:buNone/>
              <a:defRPr sz="2200">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8"/>
          <p:cNvSpPr>
            <a:spLocks noGrp="1"/>
          </p:cNvSpPr>
          <p:nvPr>
            <p:ph type="body" sz="quarter" idx="13"/>
          </p:nvPr>
        </p:nvSpPr>
        <p:spPr>
          <a:xfrm>
            <a:off x="6096000" y="4975558"/>
            <a:ext cx="5671764" cy="1705723"/>
          </a:xfrm>
        </p:spPr>
        <p:txBody>
          <a:bodyPr/>
          <a:lstStyle>
            <a:lvl1pPr marL="0" indent="0" algn="l">
              <a:buNone/>
              <a:defRPr sz="2200">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60674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50"/>
                                        <p:tgtEl>
                                          <p:spTgt spid="4">
                                            <p:txEl>
                                              <p:pRg st="0" end="0"/>
                                            </p:txEl>
                                          </p:spTgt>
                                        </p:tgtEl>
                                      </p:cBhvr>
                                    </p:animEffect>
                                  </p:childTnLst>
                                </p:cTn>
                              </p:par>
                              <p:par>
                                <p:cTn id="8" presetID="63" presetClass="path" presetSubtype="0" accel="50000" decel="50000" fill="hold" grpId="1" nodeType="withEffect">
                                  <p:stCondLst>
                                    <p:cond delay="0"/>
                                  </p:stCondLst>
                                  <p:childTnLst>
                                    <p:animMotion origin="layout" path="M -4.375E-6 -4.07407E-6 L 0.03178 0.00047 " pathEditMode="relative" rAng="0" ptsTypes="AA">
                                      <p:cBhvr>
                                        <p:cTn id="9" dur="750" fill="hold"/>
                                        <p:tgtEl>
                                          <p:spTgt spid="4">
                                            <p:txEl>
                                              <p:pRg st="0" end="0"/>
                                            </p:txEl>
                                          </p:spTgt>
                                        </p:tgtEl>
                                        <p:attrNameLst>
                                          <p:attrName>ppt_x</p:attrName>
                                          <p:attrName>ppt_y</p:attrName>
                                        </p:attrNameLst>
                                      </p:cBhvr>
                                      <p:rCtr x="1589"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4" grpId="1" build="p">
        <p:tmplLst>
          <p:tmpl lvl="1">
            <p:tnLst>
              <p:par>
                <p:cTn presetID="63" presetClass="path" presetSubtype="0" accel="50000" decel="50000" fill="hold" nodeType="withEffect">
                  <p:stCondLst>
                    <p:cond delay="0"/>
                  </p:stCondLst>
                  <p:childTnLst>
                    <p:animMotion origin="layout" path="M -4.375E-6 -4.07407E-6 L 0.03178 0.00047 " pathEditMode="relative" rAng="0" ptsTypes="AA">
                      <p:cBhvr>
                        <p:cTn dur="750" fill="hold"/>
                        <p:tgtEl>
                          <p:spTgt spid="4"/>
                        </p:tgtEl>
                        <p:attrNameLst>
                          <p:attrName>ppt_x</p:attrName>
                          <p:attrName>ppt_y</p:attrName>
                        </p:attrNameLst>
                      </p:cBhvr>
                      <p:rCtr x="1589" y="23"/>
                    </p:animMotion>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1275347"/>
            <a:ext cx="11658600" cy="1870769"/>
          </a:xfrm>
          <a:prstGeom prst="rect">
            <a:avLst/>
          </a:prstGeom>
        </p:spPr>
        <p:txBody>
          <a:bodyPr vert="horz" wrap="square" lIns="91440" tIns="45720" rIns="91440" bIns="45720" rtlCol="0">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3"/>
          <p:cNvSpPr>
            <a:spLocks noGrp="1"/>
          </p:cNvSpPr>
          <p:nvPr>
            <p:ph type="title"/>
          </p:nvPr>
        </p:nvSpPr>
        <p:spPr>
          <a:xfrm>
            <a:off x="304800" y="419100"/>
            <a:ext cx="11658600" cy="590931"/>
          </a:xfrm>
          <a:prstGeom prst="rect">
            <a:avLst/>
          </a:prstGeom>
        </p:spPr>
        <p:txBody>
          <a:bodyPr vert="horz" wrap="square" lIns="91440" tIns="45720" rIns="91440" bIns="45720" rtlCol="0" anchor="t" anchorCtr="0">
            <a:spAutoFit/>
          </a:bodyPr>
          <a:lstStyle/>
          <a:p>
            <a:r>
              <a:rPr lang="en-US"/>
              <a:t>Click to edit Master title style</a:t>
            </a:r>
            <a:endParaRPr lang="en-US" dirty="0"/>
          </a:p>
        </p:txBody>
      </p:sp>
      <p:sp>
        <p:nvSpPr>
          <p:cNvPr id="8"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3860510708"/>
      </p:ext>
    </p:extLst>
  </p:cSld>
  <p:clrMap bg1="lt1" tx1="dk1" bg2="lt2" tx2="dk2" accent1="accent1" accent2="accent2" accent3="accent3" accent4="accent4" accent5="accent5" accent6="accent6" hlink="hlink" folHlink="folHlink"/>
  <p:sldLayoutIdLst>
    <p:sldLayoutId id="2147483744" r:id="rId1"/>
    <p:sldLayoutId id="2147483712" r:id="rId2"/>
    <p:sldLayoutId id="2147483672" r:id="rId3"/>
    <p:sldLayoutId id="2147483749" r:id="rId4"/>
    <p:sldLayoutId id="2147483750" r:id="rId5"/>
    <p:sldLayoutId id="2147483752" r:id="rId6"/>
    <p:sldLayoutId id="2147483674" r:id="rId7"/>
    <p:sldLayoutId id="2147483720" r:id="rId8"/>
    <p:sldLayoutId id="2147483721" r:id="rId9"/>
    <p:sldLayoutId id="2147483732" r:id="rId10"/>
    <p:sldLayoutId id="2147483730" r:id="rId11"/>
    <p:sldLayoutId id="2147483716" r:id="rId12"/>
    <p:sldLayoutId id="2147483735" r:id="rId13"/>
    <p:sldLayoutId id="2147483700" r:id="rId14"/>
    <p:sldLayoutId id="2147483734" r:id="rId15"/>
    <p:sldLayoutId id="2147483701" r:id="rId16"/>
    <p:sldLayoutId id="2147483736" r:id="rId17"/>
    <p:sldLayoutId id="2147483733" r:id="rId18"/>
    <p:sldLayoutId id="2147483741" r:id="rId19"/>
    <p:sldLayoutId id="2147483727" r:id="rId20"/>
    <p:sldLayoutId id="2147483719" r:id="rId21"/>
    <p:sldLayoutId id="2147483655" r:id="rId22"/>
    <p:sldLayoutId id="2147483748" r:id="rId23"/>
    <p:sldLayoutId id="2147483753" r:id="rId24"/>
    <p:sldLayoutId id="2147483747" r:id="rId25"/>
    <p:sldLayoutId id="2147483745" r:id="rId26"/>
    <p:sldLayoutId id="2147483737" r:id="rId27"/>
  </p:sldLayoutIdLst>
  <p:hf hdr="0" ftr="0" dt="0"/>
  <p:txStyles>
    <p:titleStyle>
      <a:lvl1pPr algn="l" defTabSz="914400" rtl="0" eaLnBrk="1" latinLnBrk="0" hangingPunct="1">
        <a:lnSpc>
          <a:spcPct val="90000"/>
        </a:lnSpc>
        <a:spcBef>
          <a:spcPct val="0"/>
        </a:spcBef>
        <a:buNone/>
        <a:defRPr lang="en-US" sz="3600" b="0" i="0" kern="1200" spc="300" dirty="0">
          <a:gradFill>
            <a:gsLst>
              <a:gs pos="15000">
                <a:schemeClr val="tx1"/>
              </a:gs>
              <a:gs pos="47000">
                <a:schemeClr val="tx1"/>
              </a:gs>
            </a:gsLst>
            <a:lin ang="5400000" scaled="1"/>
          </a:gradFill>
          <a:latin typeface="Segoe UI Semibold" panose="020B0702040204020203" pitchFamily="34" charset="0"/>
          <a:ea typeface="+mn-ea"/>
          <a:cs typeface="Segoe UI Semibold" panose="020B0702040204020203"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b="1" kern="1200">
          <a:gradFill>
            <a:gsLst>
              <a:gs pos="15000">
                <a:schemeClr val="tx1"/>
              </a:gs>
              <a:gs pos="47000">
                <a:schemeClr val="tx1"/>
              </a:gs>
            </a:gsLst>
            <a:lin ang="5400000" scaled="1"/>
          </a:gra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000" kern="1200">
          <a:solidFill>
            <a:schemeClr val="tx1">
              <a:lumMod val="65000"/>
              <a:lumOff val="35000"/>
            </a:schemeClr>
          </a:solidFill>
          <a:latin typeface="+mn-lt"/>
          <a:ea typeface="+mn-ea"/>
          <a:cs typeface="+mn-cs"/>
        </a:defRPr>
      </a:lvl2pPr>
      <a:lvl3pPr marL="0" indent="0" algn="l" defTabSz="914400" rtl="0" eaLnBrk="1" latinLnBrk="0" hangingPunct="1">
        <a:lnSpc>
          <a:spcPct val="90000"/>
        </a:lnSpc>
        <a:spcBef>
          <a:spcPts val="1200"/>
        </a:spcBef>
        <a:spcAft>
          <a:spcPts val="1200"/>
        </a:spcAft>
        <a:buFont typeface="Arial" panose="020B0604020202020204" pitchFamily="34" charset="0"/>
        <a:buNone/>
        <a:defRPr sz="2000" b="1" kern="1200">
          <a:solidFill>
            <a:schemeClr val="tx2"/>
          </a:solidFill>
          <a:latin typeface="+mn-lt"/>
          <a:ea typeface="+mn-ea"/>
          <a:cs typeface="+mn-cs"/>
        </a:defRPr>
      </a:lvl3pPr>
      <a:lvl4pPr marL="0"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1">
              <a:lumMod val="85000"/>
              <a:lumOff val="15000"/>
            </a:schemeClr>
          </a:solidFill>
          <a:latin typeface="+mn-lt"/>
          <a:ea typeface="+mn-ea"/>
          <a:cs typeface="+mn-cs"/>
        </a:defRPr>
      </a:lvl4pPr>
      <a:lvl5pPr marL="0" indent="0" algn="l" defTabSz="914400" rtl="0" eaLnBrk="1" latinLnBrk="0" hangingPunct="1">
        <a:lnSpc>
          <a:spcPct val="90000"/>
        </a:lnSpc>
        <a:spcBef>
          <a:spcPts val="0"/>
        </a:spcBef>
        <a:spcAft>
          <a:spcPts val="1200"/>
        </a:spcAft>
        <a:buFont typeface="Arial" panose="020B0604020202020204" pitchFamily="34" charset="0"/>
        <a:buNone/>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192" userDrawn="1">
          <p15:clr>
            <a:srgbClr val="F26B43"/>
          </p15:clr>
        </p15:guide>
        <p15:guide id="4" pos="7536" userDrawn="1">
          <p15:clr>
            <a:srgbClr val="F26B43"/>
          </p15:clr>
        </p15:guide>
        <p15:guide id="5" orient="horz" pos="264" userDrawn="1">
          <p15:clr>
            <a:srgbClr val="F26B43"/>
          </p15:clr>
        </p15:guide>
        <p15:guide id="6" orient="horz" pos="792" userDrawn="1">
          <p15:clr>
            <a:srgbClr val="F26B43"/>
          </p15:clr>
        </p15:guide>
        <p15:guide id="7" orient="horz" pos="420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2.xml"/><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31" name="Picture Placeholder 30"/>
          <p:cNvPicPr>
            <a:picLocks noGrp="1" noChangeAspect="1"/>
          </p:cNvPicPr>
          <p:nvPr>
            <p:ph type="pic" sz="quarter" idx="14"/>
          </p:nvPr>
        </p:nvPicPr>
        <p:blipFill>
          <a:blip r:embed="rId4" cstate="screen">
            <a:extLst>
              <a:ext uri="{28A0092B-C50C-407E-A947-70E740481C1C}">
                <a14:useLocalDpi xmlns:a14="http://schemas.microsoft.com/office/drawing/2010/main" val="0"/>
              </a:ext>
            </a:extLst>
          </a:blip>
          <a:stretch>
            <a:fillRect/>
          </a:stretch>
        </p:blipFill>
        <p:spPr>
          <a:xfrm>
            <a:off x="973139" y="0"/>
            <a:ext cx="10245721" cy="6858000"/>
          </a:xfrm>
        </p:spPr>
      </p:pic>
      <p:sp>
        <p:nvSpPr>
          <p:cNvPr id="4" name="Rectangle 3"/>
          <p:cNvSpPr/>
          <p:nvPr/>
        </p:nvSpPr>
        <p:spPr>
          <a:xfrm>
            <a:off x="0" y="0"/>
            <a:ext cx="12192000" cy="6858000"/>
          </a:xfrm>
          <a:prstGeom prst="rect">
            <a:avLst/>
          </a:prstGeom>
          <a:solidFill>
            <a:srgbClr val="00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1219939" y="-739444"/>
            <a:ext cx="9107555" cy="9034439"/>
          </a:xfrm>
          <a:prstGeom prst="ellipse">
            <a:avLst/>
          </a:pr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15" name="Oval 14"/>
          <p:cNvSpPr/>
          <p:nvPr/>
        </p:nvSpPr>
        <p:spPr>
          <a:xfrm>
            <a:off x="1219939" y="-739444"/>
            <a:ext cx="9107555" cy="9034439"/>
          </a:xfrm>
          <a:prstGeom prst="ellipse">
            <a:avLst/>
          </a:pr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16" name="Oval 15"/>
          <p:cNvSpPr/>
          <p:nvPr/>
        </p:nvSpPr>
        <p:spPr>
          <a:xfrm>
            <a:off x="1219939" y="-739444"/>
            <a:ext cx="9107555" cy="9034439"/>
          </a:xfrm>
          <a:prstGeom prst="ellipse">
            <a:avLst/>
          </a:pr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10" name="Oval 9"/>
          <p:cNvSpPr/>
          <p:nvPr/>
        </p:nvSpPr>
        <p:spPr>
          <a:xfrm>
            <a:off x="5907634" y="3213970"/>
            <a:ext cx="2805809" cy="2783284"/>
          </a:xfrm>
          <a:prstGeom prst="ellipse">
            <a:avLst/>
          </a:pr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11" name="Oval 10"/>
          <p:cNvSpPr/>
          <p:nvPr/>
        </p:nvSpPr>
        <p:spPr>
          <a:xfrm>
            <a:off x="5907634" y="3213970"/>
            <a:ext cx="2805809" cy="2783284"/>
          </a:xfrm>
          <a:prstGeom prst="ellipse">
            <a:avLst/>
          </a:pr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12" name="Oval 11"/>
          <p:cNvSpPr/>
          <p:nvPr/>
        </p:nvSpPr>
        <p:spPr>
          <a:xfrm>
            <a:off x="5907634" y="3213970"/>
            <a:ext cx="2805809" cy="2783284"/>
          </a:xfrm>
          <a:prstGeom prst="ellipse">
            <a:avLst/>
          </a:prstGeom>
          <a:noFill/>
          <a:ln w="19050" cmpd="thinThick">
            <a:solidFill>
              <a:schemeClr val="accent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46" name="Rectangle 45"/>
          <p:cNvSpPr/>
          <p:nvPr/>
        </p:nvSpPr>
        <p:spPr>
          <a:xfrm flipH="1">
            <a:off x="328572" y="4248770"/>
            <a:ext cx="6567525" cy="70407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pPr>
            <a:r>
              <a:rPr lang="en-US" sz="2800" dirty="0" err="1">
                <a:gradFill>
                  <a:gsLst>
                    <a:gs pos="0">
                      <a:srgbClr val="75D1FF">
                        <a:lumMod val="5000"/>
                        <a:lumOff val="95000"/>
                      </a:srgbClr>
                    </a:gs>
                    <a:gs pos="100000">
                      <a:srgbClr val="FFFFFF"/>
                    </a:gs>
                  </a:gsLst>
                  <a:lin ang="5400000" scaled="1"/>
                </a:gradFill>
              </a:rPr>
              <a:t>Alabede</a:t>
            </a:r>
            <a:r>
              <a:rPr lang="en-US" sz="2800" dirty="0">
                <a:gradFill>
                  <a:gsLst>
                    <a:gs pos="0">
                      <a:srgbClr val="75D1FF">
                        <a:lumMod val="5000"/>
                        <a:lumOff val="95000"/>
                      </a:srgbClr>
                    </a:gs>
                    <a:gs pos="100000">
                      <a:srgbClr val="FFFFFF"/>
                    </a:gs>
                  </a:gsLst>
                  <a:lin ang="5400000" scaled="1"/>
                </a:gradFill>
              </a:rPr>
              <a:t>, Collura, Walden, Zimmerman</a:t>
            </a:r>
          </a:p>
        </p:txBody>
      </p:sp>
      <p:sp>
        <p:nvSpPr>
          <p:cNvPr id="9" name="Title 6"/>
          <p:cNvSpPr txBox="1">
            <a:spLocks/>
          </p:cNvSpPr>
          <p:nvPr/>
        </p:nvSpPr>
        <p:spPr>
          <a:xfrm>
            <a:off x="1679957" y="3280601"/>
            <a:ext cx="5909265" cy="874205"/>
          </a:xfrm>
          <a:prstGeom prst="rect">
            <a:avLst/>
          </a:prstGeom>
        </p:spPr>
        <p:txBody>
          <a:bodyPr vert="horz" lIns="91440" tIns="0" rIns="91440" bIns="0" rtlCol="0" anchor="ctr">
            <a:noAutofit/>
          </a:bodyPr>
          <a:lstStyle>
            <a:lvl1pPr algn="ctr" defTabSz="914400" rtl="0" eaLnBrk="1" latinLnBrk="0" hangingPunct="1">
              <a:lnSpc>
                <a:spcPct val="90000"/>
              </a:lnSpc>
              <a:spcBef>
                <a:spcPct val="0"/>
              </a:spcBef>
              <a:buNone/>
              <a:defRPr lang="en-US" sz="3200" b="1" i="0" kern="1200" spc="300" dirty="0">
                <a:solidFill>
                  <a:schemeClr val="tx1">
                    <a:lumMod val="85000"/>
                    <a:lumOff val="15000"/>
                  </a:schemeClr>
                </a:solidFill>
                <a:latin typeface="+mj-lt"/>
                <a:ea typeface="+mn-ea"/>
                <a:cs typeface="Segoe UI Semilight" panose="020B0402040204020203" pitchFamily="34" charset="0"/>
              </a:defRPr>
            </a:lvl1pPr>
          </a:lstStyle>
          <a:p>
            <a:endParaRPr lang="en-US" sz="8800" spc="-300" dirty="0">
              <a:gradFill>
                <a:gsLst>
                  <a:gs pos="0">
                    <a:schemeClr val="accent1">
                      <a:lumMod val="5000"/>
                      <a:lumOff val="95000"/>
                    </a:schemeClr>
                  </a:gs>
                  <a:gs pos="100000">
                    <a:schemeClr val="bg1"/>
                  </a:gs>
                </a:gsLst>
                <a:lin ang="5400000" scaled="1"/>
              </a:gradFill>
              <a:latin typeface="+mn-lt"/>
            </a:endParaRPr>
          </a:p>
        </p:txBody>
      </p:sp>
      <p:sp>
        <p:nvSpPr>
          <p:cNvPr id="7" name="Title 6"/>
          <p:cNvSpPr>
            <a:spLocks noGrp="1"/>
          </p:cNvSpPr>
          <p:nvPr>
            <p:ph type="ctrTitle"/>
          </p:nvPr>
        </p:nvSpPr>
        <p:spPr>
          <a:xfrm>
            <a:off x="687847" y="2461199"/>
            <a:ext cx="8804365" cy="1311128"/>
          </a:xfrm>
        </p:spPr>
        <p:txBody>
          <a:bodyPr/>
          <a:lstStyle/>
          <a:p>
            <a:r>
              <a:rPr lang="en-US" dirty="0"/>
              <a:t>Audit Report</a:t>
            </a:r>
          </a:p>
        </p:txBody>
      </p:sp>
      <p:sp>
        <p:nvSpPr>
          <p:cNvPr id="19" name="Freeform: Shape 18"/>
          <p:cNvSpPr/>
          <p:nvPr/>
        </p:nvSpPr>
        <p:spPr>
          <a:xfrm>
            <a:off x="7066536" y="4361548"/>
            <a:ext cx="488128" cy="488128"/>
          </a:xfrm>
          <a:custGeom>
            <a:avLst/>
            <a:gdLst>
              <a:gd name="connsiteX0" fmla="*/ 244064 w 488128"/>
              <a:gd name="connsiteY0" fmla="*/ 0 h 488128"/>
              <a:gd name="connsiteX1" fmla="*/ 488128 w 488128"/>
              <a:gd name="connsiteY1" fmla="*/ 244064 h 488128"/>
              <a:gd name="connsiteX2" fmla="*/ 244064 w 488128"/>
              <a:gd name="connsiteY2" fmla="*/ 488128 h 488128"/>
              <a:gd name="connsiteX3" fmla="*/ 0 w 488128"/>
              <a:gd name="connsiteY3" fmla="*/ 244064 h 488128"/>
              <a:gd name="connsiteX4" fmla="*/ 244064 w 488128"/>
              <a:gd name="connsiteY4" fmla="*/ 0 h 48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28" h="488128">
                <a:moveTo>
                  <a:pt x="244064" y="0"/>
                </a:moveTo>
                <a:cubicBezTo>
                  <a:pt x="378857" y="0"/>
                  <a:pt x="488128" y="109271"/>
                  <a:pt x="488128" y="244064"/>
                </a:cubicBezTo>
                <a:cubicBezTo>
                  <a:pt x="488128" y="378857"/>
                  <a:pt x="378857" y="488128"/>
                  <a:pt x="244064" y="488128"/>
                </a:cubicBezTo>
                <a:cubicBezTo>
                  <a:pt x="109271" y="488128"/>
                  <a:pt x="0" y="378857"/>
                  <a:pt x="0" y="244064"/>
                </a:cubicBezTo>
                <a:cubicBezTo>
                  <a:pt x="0" y="109271"/>
                  <a:pt x="109271" y="0"/>
                  <a:pt x="24406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2" name="Slide Number Placeholder 1">
            <a:extLst>
              <a:ext uri="{FF2B5EF4-FFF2-40B4-BE49-F238E27FC236}">
                <a16:creationId xmlns:a16="http://schemas.microsoft.com/office/drawing/2014/main" id="{E1C5CD8A-C696-4D1E-9704-02BD8B66B293}"/>
              </a:ext>
            </a:extLst>
          </p:cNvPr>
          <p:cNvSpPr>
            <a:spLocks noGrp="1"/>
          </p:cNvSpPr>
          <p:nvPr>
            <p:ph type="sldNum" sz="quarter" idx="12"/>
          </p:nvPr>
        </p:nvSpPr>
        <p:spPr/>
        <p:txBody>
          <a:bodyPr/>
          <a:lstStyle/>
          <a:p>
            <a:fld id="{5AE1514C-5E56-4738-A1FF-4B1CFD2A3E36}" type="slidenum">
              <a:rPr lang="en-US" smtClean="0"/>
              <a:t>1</a:t>
            </a:fld>
            <a:endParaRPr lang="en-US"/>
          </a:p>
        </p:txBody>
      </p:sp>
    </p:spTree>
    <p:extLst>
      <p:ext uri="{BB962C8B-B14F-4D97-AF65-F5344CB8AC3E}">
        <p14:creationId xmlns:p14="http://schemas.microsoft.com/office/powerpoint/2010/main" val="180389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10" presetClass="exit" presetSubtype="0" fill="hold" grpId="1" nodeType="withEffect">
                                  <p:stCondLst>
                                    <p:cond delay="250"/>
                                  </p:stCondLst>
                                  <p:childTnLst>
                                    <p:animEffect transition="out" filter="fade">
                                      <p:cBhvr>
                                        <p:cTn id="11" dur="500"/>
                                        <p:tgtEl>
                                          <p:spTgt spid="14"/>
                                        </p:tgtEl>
                                      </p:cBhvr>
                                    </p:animEffect>
                                    <p:set>
                                      <p:cBhvr>
                                        <p:cTn id="12" dur="1" fill="hold">
                                          <p:stCondLst>
                                            <p:cond delay="499"/>
                                          </p:stCondLst>
                                        </p:cTn>
                                        <p:tgtEl>
                                          <p:spTgt spid="14"/>
                                        </p:tgtEl>
                                        <p:attrNameLst>
                                          <p:attrName>style.visibility</p:attrName>
                                        </p:attrNameLst>
                                      </p:cBhvr>
                                      <p:to>
                                        <p:strVal val="hidden"/>
                                      </p:to>
                                    </p:set>
                                  </p:childTnLst>
                                </p:cTn>
                              </p:par>
                              <p:par>
                                <p:cTn id="13" presetID="53" presetClass="entr" presetSubtype="16" fill="hold" grpId="0" nodeType="withEffect">
                                  <p:stCondLst>
                                    <p:cond delay="25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childTnLst>
                                </p:cTn>
                              </p:par>
                              <p:par>
                                <p:cTn id="18" presetID="10" presetClass="exit" presetSubtype="0" fill="hold" grpId="1" nodeType="withEffect">
                                  <p:stCondLst>
                                    <p:cond delay="500"/>
                                  </p:stCondLst>
                                  <p:childTnLst>
                                    <p:animEffect transition="out" filter="fade">
                                      <p:cBhvr>
                                        <p:cTn id="19" dur="500"/>
                                        <p:tgtEl>
                                          <p:spTgt spid="15"/>
                                        </p:tgtEl>
                                      </p:cBhvr>
                                    </p:animEffect>
                                    <p:set>
                                      <p:cBhvr>
                                        <p:cTn id="20" dur="1" fill="hold">
                                          <p:stCondLst>
                                            <p:cond delay="499"/>
                                          </p:stCondLst>
                                        </p:cTn>
                                        <p:tgtEl>
                                          <p:spTgt spid="15"/>
                                        </p:tgtEl>
                                        <p:attrNameLst>
                                          <p:attrName>style.visibility</p:attrName>
                                        </p:attrNameLst>
                                      </p:cBhvr>
                                      <p:to>
                                        <p:strVal val="hidden"/>
                                      </p:to>
                                    </p:set>
                                  </p:childTnLst>
                                </p:cTn>
                              </p:par>
                              <p:par>
                                <p:cTn id="21" presetID="53" presetClass="entr" presetSubtype="16" fill="hold" grpId="0" nodeType="withEffect">
                                  <p:stCondLst>
                                    <p:cond delay="50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animEffect transition="in" filter="fade">
                                      <p:cBhvr>
                                        <p:cTn id="25" dur="500"/>
                                        <p:tgtEl>
                                          <p:spTgt spid="16"/>
                                        </p:tgtEl>
                                      </p:cBhvr>
                                    </p:animEffect>
                                  </p:childTnLst>
                                </p:cTn>
                              </p:par>
                              <p:par>
                                <p:cTn id="26" presetID="10" presetClass="exit" presetSubtype="0" fill="hold" grpId="1" nodeType="withEffect">
                                  <p:stCondLst>
                                    <p:cond delay="750"/>
                                  </p:stCondLst>
                                  <p:childTnLst>
                                    <p:animEffect transition="out" filter="fade">
                                      <p:cBhvr>
                                        <p:cTn id="27" dur="500"/>
                                        <p:tgtEl>
                                          <p:spTgt spid="16"/>
                                        </p:tgtEl>
                                      </p:cBhvr>
                                    </p:animEffect>
                                    <p:set>
                                      <p:cBhvr>
                                        <p:cTn id="28" dur="1" fill="hold">
                                          <p:stCondLst>
                                            <p:cond delay="499"/>
                                          </p:stCondLst>
                                        </p:cTn>
                                        <p:tgtEl>
                                          <p:spTgt spid="16"/>
                                        </p:tgtEl>
                                        <p:attrNameLst>
                                          <p:attrName>style.visibility</p:attrName>
                                        </p:attrNameLst>
                                      </p:cBhvr>
                                      <p:to>
                                        <p:strVal val="hidden"/>
                                      </p:to>
                                    </p:set>
                                  </p:childTnLst>
                                </p:cTn>
                              </p:par>
                              <p:par>
                                <p:cTn id="29" presetID="53" presetClass="entr" presetSubtype="16"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par>
                                <p:cTn id="34" presetID="10" presetClass="exit" presetSubtype="0" fill="hold" grpId="1" nodeType="withEffect">
                                  <p:stCondLst>
                                    <p:cond delay="250"/>
                                  </p:stCondLst>
                                  <p:childTnLst>
                                    <p:animEffect transition="out" filter="fade">
                                      <p:cBhvr>
                                        <p:cTn id="35" dur="500"/>
                                        <p:tgtEl>
                                          <p:spTgt spid="10"/>
                                        </p:tgtEl>
                                      </p:cBhvr>
                                    </p:animEffect>
                                    <p:set>
                                      <p:cBhvr>
                                        <p:cTn id="36" dur="1" fill="hold">
                                          <p:stCondLst>
                                            <p:cond delay="499"/>
                                          </p:stCondLst>
                                        </p:cTn>
                                        <p:tgtEl>
                                          <p:spTgt spid="10"/>
                                        </p:tgtEl>
                                        <p:attrNameLst>
                                          <p:attrName>style.visibility</p:attrName>
                                        </p:attrNameLst>
                                      </p:cBhvr>
                                      <p:to>
                                        <p:strVal val="hidden"/>
                                      </p:to>
                                    </p:set>
                                  </p:childTnLst>
                                </p:cTn>
                              </p:par>
                              <p:par>
                                <p:cTn id="37" presetID="53" presetClass="entr" presetSubtype="16" fill="hold" grpId="0" nodeType="withEffect">
                                  <p:stCondLst>
                                    <p:cond delay="25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ppt_w</p:attrName>
                                        </p:attrNameLst>
                                      </p:cBhvr>
                                      <p:tavLst>
                                        <p:tav tm="0">
                                          <p:val>
                                            <p:fltVal val="0"/>
                                          </p:val>
                                        </p:tav>
                                        <p:tav tm="100000">
                                          <p:val>
                                            <p:strVal val="#ppt_w"/>
                                          </p:val>
                                        </p:tav>
                                      </p:tavLst>
                                    </p:anim>
                                    <p:anim calcmode="lin" valueType="num">
                                      <p:cBhvr>
                                        <p:cTn id="40" dur="500" fill="hold"/>
                                        <p:tgtEl>
                                          <p:spTgt spid="11"/>
                                        </p:tgtEl>
                                        <p:attrNameLst>
                                          <p:attrName>ppt_h</p:attrName>
                                        </p:attrNameLst>
                                      </p:cBhvr>
                                      <p:tavLst>
                                        <p:tav tm="0">
                                          <p:val>
                                            <p:fltVal val="0"/>
                                          </p:val>
                                        </p:tav>
                                        <p:tav tm="100000">
                                          <p:val>
                                            <p:strVal val="#ppt_h"/>
                                          </p:val>
                                        </p:tav>
                                      </p:tavLst>
                                    </p:anim>
                                    <p:animEffect transition="in" filter="fade">
                                      <p:cBhvr>
                                        <p:cTn id="41" dur="500"/>
                                        <p:tgtEl>
                                          <p:spTgt spid="11"/>
                                        </p:tgtEl>
                                      </p:cBhvr>
                                    </p:animEffect>
                                  </p:childTnLst>
                                </p:cTn>
                              </p:par>
                              <p:par>
                                <p:cTn id="42" presetID="10" presetClass="exit" presetSubtype="0" fill="hold" grpId="1" nodeType="withEffect">
                                  <p:stCondLst>
                                    <p:cond delay="500"/>
                                  </p:stCondLst>
                                  <p:childTnLst>
                                    <p:animEffect transition="out" filter="fade">
                                      <p:cBhvr>
                                        <p:cTn id="43" dur="500"/>
                                        <p:tgtEl>
                                          <p:spTgt spid="11"/>
                                        </p:tgtEl>
                                      </p:cBhvr>
                                    </p:animEffect>
                                    <p:set>
                                      <p:cBhvr>
                                        <p:cTn id="44" dur="1" fill="hold">
                                          <p:stCondLst>
                                            <p:cond delay="499"/>
                                          </p:stCondLst>
                                        </p:cTn>
                                        <p:tgtEl>
                                          <p:spTgt spid="11"/>
                                        </p:tgtEl>
                                        <p:attrNameLst>
                                          <p:attrName>style.visibility</p:attrName>
                                        </p:attrNameLst>
                                      </p:cBhvr>
                                      <p:to>
                                        <p:strVal val="hidden"/>
                                      </p:to>
                                    </p:set>
                                  </p:childTnLst>
                                </p:cTn>
                              </p:par>
                              <p:par>
                                <p:cTn id="45" presetID="53" presetClass="entr" presetSubtype="16" fill="hold" grpId="0" nodeType="withEffect">
                                  <p:stCondLst>
                                    <p:cond delay="50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par>
                                <p:cTn id="50" presetID="10" presetClass="exit" presetSubtype="0" fill="hold" grpId="1" nodeType="withEffect">
                                  <p:stCondLst>
                                    <p:cond delay="750"/>
                                  </p:stCondLst>
                                  <p:childTnLst>
                                    <p:animEffect transition="out" filter="fade">
                                      <p:cBhvr>
                                        <p:cTn id="51" dur="500"/>
                                        <p:tgtEl>
                                          <p:spTgt spid="12"/>
                                        </p:tgtEl>
                                      </p:cBhvr>
                                    </p:animEffect>
                                    <p:set>
                                      <p:cBhvr>
                                        <p:cTn id="52" dur="1" fill="hold">
                                          <p:stCondLst>
                                            <p:cond delay="499"/>
                                          </p:stCondLst>
                                        </p:cTn>
                                        <p:tgtEl>
                                          <p:spTgt spid="12"/>
                                        </p:tgtEl>
                                        <p:attrNameLst>
                                          <p:attrName>style.visibility</p:attrName>
                                        </p:attrNameLst>
                                      </p:cBhvr>
                                      <p:to>
                                        <p:strVal val="hidden"/>
                                      </p:to>
                                    </p:set>
                                  </p:childTnLst>
                                </p:cTn>
                              </p:par>
                            </p:childTnLst>
                          </p:cTn>
                        </p:par>
                        <p:par>
                          <p:cTn id="53" fill="hold">
                            <p:stCondLst>
                              <p:cond delay="1250"/>
                            </p:stCondLst>
                            <p:childTnLst>
                              <p:par>
                                <p:cTn id="54" presetID="1" presetClass="entr" presetSubtype="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childTnLst>
                                </p:cTn>
                              </p:par>
                            </p:childTnLst>
                          </p:cTn>
                        </p:par>
                        <p:par>
                          <p:cTn id="56" fill="hold">
                            <p:stCondLst>
                              <p:cond delay="1250"/>
                            </p:stCondLst>
                            <p:childTnLst>
                              <p:par>
                                <p:cTn id="57" presetID="2" presetClass="entr" presetSubtype="1" decel="10000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650" fill="hold"/>
                                        <p:tgtEl>
                                          <p:spTgt spid="46"/>
                                        </p:tgtEl>
                                        <p:attrNameLst>
                                          <p:attrName>ppt_x</p:attrName>
                                        </p:attrNameLst>
                                      </p:cBhvr>
                                      <p:tavLst>
                                        <p:tav tm="0">
                                          <p:val>
                                            <p:strVal val="#ppt_x"/>
                                          </p:val>
                                        </p:tav>
                                        <p:tav tm="100000">
                                          <p:val>
                                            <p:strVal val="#ppt_x"/>
                                          </p:val>
                                        </p:tav>
                                      </p:tavLst>
                                    </p:anim>
                                    <p:anim calcmode="lin" valueType="num">
                                      <p:cBhvr additive="base">
                                        <p:cTn id="60" dur="650" fill="hold"/>
                                        <p:tgtEl>
                                          <p:spTgt spid="4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animBg="1"/>
      <p:bldP spid="15" grpId="1" animBg="1"/>
      <p:bldP spid="16" grpId="0" animBg="1"/>
      <p:bldP spid="16" grpId="1" animBg="1"/>
      <p:bldP spid="10" grpId="0" animBg="1"/>
      <p:bldP spid="10" grpId="1" animBg="1"/>
      <p:bldP spid="11" grpId="0" animBg="1"/>
      <p:bldP spid="11" grpId="1" animBg="1"/>
      <p:bldP spid="12" grpId="0" animBg="1"/>
      <p:bldP spid="12" grpId="1" animBg="1"/>
      <p:bldP spid="46" grpId="0" animBg="1"/>
      <p:bldP spid="1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54739" y="1887725"/>
            <a:ext cx="9107555" cy="1200329"/>
          </a:xfrm>
        </p:spPr>
        <p:txBody>
          <a:bodyPr/>
          <a:lstStyle/>
          <a:p>
            <a:r>
              <a:rPr lang="en-US" dirty="0"/>
              <a:t>QUESTIONS?</a:t>
            </a:r>
          </a:p>
        </p:txBody>
      </p:sp>
      <p:sp>
        <p:nvSpPr>
          <p:cNvPr id="4" name="Title 6">
            <a:extLst>
              <a:ext uri="{FF2B5EF4-FFF2-40B4-BE49-F238E27FC236}">
                <a16:creationId xmlns:a16="http://schemas.microsoft.com/office/drawing/2014/main" id="{34BDD74C-5263-464C-AA3C-D945D23978FF}"/>
              </a:ext>
            </a:extLst>
          </p:cNvPr>
          <p:cNvSpPr txBox="1">
            <a:spLocks/>
          </p:cNvSpPr>
          <p:nvPr/>
        </p:nvSpPr>
        <p:spPr>
          <a:xfrm>
            <a:off x="4433852" y="4256429"/>
            <a:ext cx="5756957" cy="927824"/>
          </a:xfrm>
          <a:prstGeom prst="rect">
            <a:avLst/>
          </a:prstGeom>
        </p:spPr>
        <p:txBody>
          <a:bodyPr vert="horz" lIns="457200" tIns="45720" rIns="457200" bIns="45720" rtlCol="0" anchor="ctr">
            <a:noAutofit/>
          </a:bodyPr>
          <a:lstStyle>
            <a:lvl1pPr algn="ctr" defTabSz="914400" rtl="0" eaLnBrk="1" latinLnBrk="0" hangingPunct="1">
              <a:lnSpc>
                <a:spcPct val="90000"/>
              </a:lnSpc>
              <a:spcBef>
                <a:spcPct val="0"/>
              </a:spcBef>
              <a:buNone/>
              <a:defRPr lang="en-US" sz="3200" b="1" i="0" kern="1200" spc="300" dirty="0">
                <a:solidFill>
                  <a:schemeClr val="tx1">
                    <a:lumMod val="85000"/>
                    <a:lumOff val="15000"/>
                  </a:schemeClr>
                </a:solidFill>
                <a:latin typeface="+mj-lt"/>
                <a:ea typeface="+mn-ea"/>
                <a:cs typeface="Segoe UI Semilight" panose="020B0402040204020203" pitchFamily="34" charset="0"/>
              </a:defRPr>
            </a:lvl1pPr>
          </a:lstStyle>
          <a:p>
            <a:r>
              <a:rPr lang="en-US"/>
              <a:t>THANK YOU</a:t>
            </a:r>
          </a:p>
        </p:txBody>
      </p:sp>
    </p:spTree>
    <p:extLst>
      <p:ext uri="{BB962C8B-B14F-4D97-AF65-F5344CB8AC3E}">
        <p14:creationId xmlns:p14="http://schemas.microsoft.com/office/powerpoint/2010/main" val="349282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Freeform: Shape 64"/>
          <p:cNvSpPr>
            <a:spLocks noChangeAspect="1"/>
          </p:cNvSpPr>
          <p:nvPr/>
        </p:nvSpPr>
        <p:spPr>
          <a:xfrm>
            <a:off x="232519" y="-2693505"/>
            <a:ext cx="4728754" cy="4728754"/>
          </a:xfrm>
          <a:custGeom>
            <a:avLst/>
            <a:gdLst>
              <a:gd name="connsiteX0" fmla="*/ 244064 w 488128"/>
              <a:gd name="connsiteY0" fmla="*/ 0 h 488128"/>
              <a:gd name="connsiteX1" fmla="*/ 488128 w 488128"/>
              <a:gd name="connsiteY1" fmla="*/ 244064 h 488128"/>
              <a:gd name="connsiteX2" fmla="*/ 244064 w 488128"/>
              <a:gd name="connsiteY2" fmla="*/ 488128 h 488128"/>
              <a:gd name="connsiteX3" fmla="*/ 0 w 488128"/>
              <a:gd name="connsiteY3" fmla="*/ 244064 h 488128"/>
              <a:gd name="connsiteX4" fmla="*/ 244064 w 488128"/>
              <a:gd name="connsiteY4" fmla="*/ 0 h 48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28" h="488128">
                <a:moveTo>
                  <a:pt x="244064" y="0"/>
                </a:moveTo>
                <a:cubicBezTo>
                  <a:pt x="378857" y="0"/>
                  <a:pt x="488128" y="109271"/>
                  <a:pt x="488128" y="244064"/>
                </a:cubicBezTo>
                <a:cubicBezTo>
                  <a:pt x="488128" y="378857"/>
                  <a:pt x="378857" y="488128"/>
                  <a:pt x="244064" y="488128"/>
                </a:cubicBezTo>
                <a:cubicBezTo>
                  <a:pt x="109271" y="488128"/>
                  <a:pt x="0" y="378857"/>
                  <a:pt x="0" y="244064"/>
                </a:cubicBezTo>
                <a:cubicBezTo>
                  <a:pt x="0" y="109271"/>
                  <a:pt x="109271" y="0"/>
                  <a:pt x="24406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14" name="Text Placeholder 13"/>
          <p:cNvSpPr>
            <a:spLocks noGrp="1"/>
          </p:cNvSpPr>
          <p:nvPr>
            <p:ph type="body" sz="quarter" idx="10"/>
          </p:nvPr>
        </p:nvSpPr>
        <p:spPr>
          <a:xfrm>
            <a:off x="368300" y="2662267"/>
            <a:ext cx="5245100" cy="1588127"/>
          </a:xfrm>
        </p:spPr>
        <p:txBody>
          <a:bodyPr/>
          <a:lstStyle/>
          <a:p>
            <a:r>
              <a:rPr lang="en-US" sz="1800" dirty="0"/>
              <a:t>Our team completed an audit of Kirkland’s Disaster Recovery processes to determine whether the company has sufficient policies, procedures, and training in place to prevent and/or minimize the impact to the company and its customers in the event of a disaster. </a:t>
            </a:r>
          </a:p>
        </p:txBody>
      </p:sp>
      <p:sp>
        <p:nvSpPr>
          <p:cNvPr id="15" name="Text Placeholder 14"/>
          <p:cNvSpPr>
            <a:spLocks noGrp="1"/>
          </p:cNvSpPr>
          <p:nvPr>
            <p:ph type="body" sz="quarter" idx="11"/>
          </p:nvPr>
        </p:nvSpPr>
        <p:spPr>
          <a:xfrm>
            <a:off x="6096000" y="419100"/>
            <a:ext cx="5671764" cy="2370905"/>
          </a:xfrm>
        </p:spPr>
        <p:txBody>
          <a:bodyPr/>
          <a:lstStyle/>
          <a:p>
            <a:r>
              <a:rPr lang="en-US" sz="2000" dirty="0"/>
              <a:t>Findings</a:t>
            </a:r>
          </a:p>
          <a:p>
            <a:pPr lvl="1"/>
            <a:r>
              <a:rPr lang="en-US" sz="1800" dirty="0"/>
              <a:t>-Failure to conduct a Failover Test in abidance with ISACA’s COBIT Framework requiring proper testing.</a:t>
            </a:r>
          </a:p>
          <a:p>
            <a:pPr lvl="1"/>
            <a:r>
              <a:rPr lang="en-US" sz="1800" dirty="0"/>
              <a:t>-Incomplete data backup of data listed as ‘Critical’ to the company</a:t>
            </a:r>
          </a:p>
          <a:p>
            <a:pPr lvl="1"/>
            <a:r>
              <a:rPr lang="en-US" sz="1800" dirty="0"/>
              <a:t>-The BCP/DR Policy is not easily retrieved.</a:t>
            </a:r>
          </a:p>
          <a:p>
            <a:pPr lvl="1"/>
            <a:r>
              <a:rPr lang="en-US" sz="1800" dirty="0"/>
              <a:t>- Recovery time objective not correctly represented in BCP/DR Policy</a:t>
            </a:r>
          </a:p>
        </p:txBody>
      </p:sp>
      <p:sp>
        <p:nvSpPr>
          <p:cNvPr id="32" name="Title 31"/>
          <p:cNvSpPr>
            <a:spLocks noGrp="1"/>
          </p:cNvSpPr>
          <p:nvPr>
            <p:ph type="title"/>
          </p:nvPr>
        </p:nvSpPr>
        <p:spPr>
          <a:xfrm>
            <a:off x="555244" y="0"/>
            <a:ext cx="4083304" cy="914096"/>
          </a:xfrm>
        </p:spPr>
        <p:txBody>
          <a:bodyPr/>
          <a:lstStyle/>
          <a:p>
            <a:r>
              <a:rPr lang="en-US" b="1" dirty="0">
                <a:gradFill>
                  <a:gsLst>
                    <a:gs pos="15000">
                      <a:schemeClr val="bg1"/>
                    </a:gs>
                    <a:gs pos="47000">
                      <a:schemeClr val="bg1"/>
                    </a:gs>
                  </a:gsLst>
                  <a:lin ang="5400000" scaled="1"/>
                </a:gradFill>
              </a:rPr>
              <a:t>Executive Summary</a:t>
            </a:r>
          </a:p>
        </p:txBody>
      </p:sp>
      <p:sp>
        <p:nvSpPr>
          <p:cNvPr id="22" name="Text Placeholder 21"/>
          <p:cNvSpPr>
            <a:spLocks noGrp="1"/>
          </p:cNvSpPr>
          <p:nvPr>
            <p:ph type="body" sz="quarter" idx="13"/>
          </p:nvPr>
        </p:nvSpPr>
        <p:spPr>
          <a:xfrm>
            <a:off x="6096000" y="4068696"/>
            <a:ext cx="5671764" cy="1588127"/>
          </a:xfrm>
        </p:spPr>
        <p:txBody>
          <a:bodyPr/>
          <a:lstStyle/>
          <a:p>
            <a:r>
              <a:rPr lang="en-US" sz="1800" dirty="0"/>
              <a:t>To qualify </a:t>
            </a:r>
            <a:r>
              <a:rPr lang="en-US" sz="1800"/>
              <a:t>as satisfactory</a:t>
            </a:r>
            <a:r>
              <a:rPr lang="en-US" sz="1800" dirty="0"/>
              <a:t>, we recommend that Kirkland follows the recommendations provided in the following slides to keep the Disaster Recovery plan in line with ISACA requirements and to minimize any possible impact to the company and its customers.</a:t>
            </a:r>
          </a:p>
        </p:txBody>
      </p:sp>
      <p:sp>
        <p:nvSpPr>
          <p:cNvPr id="2" name="Slide Number Placeholder 1">
            <a:extLst>
              <a:ext uri="{FF2B5EF4-FFF2-40B4-BE49-F238E27FC236}">
                <a16:creationId xmlns:a16="http://schemas.microsoft.com/office/drawing/2014/main" id="{E14E7FBB-C4BC-41E9-AABB-7050C9D2CD8B}"/>
              </a:ext>
            </a:extLst>
          </p:cNvPr>
          <p:cNvSpPr>
            <a:spLocks noGrp="1"/>
          </p:cNvSpPr>
          <p:nvPr>
            <p:ph type="sldNum" sz="quarter" idx="4"/>
          </p:nvPr>
        </p:nvSpPr>
        <p:spPr/>
        <p:txBody>
          <a:bodyPr/>
          <a:lstStyle/>
          <a:p>
            <a:fld id="{4997E989-D798-4C62-8E93-3D2D613C2488}" type="slidenum">
              <a:rPr lang="en-US" smtClean="0"/>
              <a:pPr/>
              <a:t>2</a:t>
            </a:fld>
            <a:endParaRPr lang="en-US"/>
          </a:p>
        </p:txBody>
      </p:sp>
    </p:spTree>
    <p:extLst>
      <p:ext uri="{BB962C8B-B14F-4D97-AF65-F5344CB8AC3E}">
        <p14:creationId xmlns:p14="http://schemas.microsoft.com/office/powerpoint/2010/main" val="221804989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fade">
                                      <p:cBhvr>
                                        <p:cTn id="12" dur="500"/>
                                        <p:tgtEl>
                                          <p:spTgt spid="14">
                                            <p:txEl>
                                              <p:pRg st="0" end="0"/>
                                            </p:txEl>
                                          </p:spTgt>
                                        </p:tgtEl>
                                      </p:cBhvr>
                                    </p:animEffect>
                                  </p:childTnLst>
                                </p:cTn>
                              </p:par>
                              <p:par>
                                <p:cTn id="13" presetID="63" presetClass="path" presetSubtype="0" decel="100000" fill="hold" grpId="1" nodeType="withEffect">
                                  <p:stCondLst>
                                    <p:cond delay="0"/>
                                  </p:stCondLst>
                                  <p:childTnLst>
                                    <p:animMotion origin="layout" path="M -0.14336 1.11111E-6 L 1.45833E-6 1.11111E-6 " pathEditMode="relative" rAng="0" ptsTypes="AA">
                                      <p:cBhvr>
                                        <p:cTn id="14" dur="750" fill="hold"/>
                                        <p:tgtEl>
                                          <p:spTgt spid="14">
                                            <p:txEl>
                                              <p:pRg st="0" end="0"/>
                                            </p:txEl>
                                          </p:spTgt>
                                        </p:tgtEl>
                                        <p:attrNameLst>
                                          <p:attrName>ppt_x</p:attrName>
                                          <p:attrName>ppt_y</p:attrName>
                                        </p:attrNameLst>
                                      </p:cBhvr>
                                      <p:rCtr x="7161" y="0"/>
                                    </p:animMotion>
                                  </p:childTnLst>
                                </p:cTn>
                              </p:par>
                            </p:childTnLst>
                          </p:cTn>
                        </p:par>
                        <p:par>
                          <p:cTn id="15" fill="hold">
                            <p:stCondLst>
                              <p:cond delay="1250"/>
                            </p:stCondLst>
                            <p:childTnLst>
                              <p:par>
                                <p:cTn id="16" presetID="10" presetClass="entr" presetSubtype="0" fill="hold" grpId="0" nodeType="afterEffect">
                                  <p:stCondLst>
                                    <p:cond delay="25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750"/>
                                        <p:tgtEl>
                                          <p:spTgt spid="15"/>
                                        </p:tgtEl>
                                      </p:cBhvr>
                                    </p:animEffect>
                                  </p:childTnLst>
                                </p:cTn>
                              </p:par>
                            </p:childTnLst>
                          </p:cTn>
                        </p:par>
                        <p:par>
                          <p:cTn id="19" fill="hold">
                            <p:stCondLst>
                              <p:cond delay="2250"/>
                            </p:stCondLst>
                            <p:childTnLst>
                              <p:par>
                                <p:cTn id="20" presetID="10" presetClass="entr" presetSubtype="0" fill="hold" grpId="0" nodeType="afterEffect">
                                  <p:stCondLst>
                                    <p:cond delay="25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14" grpId="1" build="p"/>
      <p:bldP spid="15" grpId="0"/>
      <p:bldP spid="32" grpId="0"/>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Freeform: Shape 64"/>
          <p:cNvSpPr>
            <a:spLocks noChangeAspect="1"/>
          </p:cNvSpPr>
          <p:nvPr/>
        </p:nvSpPr>
        <p:spPr>
          <a:xfrm>
            <a:off x="232519" y="-2693505"/>
            <a:ext cx="4728754" cy="4728754"/>
          </a:xfrm>
          <a:custGeom>
            <a:avLst/>
            <a:gdLst>
              <a:gd name="connsiteX0" fmla="*/ 244064 w 488128"/>
              <a:gd name="connsiteY0" fmla="*/ 0 h 488128"/>
              <a:gd name="connsiteX1" fmla="*/ 488128 w 488128"/>
              <a:gd name="connsiteY1" fmla="*/ 244064 h 488128"/>
              <a:gd name="connsiteX2" fmla="*/ 244064 w 488128"/>
              <a:gd name="connsiteY2" fmla="*/ 488128 h 488128"/>
              <a:gd name="connsiteX3" fmla="*/ 0 w 488128"/>
              <a:gd name="connsiteY3" fmla="*/ 244064 h 488128"/>
              <a:gd name="connsiteX4" fmla="*/ 244064 w 488128"/>
              <a:gd name="connsiteY4" fmla="*/ 0 h 48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28" h="488128">
                <a:moveTo>
                  <a:pt x="244064" y="0"/>
                </a:moveTo>
                <a:cubicBezTo>
                  <a:pt x="378857" y="0"/>
                  <a:pt x="488128" y="109271"/>
                  <a:pt x="488128" y="244064"/>
                </a:cubicBezTo>
                <a:cubicBezTo>
                  <a:pt x="488128" y="378857"/>
                  <a:pt x="378857" y="488128"/>
                  <a:pt x="244064" y="488128"/>
                </a:cubicBezTo>
                <a:cubicBezTo>
                  <a:pt x="109271" y="488128"/>
                  <a:pt x="0" y="378857"/>
                  <a:pt x="0" y="244064"/>
                </a:cubicBezTo>
                <a:cubicBezTo>
                  <a:pt x="0" y="109271"/>
                  <a:pt x="109271" y="0"/>
                  <a:pt x="24406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14" name="Text Placeholder 13"/>
          <p:cNvSpPr>
            <a:spLocks noGrp="1"/>
          </p:cNvSpPr>
          <p:nvPr>
            <p:ph type="body" sz="quarter" idx="10"/>
          </p:nvPr>
        </p:nvSpPr>
        <p:spPr>
          <a:xfrm>
            <a:off x="368300" y="2662267"/>
            <a:ext cx="5245100" cy="1338828"/>
          </a:xfrm>
        </p:spPr>
        <p:txBody>
          <a:bodyPr/>
          <a:lstStyle/>
          <a:p>
            <a:r>
              <a:rPr lang="en-US" sz="1800" dirty="0"/>
              <a:t>The objective of this audit was to assess the performance mode of the hot site backup from a minimal downtime perspective and to determine if business activities can be resumed in as little time as possible with minimal/no data loss.</a:t>
            </a:r>
          </a:p>
        </p:txBody>
      </p:sp>
      <p:sp>
        <p:nvSpPr>
          <p:cNvPr id="15" name="Text Placeholder 14"/>
          <p:cNvSpPr>
            <a:spLocks noGrp="1"/>
          </p:cNvSpPr>
          <p:nvPr>
            <p:ph type="body" sz="quarter" idx="11"/>
          </p:nvPr>
        </p:nvSpPr>
        <p:spPr>
          <a:xfrm>
            <a:off x="6096000" y="891862"/>
            <a:ext cx="5671764" cy="840230"/>
          </a:xfrm>
        </p:spPr>
        <p:txBody>
          <a:bodyPr/>
          <a:lstStyle/>
          <a:p>
            <a:pPr lvl="1"/>
            <a:r>
              <a:rPr lang="en-US" sz="1800" dirty="0"/>
              <a:t>Based on the outcomes of procedures performed during the walkthrough phase, we selected the following areas for testing:</a:t>
            </a:r>
          </a:p>
        </p:txBody>
      </p:sp>
      <p:sp>
        <p:nvSpPr>
          <p:cNvPr id="32" name="Title 31"/>
          <p:cNvSpPr>
            <a:spLocks noGrp="1"/>
          </p:cNvSpPr>
          <p:nvPr>
            <p:ph type="title"/>
          </p:nvPr>
        </p:nvSpPr>
        <p:spPr>
          <a:xfrm>
            <a:off x="555244" y="0"/>
            <a:ext cx="4083304" cy="1357295"/>
          </a:xfrm>
        </p:spPr>
        <p:txBody>
          <a:bodyPr/>
          <a:lstStyle/>
          <a:p>
            <a:r>
              <a:rPr lang="en-US" b="1" dirty="0">
                <a:gradFill>
                  <a:gsLst>
                    <a:gs pos="15000">
                      <a:schemeClr val="bg1"/>
                    </a:gs>
                    <a:gs pos="47000">
                      <a:schemeClr val="bg1"/>
                    </a:gs>
                  </a:gsLst>
                  <a:lin ang="5400000" scaled="1"/>
                </a:gradFill>
              </a:rPr>
              <a:t>Audit Scope and Objectives</a:t>
            </a:r>
          </a:p>
        </p:txBody>
      </p:sp>
      <p:sp>
        <p:nvSpPr>
          <p:cNvPr id="22" name="Text Placeholder 21"/>
          <p:cNvSpPr>
            <a:spLocks noGrp="1"/>
          </p:cNvSpPr>
          <p:nvPr>
            <p:ph type="body" sz="quarter" idx="13"/>
          </p:nvPr>
        </p:nvSpPr>
        <p:spPr>
          <a:xfrm>
            <a:off x="6096000" y="2417696"/>
            <a:ext cx="5671764" cy="2093907"/>
          </a:xfrm>
        </p:spPr>
        <p:txBody>
          <a:bodyPr/>
          <a:lstStyle/>
          <a:p>
            <a:r>
              <a:rPr lang="en-US" sz="1800" dirty="0"/>
              <a:t>Determine maximum downtime and financial loss before data/business activities is resumed after a failure occurs</a:t>
            </a:r>
          </a:p>
          <a:p>
            <a:r>
              <a:rPr lang="en-US" sz="1800" dirty="0"/>
              <a:t>Compare to current DR plan documentation estimates</a:t>
            </a:r>
          </a:p>
          <a:p>
            <a:r>
              <a:rPr lang="en-US" sz="1800" dirty="0"/>
              <a:t>Interview admins and leadership to determine DR plan awareness and training levels</a:t>
            </a:r>
          </a:p>
        </p:txBody>
      </p:sp>
      <p:sp>
        <p:nvSpPr>
          <p:cNvPr id="2" name="Slide Number Placeholder 1">
            <a:extLst>
              <a:ext uri="{FF2B5EF4-FFF2-40B4-BE49-F238E27FC236}">
                <a16:creationId xmlns:a16="http://schemas.microsoft.com/office/drawing/2014/main" id="{F97B94C9-D51E-433C-9807-665F281FFA80}"/>
              </a:ext>
            </a:extLst>
          </p:cNvPr>
          <p:cNvSpPr>
            <a:spLocks noGrp="1"/>
          </p:cNvSpPr>
          <p:nvPr>
            <p:ph type="sldNum" sz="quarter" idx="4"/>
          </p:nvPr>
        </p:nvSpPr>
        <p:spPr/>
        <p:txBody>
          <a:bodyPr/>
          <a:lstStyle/>
          <a:p>
            <a:fld id="{4997E989-D798-4C62-8E93-3D2D613C2488}" type="slidenum">
              <a:rPr lang="en-US" smtClean="0"/>
              <a:pPr/>
              <a:t>3</a:t>
            </a:fld>
            <a:endParaRPr lang="en-US"/>
          </a:p>
        </p:txBody>
      </p:sp>
    </p:spTree>
    <p:extLst>
      <p:ext uri="{BB962C8B-B14F-4D97-AF65-F5344CB8AC3E}">
        <p14:creationId xmlns:p14="http://schemas.microsoft.com/office/powerpoint/2010/main" val="41152902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fade">
                                      <p:cBhvr>
                                        <p:cTn id="12" dur="500"/>
                                        <p:tgtEl>
                                          <p:spTgt spid="14">
                                            <p:txEl>
                                              <p:pRg st="0" end="0"/>
                                            </p:txEl>
                                          </p:spTgt>
                                        </p:tgtEl>
                                      </p:cBhvr>
                                    </p:animEffect>
                                  </p:childTnLst>
                                </p:cTn>
                              </p:par>
                              <p:par>
                                <p:cTn id="13" presetID="63" presetClass="path" presetSubtype="0" decel="100000" fill="hold" grpId="1" nodeType="withEffect">
                                  <p:stCondLst>
                                    <p:cond delay="0"/>
                                  </p:stCondLst>
                                  <p:childTnLst>
                                    <p:animMotion origin="layout" path="M -0.14336 1.11111E-6 L 1.45833E-6 1.11111E-6 " pathEditMode="relative" rAng="0" ptsTypes="AA">
                                      <p:cBhvr>
                                        <p:cTn id="14" dur="750" fill="hold"/>
                                        <p:tgtEl>
                                          <p:spTgt spid="14">
                                            <p:txEl>
                                              <p:pRg st="0" end="0"/>
                                            </p:txEl>
                                          </p:spTgt>
                                        </p:tgtEl>
                                        <p:attrNameLst>
                                          <p:attrName>ppt_x</p:attrName>
                                          <p:attrName>ppt_y</p:attrName>
                                        </p:attrNameLst>
                                      </p:cBhvr>
                                      <p:rCtr x="7161" y="0"/>
                                    </p:animMotion>
                                  </p:childTnLst>
                                </p:cTn>
                              </p:par>
                            </p:childTnLst>
                          </p:cTn>
                        </p:par>
                        <p:par>
                          <p:cTn id="15" fill="hold">
                            <p:stCondLst>
                              <p:cond delay="1250"/>
                            </p:stCondLst>
                            <p:childTnLst>
                              <p:par>
                                <p:cTn id="16" presetID="10" presetClass="entr" presetSubtype="0" fill="hold" grpId="0" nodeType="afterEffect">
                                  <p:stCondLst>
                                    <p:cond delay="25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750"/>
                                        <p:tgtEl>
                                          <p:spTgt spid="15"/>
                                        </p:tgtEl>
                                      </p:cBhvr>
                                    </p:animEffect>
                                  </p:childTnLst>
                                </p:cTn>
                              </p:par>
                            </p:childTnLst>
                          </p:cTn>
                        </p:par>
                        <p:par>
                          <p:cTn id="19" fill="hold">
                            <p:stCondLst>
                              <p:cond delay="2250"/>
                            </p:stCondLst>
                            <p:childTnLst>
                              <p:par>
                                <p:cTn id="20" presetID="10" presetClass="entr" presetSubtype="0" fill="hold" grpId="0" nodeType="afterEffect">
                                  <p:stCondLst>
                                    <p:cond delay="25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14" grpId="1" build="p"/>
      <p:bldP spid="15" grpId="0"/>
      <p:bldP spid="32"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1"/>
          </p:nvPr>
        </p:nvSpPr>
        <p:spPr>
          <a:xfrm>
            <a:off x="270786" y="2872740"/>
            <a:ext cx="12060913" cy="3524042"/>
          </a:xfrm>
        </p:spPr>
        <p:txBody>
          <a:bodyPr/>
          <a:lstStyle/>
          <a:p>
            <a:pPr algn="l"/>
            <a:r>
              <a:rPr lang="en-US" sz="2000" dirty="0"/>
              <a:t>During our review we noted that the daily backup carried out did include all data classified/assessed as critical to the firm. </a:t>
            </a:r>
          </a:p>
          <a:p>
            <a:pPr algn="l"/>
            <a:r>
              <a:rPr lang="en-US" sz="2000" b="1" dirty="0"/>
              <a:t>Standards &amp; Procedures - </a:t>
            </a:r>
            <a:r>
              <a:rPr lang="en-US" sz="2000" dirty="0"/>
              <a:t>The firms risk assessment methodology  prepared using the NIST 800-34 special publication requires that a complete business impact analysis of all business units should be carried out to determine the class of data to be backed up. </a:t>
            </a:r>
            <a:br>
              <a:rPr lang="en-US" sz="2000" dirty="0"/>
            </a:br>
            <a:r>
              <a:rPr lang="en-US" sz="2000" dirty="0"/>
              <a:t>We believe that the cause of the critical data being missing from the daily backup is because the BCP team did not carry long all business unit when conducting the business impact analysis of the firm. </a:t>
            </a:r>
          </a:p>
          <a:p>
            <a:pPr algn="l"/>
            <a:r>
              <a:rPr lang="en-US" sz="2000" b="1" dirty="0"/>
              <a:t>Impact to the business - </a:t>
            </a:r>
            <a:r>
              <a:rPr lang="en-US" sz="2000" dirty="0"/>
              <a:t>If all critical data are not backed up as needed, the firm may lose such data in the event of a disaster.</a:t>
            </a:r>
          </a:p>
          <a:p>
            <a:pPr algn="l"/>
            <a:r>
              <a:rPr lang="en-US" sz="2000" b="1" dirty="0"/>
              <a:t>Recommendations -  </a:t>
            </a:r>
            <a:r>
              <a:rPr lang="en-US" sz="2000" dirty="0"/>
              <a:t>We therefore recommend that the firm should consider all business units when conducting a business impact analysis and ensure all critical data are captured in their daily backup</a:t>
            </a:r>
          </a:p>
        </p:txBody>
      </p:sp>
      <p:sp>
        <p:nvSpPr>
          <p:cNvPr id="12" name="Text Placeholder 11"/>
          <p:cNvSpPr>
            <a:spLocks noGrp="1"/>
          </p:cNvSpPr>
          <p:nvPr>
            <p:ph type="body" sz="quarter" idx="12"/>
          </p:nvPr>
        </p:nvSpPr>
        <p:spPr>
          <a:xfrm>
            <a:off x="4197964" y="280865"/>
            <a:ext cx="3804247" cy="1494768"/>
          </a:xfrm>
        </p:spPr>
        <p:txBody>
          <a:bodyPr/>
          <a:lstStyle/>
          <a:p>
            <a:r>
              <a:rPr lang="en-US" sz="4400" dirty="0"/>
              <a:t>Audit Finding</a:t>
            </a:r>
          </a:p>
          <a:p>
            <a:r>
              <a:rPr lang="en-US" sz="4800" dirty="0"/>
              <a:t>1</a:t>
            </a:r>
          </a:p>
        </p:txBody>
      </p:sp>
      <p:sp>
        <p:nvSpPr>
          <p:cNvPr id="3" name="TextBox 2"/>
          <p:cNvSpPr txBox="1"/>
          <p:nvPr/>
        </p:nvSpPr>
        <p:spPr>
          <a:xfrm>
            <a:off x="639087" y="2245975"/>
            <a:ext cx="5562600" cy="523220"/>
          </a:xfrm>
          <a:prstGeom prst="rect">
            <a:avLst/>
          </a:prstGeom>
          <a:noFill/>
        </p:spPr>
        <p:txBody>
          <a:bodyPr wrap="square" rtlCol="0">
            <a:spAutoFit/>
          </a:bodyPr>
          <a:lstStyle/>
          <a:p>
            <a:r>
              <a:rPr lang="en-US" sz="2800" b="1" dirty="0">
                <a:solidFill>
                  <a:srgbClr val="FFFFFF">
                    <a:lumMod val="85000"/>
                    <a:lumOff val="15000"/>
                  </a:srgbClr>
                </a:solidFill>
                <a:effectLst>
                  <a:glow rad="63500">
                    <a:schemeClr val="accent2">
                      <a:satMod val="175000"/>
                      <a:alpha val="40000"/>
                    </a:schemeClr>
                  </a:glow>
                </a:effectLst>
                <a:latin typeface="Segoe UI Semilight" panose="020B0402040204020203" pitchFamily="34" charset="0"/>
                <a:cs typeface="Segoe UI Semilight" panose="020B0402040204020203" pitchFamily="34" charset="0"/>
              </a:rPr>
              <a:t>Incomplete Data backup</a:t>
            </a:r>
          </a:p>
        </p:txBody>
      </p:sp>
    </p:spTree>
    <p:extLst>
      <p:ext uri="{BB962C8B-B14F-4D97-AF65-F5344CB8AC3E}">
        <p14:creationId xmlns:p14="http://schemas.microsoft.com/office/powerpoint/2010/main" val="4070214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animEffect transition="in" filter="fade">
                                      <p:cBhvr>
                                        <p:cTn id="15" dur="500"/>
                                        <p:tgtEl>
                                          <p:spTgt spid="11">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Effect transition="in" filter="fade">
                                      <p:cBhvr>
                                        <p:cTn id="19" dur="500"/>
                                        <p:tgtEl>
                                          <p:spTgt spid="11">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1">
                                            <p:txEl>
                                              <p:pRg st="3" end="3"/>
                                            </p:txEl>
                                          </p:spTgt>
                                        </p:tgtEl>
                                        <p:attrNameLst>
                                          <p:attrName>style.visibility</p:attrName>
                                        </p:attrNameLst>
                                      </p:cBhvr>
                                      <p:to>
                                        <p:strVal val="visible"/>
                                      </p:to>
                                    </p:set>
                                    <p:animEffect transition="in" filter="fade">
                                      <p:cBhvr>
                                        <p:cTn id="23"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1"/>
          </p:nvPr>
        </p:nvSpPr>
        <p:spPr>
          <a:xfrm>
            <a:off x="270787" y="2872740"/>
            <a:ext cx="11658600" cy="3652282"/>
          </a:xfrm>
        </p:spPr>
        <p:txBody>
          <a:bodyPr/>
          <a:lstStyle/>
          <a:p>
            <a:pPr algn="l"/>
            <a:r>
              <a:rPr lang="en-US" sz="2000" b="1" dirty="0"/>
              <a:t>Standards</a:t>
            </a:r>
            <a:r>
              <a:rPr lang="en-US" sz="2000" dirty="0"/>
              <a:t> – NIST SP-853 Control CP-1 (p. 94), SP-834</a:t>
            </a:r>
          </a:p>
          <a:p>
            <a:pPr algn="l"/>
            <a:r>
              <a:rPr lang="en-US" sz="2000" b="1" dirty="0"/>
              <a:t>Root Cause of the issue </a:t>
            </a:r>
            <a:r>
              <a:rPr lang="en-US" sz="2000" dirty="0"/>
              <a:t>– Lack of leadership buy-in on DR plan, interviews displayed a sense that such training is a waste of company resources. Any new training is viewed this way, rather than as a necessary risk management tool. Business planning does not provide copies of DR plan to staff unless requested. </a:t>
            </a:r>
          </a:p>
          <a:p>
            <a:pPr algn="l"/>
            <a:r>
              <a:rPr lang="en-US" sz="2000" b="1" dirty="0"/>
              <a:t>Impact to the business </a:t>
            </a:r>
            <a:r>
              <a:rPr lang="en-US" sz="2000" dirty="0"/>
              <a:t>- Business continuity would be affected by a disaster, as few staff would know how to switch to the backup site, who to contact for technical assistance, and how to communicate with management for status updates. Power outages could conceivably cause a complete shutdown at the firm until main power is restored.</a:t>
            </a:r>
          </a:p>
          <a:p>
            <a:pPr algn="l"/>
            <a:r>
              <a:rPr lang="en-US" sz="2000" b="1" dirty="0"/>
              <a:t>Recommendations</a:t>
            </a:r>
            <a:r>
              <a:rPr lang="en-US" sz="2000" dirty="0"/>
              <a:t> - To promote DR plan comprehension and proficiency, full interrupt testing of DR plan with leadership and management involvement.</a:t>
            </a:r>
          </a:p>
        </p:txBody>
      </p:sp>
      <p:sp>
        <p:nvSpPr>
          <p:cNvPr id="12" name="Text Placeholder 11"/>
          <p:cNvSpPr>
            <a:spLocks noGrp="1"/>
          </p:cNvSpPr>
          <p:nvPr>
            <p:ph type="body" sz="quarter" idx="12"/>
          </p:nvPr>
        </p:nvSpPr>
        <p:spPr>
          <a:xfrm>
            <a:off x="4197964" y="280865"/>
            <a:ext cx="3804247" cy="1494768"/>
          </a:xfrm>
        </p:spPr>
        <p:txBody>
          <a:bodyPr/>
          <a:lstStyle/>
          <a:p>
            <a:r>
              <a:rPr lang="en-US" sz="4400" dirty="0"/>
              <a:t>Audit Finding</a:t>
            </a:r>
          </a:p>
          <a:p>
            <a:r>
              <a:rPr lang="en-US" sz="4800" dirty="0"/>
              <a:t>2</a:t>
            </a:r>
          </a:p>
        </p:txBody>
      </p:sp>
      <p:sp>
        <p:nvSpPr>
          <p:cNvPr id="3" name="TextBox 2"/>
          <p:cNvSpPr txBox="1"/>
          <p:nvPr/>
        </p:nvSpPr>
        <p:spPr>
          <a:xfrm>
            <a:off x="626387" y="2245975"/>
            <a:ext cx="11290300" cy="523220"/>
          </a:xfrm>
          <a:prstGeom prst="rect">
            <a:avLst/>
          </a:prstGeom>
          <a:noFill/>
        </p:spPr>
        <p:txBody>
          <a:bodyPr wrap="square" rtlCol="0">
            <a:spAutoFit/>
          </a:bodyPr>
          <a:lstStyle/>
          <a:p>
            <a:r>
              <a:rPr lang="en-US" sz="2800" b="1" dirty="0">
                <a:solidFill>
                  <a:srgbClr val="FFFFFF">
                    <a:lumMod val="85000"/>
                    <a:lumOff val="15000"/>
                  </a:srgbClr>
                </a:solidFill>
                <a:effectLst>
                  <a:glow rad="63500">
                    <a:schemeClr val="accent2">
                      <a:satMod val="175000"/>
                      <a:alpha val="40000"/>
                    </a:schemeClr>
                  </a:glow>
                </a:effectLst>
                <a:latin typeface="Segoe UI Semilight" panose="020B0402040204020203" pitchFamily="34" charset="0"/>
                <a:cs typeface="Segoe UI Semilight" panose="020B0402040204020203" pitchFamily="34" charset="0"/>
              </a:rPr>
              <a:t>Current DR plan documentation is not easily located by management</a:t>
            </a:r>
          </a:p>
        </p:txBody>
      </p:sp>
    </p:spTree>
    <p:extLst>
      <p:ext uri="{BB962C8B-B14F-4D97-AF65-F5344CB8AC3E}">
        <p14:creationId xmlns:p14="http://schemas.microsoft.com/office/powerpoint/2010/main" val="4005931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animEffect transition="in" filter="fade">
                                      <p:cBhvr>
                                        <p:cTn id="15" dur="500"/>
                                        <p:tgtEl>
                                          <p:spTgt spid="11">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Effect transition="in" filter="fade">
                                      <p:cBhvr>
                                        <p:cTn id="19" dur="500"/>
                                        <p:tgtEl>
                                          <p:spTgt spid="11">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1">
                                            <p:txEl>
                                              <p:pRg st="3" end="3"/>
                                            </p:txEl>
                                          </p:spTgt>
                                        </p:tgtEl>
                                        <p:attrNameLst>
                                          <p:attrName>style.visibility</p:attrName>
                                        </p:attrNameLst>
                                      </p:cBhvr>
                                      <p:to>
                                        <p:strVal val="visible"/>
                                      </p:to>
                                    </p:set>
                                    <p:animEffect transition="in" filter="fade">
                                      <p:cBhvr>
                                        <p:cTn id="23"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1"/>
          </p:nvPr>
        </p:nvSpPr>
        <p:spPr>
          <a:xfrm>
            <a:off x="270787" y="2872740"/>
            <a:ext cx="11658600" cy="2970044"/>
          </a:xfrm>
        </p:spPr>
        <p:txBody>
          <a:bodyPr/>
          <a:lstStyle/>
          <a:p>
            <a:pPr algn="l"/>
            <a:r>
              <a:rPr lang="en-US" sz="2000" b="1" dirty="0"/>
              <a:t>Standards</a:t>
            </a:r>
            <a:r>
              <a:rPr lang="en-US" sz="2000" dirty="0"/>
              <a:t> – NIST SP-853 Control CP-10 (p. 104), SP-834</a:t>
            </a:r>
          </a:p>
          <a:p>
            <a:pPr algn="l"/>
            <a:r>
              <a:rPr lang="en-US" sz="2000" b="1" dirty="0"/>
              <a:t>Root Cause of the issue </a:t>
            </a:r>
            <a:r>
              <a:rPr lang="en-US" sz="2000" dirty="0"/>
              <a:t>– DR planning staff disconnected from relevant business units, leaving RTO estimates significantly higher than necessary for business operation.</a:t>
            </a:r>
          </a:p>
          <a:p>
            <a:pPr algn="l"/>
            <a:r>
              <a:rPr lang="en-US" sz="2000" b="1" dirty="0"/>
              <a:t>Impact to the business </a:t>
            </a:r>
            <a:r>
              <a:rPr lang="en-US" sz="2000" dirty="0"/>
              <a:t>– Significantly greater resource drain would occur, as staff strive to return to full operations, but without meaningful impact on revenue or client relations. This drains limited labor and funding from other mission-critical activities.</a:t>
            </a:r>
          </a:p>
          <a:p>
            <a:pPr algn="l"/>
            <a:r>
              <a:rPr lang="en-US" sz="2000" b="1" dirty="0"/>
              <a:t>Recommendations</a:t>
            </a:r>
            <a:r>
              <a:rPr lang="en-US" sz="2000" dirty="0"/>
              <a:t> – Bi-monthly RTO and RPO (Recovery Point Objective) meetings between IT staff and heads of business units to synchronize planning. Emphasis is on a single agreed-upon set of metrics, combined with effective dissemination of the agreement to staff.</a:t>
            </a:r>
          </a:p>
        </p:txBody>
      </p:sp>
      <p:sp>
        <p:nvSpPr>
          <p:cNvPr id="12" name="Text Placeholder 11"/>
          <p:cNvSpPr>
            <a:spLocks noGrp="1"/>
          </p:cNvSpPr>
          <p:nvPr>
            <p:ph type="body" sz="quarter" idx="12"/>
          </p:nvPr>
        </p:nvSpPr>
        <p:spPr>
          <a:xfrm>
            <a:off x="4197964" y="280865"/>
            <a:ext cx="3804247" cy="1494768"/>
          </a:xfrm>
        </p:spPr>
        <p:txBody>
          <a:bodyPr/>
          <a:lstStyle/>
          <a:p>
            <a:r>
              <a:rPr lang="en-US" sz="4400" dirty="0"/>
              <a:t>Audit Finding</a:t>
            </a:r>
          </a:p>
          <a:p>
            <a:r>
              <a:rPr lang="en-US" sz="4800" dirty="0"/>
              <a:t>3</a:t>
            </a:r>
          </a:p>
        </p:txBody>
      </p:sp>
      <p:sp>
        <p:nvSpPr>
          <p:cNvPr id="3" name="TextBox 2"/>
          <p:cNvSpPr txBox="1"/>
          <p:nvPr/>
        </p:nvSpPr>
        <p:spPr>
          <a:xfrm>
            <a:off x="626387" y="2245975"/>
            <a:ext cx="11290300" cy="523220"/>
          </a:xfrm>
          <a:prstGeom prst="rect">
            <a:avLst/>
          </a:prstGeom>
          <a:noFill/>
        </p:spPr>
        <p:txBody>
          <a:bodyPr wrap="square" rtlCol="0">
            <a:spAutoFit/>
          </a:bodyPr>
          <a:lstStyle/>
          <a:p>
            <a:r>
              <a:rPr lang="en-US" sz="2800" b="1" dirty="0">
                <a:solidFill>
                  <a:srgbClr val="FFFFFF">
                    <a:lumMod val="85000"/>
                    <a:lumOff val="15000"/>
                  </a:srgbClr>
                </a:solidFill>
                <a:effectLst>
                  <a:glow rad="63500">
                    <a:schemeClr val="accent2">
                      <a:satMod val="175000"/>
                      <a:alpha val="40000"/>
                    </a:schemeClr>
                  </a:glow>
                </a:effectLst>
                <a:latin typeface="Segoe UI Semilight" panose="020B0402040204020203" pitchFamily="34" charset="0"/>
                <a:cs typeface="Segoe UI Semilight" panose="020B0402040204020203" pitchFamily="34" charset="0"/>
              </a:rPr>
              <a:t>Actual Recovery Time Objective (est. 12 </a:t>
            </a:r>
            <a:r>
              <a:rPr lang="en-US" sz="2800" b="1" dirty="0" err="1">
                <a:solidFill>
                  <a:srgbClr val="FFFFFF">
                    <a:lumMod val="85000"/>
                    <a:lumOff val="15000"/>
                  </a:srgbClr>
                </a:solidFill>
                <a:effectLst>
                  <a:glow rad="63500">
                    <a:schemeClr val="accent2">
                      <a:satMod val="175000"/>
                      <a:alpha val="40000"/>
                    </a:schemeClr>
                  </a:glow>
                </a:effectLst>
                <a:latin typeface="Segoe UI Semilight" panose="020B0402040204020203" pitchFamily="34" charset="0"/>
                <a:cs typeface="Segoe UI Semilight" panose="020B0402040204020203" pitchFamily="34" charset="0"/>
              </a:rPr>
              <a:t>hrs</a:t>
            </a:r>
            <a:r>
              <a:rPr lang="en-US" sz="2800" b="1" dirty="0">
                <a:solidFill>
                  <a:srgbClr val="FFFFFF">
                    <a:lumMod val="85000"/>
                    <a:lumOff val="15000"/>
                  </a:srgbClr>
                </a:solidFill>
                <a:effectLst>
                  <a:glow rad="63500">
                    <a:schemeClr val="accent2">
                      <a:satMod val="175000"/>
                      <a:alpha val="40000"/>
                    </a:schemeClr>
                  </a:glow>
                </a:effectLst>
                <a:latin typeface="Segoe UI Semilight" panose="020B0402040204020203" pitchFamily="34" charset="0"/>
                <a:cs typeface="Segoe UI Semilight" panose="020B0402040204020203" pitchFamily="34" charset="0"/>
              </a:rPr>
              <a:t>) vs. planned RTO (2 </a:t>
            </a:r>
            <a:r>
              <a:rPr lang="en-US" sz="2800" b="1" dirty="0" err="1">
                <a:solidFill>
                  <a:srgbClr val="FFFFFF">
                    <a:lumMod val="85000"/>
                    <a:lumOff val="15000"/>
                  </a:srgbClr>
                </a:solidFill>
                <a:effectLst>
                  <a:glow rad="63500">
                    <a:schemeClr val="accent2">
                      <a:satMod val="175000"/>
                      <a:alpha val="40000"/>
                    </a:schemeClr>
                  </a:glow>
                </a:effectLst>
                <a:latin typeface="Segoe UI Semilight" panose="020B0402040204020203" pitchFamily="34" charset="0"/>
                <a:cs typeface="Segoe UI Semilight" panose="020B0402040204020203" pitchFamily="34" charset="0"/>
              </a:rPr>
              <a:t>hrs</a:t>
            </a:r>
            <a:r>
              <a:rPr lang="en-US" sz="2800" b="1" dirty="0">
                <a:solidFill>
                  <a:srgbClr val="FFFFFF">
                    <a:lumMod val="85000"/>
                    <a:lumOff val="15000"/>
                  </a:srgbClr>
                </a:solidFill>
                <a:effectLst>
                  <a:glow rad="63500">
                    <a:schemeClr val="accent2">
                      <a:satMod val="175000"/>
                      <a:alpha val="40000"/>
                    </a:schemeClr>
                  </a:glow>
                </a:effectLst>
                <a:latin typeface="Segoe UI Semilight" panose="020B0402040204020203" pitchFamily="34" charset="0"/>
                <a:cs typeface="Segoe UI Semilight" panose="020B0402040204020203" pitchFamily="34" charset="0"/>
              </a:rPr>
              <a:t>)</a:t>
            </a:r>
          </a:p>
        </p:txBody>
      </p:sp>
    </p:spTree>
    <p:extLst>
      <p:ext uri="{BB962C8B-B14F-4D97-AF65-F5344CB8AC3E}">
        <p14:creationId xmlns:p14="http://schemas.microsoft.com/office/powerpoint/2010/main" val="2724504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animEffect transition="in" filter="fade">
                                      <p:cBhvr>
                                        <p:cTn id="15" dur="500"/>
                                        <p:tgtEl>
                                          <p:spTgt spid="11">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Effect transition="in" filter="fade">
                                      <p:cBhvr>
                                        <p:cTn id="19" dur="500"/>
                                        <p:tgtEl>
                                          <p:spTgt spid="11">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1">
                                            <p:txEl>
                                              <p:pRg st="3" end="3"/>
                                            </p:txEl>
                                          </p:spTgt>
                                        </p:tgtEl>
                                        <p:attrNameLst>
                                          <p:attrName>style.visibility</p:attrName>
                                        </p:attrNameLst>
                                      </p:cBhvr>
                                      <p:to>
                                        <p:strVal val="visible"/>
                                      </p:to>
                                    </p:set>
                                    <p:animEffect transition="in" filter="fade">
                                      <p:cBhvr>
                                        <p:cTn id="23"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1"/>
          </p:nvPr>
        </p:nvSpPr>
        <p:spPr>
          <a:xfrm>
            <a:off x="270787" y="2872740"/>
            <a:ext cx="11658600" cy="2970044"/>
          </a:xfrm>
        </p:spPr>
        <p:txBody>
          <a:bodyPr/>
          <a:lstStyle/>
          <a:p>
            <a:pPr algn="l"/>
            <a:r>
              <a:rPr lang="en-US" sz="2000" dirty="0"/>
              <a:t>During our review we noted that the firm did not test the failover process for recovering data from the back up site.</a:t>
            </a:r>
          </a:p>
          <a:p>
            <a:pPr algn="l"/>
            <a:r>
              <a:rPr lang="en-US" sz="2000" b="1" dirty="0"/>
              <a:t>Standards &amp; Procedures -  </a:t>
            </a:r>
            <a:r>
              <a:rPr lang="en-US" sz="2000" dirty="0"/>
              <a:t>This is not in line with ISACA’s COBIT framework used to develop the firm's policies and requires all section of the plan should be properly tested. The firm's policy also has a 0% downtime tolerance. </a:t>
            </a:r>
          </a:p>
          <a:p>
            <a:pPr algn="l"/>
            <a:r>
              <a:rPr lang="en-US" sz="2000" b="1" dirty="0"/>
              <a:t>Impact to the business  - </a:t>
            </a:r>
            <a:r>
              <a:rPr lang="en-US" sz="2000" dirty="0"/>
              <a:t>Not carrying out a failover test will not give the firm a fair assessment of the effectiveness of the plan.</a:t>
            </a:r>
          </a:p>
          <a:p>
            <a:pPr algn="l"/>
            <a:r>
              <a:rPr lang="en-US" sz="2000" b="1" dirty="0"/>
              <a:t>Recommendations - </a:t>
            </a:r>
            <a:r>
              <a:rPr lang="en-US" sz="2000" dirty="0"/>
              <a:t>We therefore recommend that a failover test of data from the hot site back up should be conducted regularly.</a:t>
            </a:r>
          </a:p>
        </p:txBody>
      </p:sp>
      <p:sp>
        <p:nvSpPr>
          <p:cNvPr id="12" name="Text Placeholder 11"/>
          <p:cNvSpPr>
            <a:spLocks noGrp="1"/>
          </p:cNvSpPr>
          <p:nvPr>
            <p:ph type="body" sz="quarter" idx="12"/>
          </p:nvPr>
        </p:nvSpPr>
        <p:spPr>
          <a:xfrm>
            <a:off x="4197964" y="280865"/>
            <a:ext cx="3804247" cy="1494768"/>
          </a:xfrm>
        </p:spPr>
        <p:txBody>
          <a:bodyPr/>
          <a:lstStyle/>
          <a:p>
            <a:r>
              <a:rPr lang="en-US" sz="4400" dirty="0"/>
              <a:t>Audit Finding</a:t>
            </a:r>
          </a:p>
          <a:p>
            <a:r>
              <a:rPr lang="en-US" sz="4800" dirty="0"/>
              <a:t>4</a:t>
            </a:r>
          </a:p>
        </p:txBody>
      </p:sp>
      <p:sp>
        <p:nvSpPr>
          <p:cNvPr id="3" name="TextBox 2"/>
          <p:cNvSpPr txBox="1"/>
          <p:nvPr/>
        </p:nvSpPr>
        <p:spPr>
          <a:xfrm>
            <a:off x="639087" y="2245975"/>
            <a:ext cx="5562600" cy="523220"/>
          </a:xfrm>
          <a:prstGeom prst="rect">
            <a:avLst/>
          </a:prstGeom>
          <a:noFill/>
        </p:spPr>
        <p:txBody>
          <a:bodyPr wrap="square" rtlCol="0">
            <a:spAutoFit/>
          </a:bodyPr>
          <a:lstStyle/>
          <a:p>
            <a:r>
              <a:rPr lang="en-US" sz="2800" b="1" dirty="0">
                <a:solidFill>
                  <a:srgbClr val="FFFFFF">
                    <a:lumMod val="85000"/>
                    <a:lumOff val="15000"/>
                  </a:srgbClr>
                </a:solidFill>
                <a:effectLst>
                  <a:glow rad="63500">
                    <a:schemeClr val="accent2">
                      <a:satMod val="175000"/>
                      <a:alpha val="40000"/>
                    </a:schemeClr>
                  </a:glow>
                </a:effectLst>
                <a:latin typeface="Segoe UI Semilight" panose="020B0402040204020203" pitchFamily="34" charset="0"/>
                <a:cs typeface="Segoe UI Semilight" panose="020B0402040204020203" pitchFamily="34" charset="0"/>
              </a:rPr>
              <a:t>Failover</a:t>
            </a:r>
            <a:r>
              <a:rPr lang="en-US" sz="2000" b="1" dirty="0">
                <a:effectLst>
                  <a:glow rad="63500">
                    <a:schemeClr val="accent2">
                      <a:satMod val="175000"/>
                      <a:alpha val="40000"/>
                    </a:schemeClr>
                  </a:glow>
                </a:effectLst>
              </a:rPr>
              <a:t> </a:t>
            </a:r>
            <a:r>
              <a:rPr lang="en-US" sz="2800" b="1" dirty="0">
                <a:solidFill>
                  <a:srgbClr val="FFFFFF">
                    <a:lumMod val="85000"/>
                    <a:lumOff val="15000"/>
                  </a:srgbClr>
                </a:solidFill>
                <a:effectLst>
                  <a:glow rad="63500">
                    <a:schemeClr val="accent2">
                      <a:satMod val="175000"/>
                      <a:alpha val="40000"/>
                    </a:schemeClr>
                  </a:glow>
                </a:effectLst>
                <a:latin typeface="Segoe UI Semilight" panose="020B0402040204020203" pitchFamily="34" charset="0"/>
                <a:cs typeface="Segoe UI Semilight" panose="020B0402040204020203" pitchFamily="34" charset="0"/>
              </a:rPr>
              <a:t>test was not conducted</a:t>
            </a:r>
          </a:p>
        </p:txBody>
      </p:sp>
    </p:spTree>
    <p:extLst>
      <p:ext uri="{BB962C8B-B14F-4D97-AF65-F5344CB8AC3E}">
        <p14:creationId xmlns:p14="http://schemas.microsoft.com/office/powerpoint/2010/main" val="3248013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animEffect transition="in" filter="fade">
                                      <p:cBhvr>
                                        <p:cTn id="15" dur="500"/>
                                        <p:tgtEl>
                                          <p:spTgt spid="11">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Effect transition="in" filter="fade">
                                      <p:cBhvr>
                                        <p:cTn id="19" dur="500"/>
                                        <p:tgtEl>
                                          <p:spTgt spid="11">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1">
                                            <p:txEl>
                                              <p:pRg st="3" end="3"/>
                                            </p:txEl>
                                          </p:spTgt>
                                        </p:tgtEl>
                                        <p:attrNameLst>
                                          <p:attrName>style.visibility</p:attrName>
                                        </p:attrNameLst>
                                      </p:cBhvr>
                                      <p:to>
                                        <p:strVal val="visible"/>
                                      </p:to>
                                    </p:set>
                                    <p:animEffect transition="in" filter="fade">
                                      <p:cBhvr>
                                        <p:cTn id="23"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Freeform: Shape 64"/>
          <p:cNvSpPr>
            <a:spLocks noChangeAspect="1"/>
          </p:cNvSpPr>
          <p:nvPr/>
        </p:nvSpPr>
        <p:spPr>
          <a:xfrm>
            <a:off x="232519" y="-2693505"/>
            <a:ext cx="4728754" cy="4728754"/>
          </a:xfrm>
          <a:custGeom>
            <a:avLst/>
            <a:gdLst>
              <a:gd name="connsiteX0" fmla="*/ 244064 w 488128"/>
              <a:gd name="connsiteY0" fmla="*/ 0 h 488128"/>
              <a:gd name="connsiteX1" fmla="*/ 488128 w 488128"/>
              <a:gd name="connsiteY1" fmla="*/ 244064 h 488128"/>
              <a:gd name="connsiteX2" fmla="*/ 244064 w 488128"/>
              <a:gd name="connsiteY2" fmla="*/ 488128 h 488128"/>
              <a:gd name="connsiteX3" fmla="*/ 0 w 488128"/>
              <a:gd name="connsiteY3" fmla="*/ 244064 h 488128"/>
              <a:gd name="connsiteX4" fmla="*/ 244064 w 488128"/>
              <a:gd name="connsiteY4" fmla="*/ 0 h 48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28" h="488128">
                <a:moveTo>
                  <a:pt x="244064" y="0"/>
                </a:moveTo>
                <a:cubicBezTo>
                  <a:pt x="378857" y="0"/>
                  <a:pt x="488128" y="109271"/>
                  <a:pt x="488128" y="244064"/>
                </a:cubicBezTo>
                <a:cubicBezTo>
                  <a:pt x="488128" y="378857"/>
                  <a:pt x="378857" y="488128"/>
                  <a:pt x="244064" y="488128"/>
                </a:cubicBezTo>
                <a:cubicBezTo>
                  <a:pt x="109271" y="488128"/>
                  <a:pt x="0" y="378857"/>
                  <a:pt x="0" y="244064"/>
                </a:cubicBezTo>
                <a:cubicBezTo>
                  <a:pt x="0" y="109271"/>
                  <a:pt x="109271" y="0"/>
                  <a:pt x="24406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32" name="Title 31"/>
          <p:cNvSpPr>
            <a:spLocks noGrp="1"/>
          </p:cNvSpPr>
          <p:nvPr>
            <p:ph type="title"/>
          </p:nvPr>
        </p:nvSpPr>
        <p:spPr>
          <a:xfrm>
            <a:off x="555244" y="0"/>
            <a:ext cx="4083304" cy="914096"/>
          </a:xfrm>
        </p:spPr>
        <p:txBody>
          <a:bodyPr/>
          <a:lstStyle/>
          <a:p>
            <a:r>
              <a:rPr lang="en-US" b="1" dirty="0">
                <a:gradFill>
                  <a:gsLst>
                    <a:gs pos="15000">
                      <a:schemeClr val="bg1"/>
                    </a:gs>
                    <a:gs pos="47000">
                      <a:schemeClr val="bg1"/>
                    </a:gs>
                  </a:gsLst>
                  <a:lin ang="5400000" scaled="1"/>
                </a:gradFill>
              </a:rPr>
              <a:t>Audit Opinion</a:t>
            </a:r>
          </a:p>
        </p:txBody>
      </p:sp>
      <p:sp>
        <p:nvSpPr>
          <p:cNvPr id="22" name="Text Placeholder 21"/>
          <p:cNvSpPr>
            <a:spLocks noGrp="1"/>
          </p:cNvSpPr>
          <p:nvPr>
            <p:ph type="body" sz="quarter" idx="13"/>
          </p:nvPr>
        </p:nvSpPr>
        <p:spPr>
          <a:xfrm>
            <a:off x="456074" y="2417696"/>
            <a:ext cx="11212520" cy="1744067"/>
          </a:xfrm>
        </p:spPr>
        <p:txBody>
          <a:bodyPr/>
          <a:lstStyle/>
          <a:p>
            <a:r>
              <a:rPr lang="en-US" sz="1800" dirty="0"/>
              <a:t>After conducting our audit, it is our opinion that the overall rating for the effectiveness of the process and controls evaluated is </a:t>
            </a:r>
            <a:r>
              <a:rPr lang="en-US" sz="2000" u="sng" dirty="0"/>
              <a:t>Needs Improvement.</a:t>
            </a:r>
          </a:p>
          <a:p>
            <a:r>
              <a:rPr lang="en-US" sz="1800" dirty="0"/>
              <a:t>This opinion is based on several issues discovered during our audit testing process.  Included in the testing processes were all aspect of the audit engagement.  This included reviews of policies, procedures (Business Continuity Plan, Business Impact Analysis), regulations (NIST-SP 800-53, NIST-SP 800-34) and controls (process flow).</a:t>
            </a:r>
          </a:p>
        </p:txBody>
      </p:sp>
      <p:sp>
        <p:nvSpPr>
          <p:cNvPr id="2" name="Slide Number Placeholder 1">
            <a:extLst>
              <a:ext uri="{FF2B5EF4-FFF2-40B4-BE49-F238E27FC236}">
                <a16:creationId xmlns:a16="http://schemas.microsoft.com/office/drawing/2014/main" id="{E75E857A-A547-4F17-B542-56113302A1EA}"/>
              </a:ext>
            </a:extLst>
          </p:cNvPr>
          <p:cNvSpPr>
            <a:spLocks noGrp="1"/>
          </p:cNvSpPr>
          <p:nvPr>
            <p:ph type="sldNum" sz="quarter" idx="4"/>
          </p:nvPr>
        </p:nvSpPr>
        <p:spPr/>
        <p:txBody>
          <a:bodyPr/>
          <a:lstStyle/>
          <a:p>
            <a:fld id="{4997E989-D798-4C62-8E93-3D2D613C2488}" type="slidenum">
              <a:rPr lang="en-US" smtClean="0"/>
              <a:pPr/>
              <a:t>8</a:t>
            </a:fld>
            <a:endParaRPr lang="en-US"/>
          </a:p>
        </p:txBody>
      </p:sp>
    </p:spTree>
    <p:extLst>
      <p:ext uri="{BB962C8B-B14F-4D97-AF65-F5344CB8AC3E}">
        <p14:creationId xmlns:p14="http://schemas.microsoft.com/office/powerpoint/2010/main" val="349565764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25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Freeform: Shape 64"/>
          <p:cNvSpPr>
            <a:spLocks noChangeAspect="1"/>
          </p:cNvSpPr>
          <p:nvPr/>
        </p:nvSpPr>
        <p:spPr>
          <a:xfrm>
            <a:off x="232519" y="-2693505"/>
            <a:ext cx="4728754" cy="4728754"/>
          </a:xfrm>
          <a:custGeom>
            <a:avLst/>
            <a:gdLst>
              <a:gd name="connsiteX0" fmla="*/ 244064 w 488128"/>
              <a:gd name="connsiteY0" fmla="*/ 0 h 488128"/>
              <a:gd name="connsiteX1" fmla="*/ 488128 w 488128"/>
              <a:gd name="connsiteY1" fmla="*/ 244064 h 488128"/>
              <a:gd name="connsiteX2" fmla="*/ 244064 w 488128"/>
              <a:gd name="connsiteY2" fmla="*/ 488128 h 488128"/>
              <a:gd name="connsiteX3" fmla="*/ 0 w 488128"/>
              <a:gd name="connsiteY3" fmla="*/ 244064 h 488128"/>
              <a:gd name="connsiteX4" fmla="*/ 244064 w 488128"/>
              <a:gd name="connsiteY4" fmla="*/ 0 h 48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28" h="488128">
                <a:moveTo>
                  <a:pt x="244064" y="0"/>
                </a:moveTo>
                <a:cubicBezTo>
                  <a:pt x="378857" y="0"/>
                  <a:pt x="488128" y="109271"/>
                  <a:pt x="488128" y="244064"/>
                </a:cubicBezTo>
                <a:cubicBezTo>
                  <a:pt x="488128" y="378857"/>
                  <a:pt x="378857" y="488128"/>
                  <a:pt x="244064" y="488128"/>
                </a:cubicBezTo>
                <a:cubicBezTo>
                  <a:pt x="109271" y="488128"/>
                  <a:pt x="0" y="378857"/>
                  <a:pt x="0" y="244064"/>
                </a:cubicBezTo>
                <a:cubicBezTo>
                  <a:pt x="0" y="109271"/>
                  <a:pt x="109271" y="0"/>
                  <a:pt x="24406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32" name="Title 31"/>
          <p:cNvSpPr>
            <a:spLocks noGrp="1"/>
          </p:cNvSpPr>
          <p:nvPr>
            <p:ph type="title"/>
          </p:nvPr>
        </p:nvSpPr>
        <p:spPr>
          <a:xfrm>
            <a:off x="555244" y="0"/>
            <a:ext cx="4083304" cy="914096"/>
          </a:xfrm>
        </p:spPr>
        <p:txBody>
          <a:bodyPr/>
          <a:lstStyle/>
          <a:p>
            <a:r>
              <a:rPr lang="en-US" b="1" dirty="0">
                <a:gradFill>
                  <a:gsLst>
                    <a:gs pos="15000">
                      <a:schemeClr val="bg1"/>
                    </a:gs>
                    <a:gs pos="47000">
                      <a:schemeClr val="bg1"/>
                    </a:gs>
                  </a:gsLst>
                  <a:lin ang="5400000" scaled="1"/>
                </a:gradFill>
              </a:rPr>
              <a:t>Audit Opinion</a:t>
            </a:r>
          </a:p>
        </p:txBody>
      </p:sp>
      <p:sp>
        <p:nvSpPr>
          <p:cNvPr id="22" name="Text Placeholder 21"/>
          <p:cNvSpPr>
            <a:spLocks noGrp="1"/>
          </p:cNvSpPr>
          <p:nvPr>
            <p:ph type="body" sz="quarter" idx="13"/>
          </p:nvPr>
        </p:nvSpPr>
        <p:spPr>
          <a:xfrm>
            <a:off x="456074" y="2417696"/>
            <a:ext cx="11212520" cy="2478627"/>
          </a:xfrm>
        </p:spPr>
        <p:txBody>
          <a:bodyPr/>
          <a:lstStyle/>
          <a:p>
            <a:r>
              <a:rPr lang="en-US" sz="1800" dirty="0"/>
              <a:t>We recommend that the firm perform or institute the following:</a:t>
            </a:r>
          </a:p>
          <a:p>
            <a:r>
              <a:rPr lang="en-US" sz="1800" dirty="0"/>
              <a:t>1.       Modify Business Impact Analysis to include NIST-SP 800-34 guidelines</a:t>
            </a:r>
          </a:p>
          <a:p>
            <a:r>
              <a:rPr lang="en-US" sz="1800" dirty="0"/>
              <a:t>2.       Modify Business Continuity Plan to include NIST-SP 800-53 guidelines</a:t>
            </a:r>
          </a:p>
          <a:p>
            <a:r>
              <a:rPr lang="en-US" sz="1800" dirty="0"/>
              <a:t>3.       Institute more strenuous controls with regards to Accounts Payable/Warehouse interactions</a:t>
            </a:r>
          </a:p>
          <a:p>
            <a:r>
              <a:rPr lang="en-US" sz="1800" dirty="0"/>
              <a:t>4.       Institute Disaster Recovery plan in line with ISACA and COBIT ‘Hot  Site”</a:t>
            </a:r>
          </a:p>
          <a:p>
            <a:r>
              <a:rPr lang="en-US" sz="1800" dirty="0"/>
              <a:t>5.       Enforce daily/weekly/monthly data backup policies and procedures with management accountability.</a:t>
            </a:r>
          </a:p>
        </p:txBody>
      </p:sp>
      <p:sp>
        <p:nvSpPr>
          <p:cNvPr id="2" name="Slide Number Placeholder 1">
            <a:extLst>
              <a:ext uri="{FF2B5EF4-FFF2-40B4-BE49-F238E27FC236}">
                <a16:creationId xmlns:a16="http://schemas.microsoft.com/office/drawing/2014/main" id="{54050FC9-761D-49C7-B5E2-4484E4854691}"/>
              </a:ext>
            </a:extLst>
          </p:cNvPr>
          <p:cNvSpPr>
            <a:spLocks noGrp="1"/>
          </p:cNvSpPr>
          <p:nvPr>
            <p:ph type="sldNum" sz="quarter" idx="4"/>
          </p:nvPr>
        </p:nvSpPr>
        <p:spPr/>
        <p:txBody>
          <a:bodyPr/>
          <a:lstStyle/>
          <a:p>
            <a:fld id="{4997E989-D798-4C62-8E93-3D2D613C2488}" type="slidenum">
              <a:rPr lang="en-US" smtClean="0"/>
              <a:pPr/>
              <a:t>9</a:t>
            </a:fld>
            <a:endParaRPr lang="en-US"/>
          </a:p>
        </p:txBody>
      </p:sp>
    </p:spTree>
    <p:extLst>
      <p:ext uri="{BB962C8B-B14F-4D97-AF65-F5344CB8AC3E}">
        <p14:creationId xmlns:p14="http://schemas.microsoft.com/office/powerpoint/2010/main" val="177563455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25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22" grpId="0"/>
    </p:bldLst>
  </p:timing>
</p:sld>
</file>

<file path=ppt/theme/theme1.xml><?xml version="1.0" encoding="utf-8"?>
<a:theme xmlns:a="http://schemas.openxmlformats.org/drawingml/2006/main" name="Storybuilding Neal Creative">
  <a:themeElements>
    <a:clrScheme name="Neal Analytics 2">
      <a:dk1>
        <a:srgbClr val="000000"/>
      </a:dk1>
      <a:lt1>
        <a:srgbClr val="FFFFFF"/>
      </a:lt1>
      <a:dk2>
        <a:srgbClr val="0074AF"/>
      </a:dk2>
      <a:lt2>
        <a:srgbClr val="00B0F0"/>
      </a:lt2>
      <a:accent1>
        <a:srgbClr val="75D1FF"/>
      </a:accent1>
      <a:accent2>
        <a:srgbClr val="004568"/>
      </a:accent2>
      <a:accent3>
        <a:srgbClr val="92D050"/>
      </a:accent3>
      <a:accent4>
        <a:srgbClr val="FFC000"/>
      </a:accent4>
      <a:accent5>
        <a:srgbClr val="004568"/>
      </a:accent5>
      <a:accent6>
        <a:srgbClr val="0074AF"/>
      </a:accent6>
      <a:hlink>
        <a:srgbClr val="43C0FF"/>
      </a:hlink>
      <a:folHlink>
        <a:srgbClr val="75D1FF"/>
      </a:folHlink>
    </a:clrScheme>
    <a:fontScheme name="MICROSOFT">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FUL Presentations.pptx" id="{F35F1979-0F96-40AB-A8BA-4291EDE5F127}" vid="{D4D34B82-5498-418F-8E4B-B445820BAA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tf16401425</Template>
  <TotalTime>202</TotalTime>
  <Words>942</Words>
  <Application>Microsoft Office PowerPoint</Application>
  <PresentationFormat>Widescreen</PresentationFormat>
  <Paragraphs>66</Paragraphs>
  <Slides>10</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vt:i4>
      </vt:variant>
    </vt:vector>
  </HeadingPairs>
  <TitlesOfParts>
    <vt:vector size="20" baseType="lpstr">
      <vt:lpstr>Arial</vt:lpstr>
      <vt:lpstr>Arial Black</vt:lpstr>
      <vt:lpstr>Calibri</vt:lpstr>
      <vt:lpstr>Segoe UI</vt:lpstr>
      <vt:lpstr>Segoe UI Black</vt:lpstr>
      <vt:lpstr>Segoe UI Light</vt:lpstr>
      <vt:lpstr>Segoe UI Semibold</vt:lpstr>
      <vt:lpstr>Segoe UI Semilight</vt:lpstr>
      <vt:lpstr>Wingdings</vt:lpstr>
      <vt:lpstr>Storybuilding Neal Creative</vt:lpstr>
      <vt:lpstr>Audit Report</vt:lpstr>
      <vt:lpstr>Executive Summary</vt:lpstr>
      <vt:lpstr>Audit Scope and Objectives</vt:lpstr>
      <vt:lpstr>PowerPoint Presentation</vt:lpstr>
      <vt:lpstr>PowerPoint Presentation</vt:lpstr>
      <vt:lpstr>PowerPoint Presentation</vt:lpstr>
      <vt:lpstr>PowerPoint Presentation</vt:lpstr>
      <vt:lpstr>Audit Opinion</vt:lpstr>
      <vt:lpstr>Audit Opinion</vt:lpstr>
      <vt:lpstr>QUESTIONS?</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POWERFUL</dc:title>
  <dc:subject/>
  <dc:creator>Mike me</dc:creator>
  <cp:keywords/>
  <dc:description/>
  <cp:lastModifiedBy>Liang Yao</cp:lastModifiedBy>
  <cp:revision>19</cp:revision>
  <dcterms:created xsi:type="dcterms:W3CDTF">2018-04-07T18:06:38Z</dcterms:created>
  <dcterms:modified xsi:type="dcterms:W3CDTF">2018-04-08T13:17:02Z</dcterms:modified>
  <cp:category/>
</cp:coreProperties>
</file>