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embeddedFontLst>
    <p:embeddedFont>
      <p:font typeface="Roboto" panose="02010600030101010101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24C9ABC5-01FC-493F-BA45-5A44ADFA79BE}">
  <a:tblStyle styleId="{24C9ABC5-01FC-493F-BA45-5A44ADFA79B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C621E32-EF68-4820-BDA9-8823A5EE2FA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7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512700" y="0"/>
            <a:ext cx="8118600" cy="167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 Audit Plan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----BCSY University 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512700" y="2696525"/>
            <a:ext cx="8118600" cy="178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Class: MIS-5201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Member: Marsha Billups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Qiyu Chen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Ping Sun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Qianru Yang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Lead Auditor Roles &amp; Responsibilities</a:t>
            </a:r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Plans Audit &amp; Authors Scope letter with Management review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Helps ensure Audit process standardization across platforms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Leads all aspects of the audit, risk assessment, controls analysis &amp; review process including planning, control analysis, testing, reporting, and making/writing recommendations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Manages Audit teams day-to-day activities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Communicates with Leadership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Prepares, reviews &amp; compiles all Audit work papers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Drafts/Compiles comprehensive Audit Report for Manager</a:t>
            </a:r>
            <a:endParaRPr dirty="0"/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Sr. IT Auditor Roles &amp; Responsibilities</a:t>
            </a:r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Owns, designs, plans &amp; executes Audit plan for assigned Audit area(s)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Communicates with assigned Audit Area owner(s)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Performs review of IT policies, standards &amp; procedures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Recommends corrective actions to improve controls, enhance operations &amp; increase efficiency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Performs independent testing and prepares/consolidated workpapers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Identifies, develops, documents &amp; helps resolve audit issues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Assists in the preparation of the draft Audit Report</a:t>
            </a:r>
            <a:endParaRPr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Reviews work of supporting IT Auditor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Auditor Roles &amp; Responsibilities</a:t>
            </a:r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Supports Sr. It Auditor in planning &amp; execution of Audit of assigned area</a:t>
            </a: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Works with the Audit Area to secure requested data in an easily accessible, organized manner</a:t>
            </a: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Performs independent testing &amp; prepares associated work papers</a:t>
            </a: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Reviews IT policies, standards &amp; procedures</a:t>
            </a: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Recommends corrective actions to improve controls, enhance operations &amp; increase efficiency</a:t>
            </a: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Identifies, develops, documents &amp; helps resolve audit issues </a:t>
            </a: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Assists in the preparation of the draft Audit Report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311700" y="182125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Breakdown of audit hours for planning, testing, reporting phases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DE3813-5DAC-4B8D-B510-8B17E92E7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141" y="1163810"/>
            <a:ext cx="6797629" cy="333022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Dates &amp; Deliverables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C77B10-3532-4B76-BA1F-BA8074455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825" y="1017800"/>
            <a:ext cx="4775594" cy="381545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</a:t>
            </a:r>
            <a:r>
              <a:rPr lang="en-US" altLang="zh-CN" dirty="0"/>
              <a:t>uestions?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3CC673-FCB8-40B7-82D3-1E9FA93950AD}"/>
              </a:ext>
            </a:extLst>
          </p:cNvPr>
          <p:cNvSpPr/>
          <p:nvPr/>
        </p:nvSpPr>
        <p:spPr>
          <a:xfrm>
            <a:off x="2360989" y="2088654"/>
            <a:ext cx="39934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you!!!</a:t>
            </a:r>
          </a:p>
          <a:p>
            <a:pPr algn="ctr"/>
            <a:endParaRPr lang="en-US" altLang="zh-CN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705300" y="42737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567475" y="1725671"/>
            <a:ext cx="8222100" cy="300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Technology background overview </a:t>
            </a:r>
            <a:endParaRPr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Scope of your audit</a:t>
            </a:r>
            <a:endParaRPr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Risk assessment   </a:t>
            </a:r>
            <a:endParaRPr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IT Audit team members’ roles and responsibilities in this audit</a:t>
            </a:r>
            <a:endParaRPr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Key dates and deliverable</a:t>
            </a:r>
            <a:endParaRPr/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Breakdown of audit hours for planning, testing, reporting phases</a:t>
            </a:r>
            <a:br>
              <a:rPr lang="en"/>
            </a:b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</a:t>
            </a: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6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BCSY University is a private university located in Downtown Boston. There is a Intensive English Language Program (IELP) department in BCSY university attracts students from all over the world to the historic city of Boston, a cultural, artistic and culinary center.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IELP department’s enterprise application has vulnerability on change management, and data protection which may impact user authentication, confidentiality, integrity, availability.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Audit Scope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Asset Management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Protection 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Problem Management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Assessment - Major changes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Risks: </a:t>
            </a: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USB devices risk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Dependent financial office risk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Dumpster diving risk</a:t>
            </a: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Changes:</a:t>
            </a: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uniform USB drives that were given by department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Building independent financial office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paper shredders for all hard copy documents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Assessment - Main Risks</a:t>
            </a: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Operation Risk: Weak account and password access control</a:t>
            </a:r>
            <a:endParaRPr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Cross Training Risk: Weak separate duties control</a:t>
            </a:r>
            <a:endParaRPr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Authority Risk: Weak authority division</a:t>
            </a:r>
            <a:endParaRPr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Significant Project Risk: System using in uncontrolled place and environment</a:t>
            </a:r>
            <a:endParaRPr/>
          </a:p>
          <a:p>
            <a:pPr marL="4572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Paper Documents Holding Risk: Weak physical control for hard copy documents.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Assessment - Impact/Likelihood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graphicFrame>
        <p:nvGraphicFramePr>
          <p:cNvPr id="129" name="Shape 129"/>
          <p:cNvGraphicFramePr/>
          <p:nvPr/>
        </p:nvGraphicFramePr>
        <p:xfrm>
          <a:off x="779450" y="1106450"/>
          <a:ext cx="6414600" cy="3355335"/>
        </p:xfrm>
        <a:graphic>
          <a:graphicData uri="http://schemas.openxmlformats.org/drawingml/2006/table">
            <a:tbl>
              <a:tblPr>
                <a:noFill/>
                <a:tableStyleId>{24C9ABC5-01FC-493F-BA45-5A44ADFA79BE}</a:tableStyleId>
              </a:tblPr>
              <a:tblGrid>
                <a:gridCol w="160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62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Risk Category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Impact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Likelihood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Overall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Operation Risk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Cross Training Risk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Moderate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Low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Moderate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High Authority Risk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Significant Project Risk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525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000">
                          <a:solidFill>
                            <a:schemeClr val="dk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Paper Documents Holding Risk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Moderate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Audit Team Members </a:t>
            </a:r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Boss, Audit Manager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Marsha Billups.IT Audit Lead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Qiyu Chen, Sr. IT Auditor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Ping Sung, IT Auditor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Qianru Yang - IT Auditor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Audit Manager Roles &amp; Responsibilities</a:t>
            </a:r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Accountable for Audit</a:t>
            </a:r>
            <a:endParaRPr dirty="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Onsite for Kick-Off Meeting, Key Walk-Throughs &amp; Audit close-out</a:t>
            </a:r>
            <a:endParaRPr dirty="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Ensures Audit process standardization across platforms</a:t>
            </a:r>
            <a:endParaRPr dirty="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Identifies &amp; resolves Audit issues</a:t>
            </a:r>
            <a:endParaRPr dirty="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Communicates with Sr. Leadership</a:t>
            </a:r>
            <a:endParaRPr dirty="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Reviews all Audit documents</a:t>
            </a:r>
            <a:endParaRPr dirty="0"/>
          </a:p>
          <a:p>
            <a:pPr marL="4572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Authors Executive Audit Summary and Audit Report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618</Words>
  <Application>Microsoft Office PowerPoint</Application>
  <PresentationFormat>On-screen Show (16:9)</PresentationFormat>
  <Paragraphs>107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Roboto</vt:lpstr>
      <vt:lpstr>Geometric</vt:lpstr>
      <vt:lpstr>Technology Audit Plan                     ----BCSY University </vt:lpstr>
      <vt:lpstr>Agenda </vt:lpstr>
      <vt:lpstr>Background </vt:lpstr>
      <vt:lpstr>Audit Scope</vt:lpstr>
      <vt:lpstr>Risk Assessment - Major changes </vt:lpstr>
      <vt:lpstr>Risk Assessment - Main Risks</vt:lpstr>
      <vt:lpstr>Risk Assessment - Impact/Likelihood </vt:lpstr>
      <vt:lpstr>Audit Team Members </vt:lpstr>
      <vt:lpstr>IT Audit Manager Roles &amp; Responsibilities</vt:lpstr>
      <vt:lpstr>IT Lead Auditor Roles &amp; Responsibilities</vt:lpstr>
      <vt:lpstr>Sr. IT Auditor Roles &amp; Responsibilities</vt:lpstr>
      <vt:lpstr>IT Auditor Roles &amp; Responsibilities</vt:lpstr>
      <vt:lpstr>Breakdown of audit hours for planning, testing, reporting phases</vt:lpstr>
      <vt:lpstr>Key Dates &amp; Deliverables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Audit Plan                     ----BCSY University</dc:title>
  <dc:creator>qiyu chen</dc:creator>
  <cp:lastModifiedBy>qiyu chen</cp:lastModifiedBy>
  <cp:revision>3</cp:revision>
  <dcterms:modified xsi:type="dcterms:W3CDTF">2018-02-26T03:42:39Z</dcterms:modified>
</cp:coreProperties>
</file>