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1"/>
    <p:sldMasterId id="2147483669"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9144000" cy="5143500" type="screen16x9"/>
  <p:notesSz cx="6858000" cy="9144000"/>
  <p:embeddedFontLst>
    <p:embeddedFont>
      <p:font typeface="Roboto Condensed Light" panose="020B0604020202020204" charset="0"/>
      <p:regular r:id="rId14"/>
      <p:bold r:id="rId15"/>
      <p:italic r:id="rId16"/>
      <p:boldItalic r:id="rId17"/>
    </p:embeddedFont>
    <p:embeddedFont>
      <p:font typeface="Arvo" panose="020B0604020202020204" charset="0"/>
      <p:regular r:id="rId18"/>
      <p:bold r:id="rId19"/>
      <p:italic r:id="rId20"/>
      <p:boldItalic r:id="rId21"/>
    </p:embeddedFont>
    <p:embeddedFont>
      <p:font typeface="Roboto Condensed" panose="020B0604020202020204" charset="0"/>
      <p:regular r:id="rId22"/>
      <p:bold r:id="rId23"/>
      <p:italic r:id="rId24"/>
      <p:boldItalic r:id="rId25"/>
    </p:embeddedFont>
    <p:embeddedFont>
      <p:font typeface="Impact" panose="020B0806030902050204" pitchFamily="34" charset="0"/>
      <p:regular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40BCD97-F176-4DCE-B383-66BCEABFDEA2}">
  <a:tblStyle styleId="{640BCD97-F176-4DCE-B383-66BCEABFDEA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64" y="3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font" Target="fonts/font13.fntdata"/><Relationship Id="rId3" Type="http://schemas.openxmlformats.org/officeDocument/2006/relationships/slide" Target="slides/slide1.xml"/><Relationship Id="rId21" Type="http://schemas.openxmlformats.org/officeDocument/2006/relationships/font" Target="fonts/font8.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Master" Target="slideMasters/slideMaster2.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11.fntdata"/><Relationship Id="rId5" Type="http://schemas.openxmlformats.org/officeDocument/2006/relationships/slide" Target="slides/slide3.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font" Target="fonts/font6.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7" name="Shape 22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9" name="Shape 2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2" name="Shape 2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8" name="Shape 23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4" name="Shape 2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0" name="Shape 25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6" name="Shape 25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2" name="Shape 2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8" name="Shape 2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Shape 2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4" name="Shape 2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54"/>
        <p:cNvGrpSpPr/>
        <p:nvPr/>
      </p:nvGrpSpPr>
      <p:grpSpPr>
        <a:xfrm>
          <a:off x="0" y="0"/>
          <a:ext cx="0" cy="0"/>
          <a:chOff x="0" y="0"/>
          <a:chExt cx="0" cy="0"/>
        </a:xfrm>
      </p:grpSpPr>
      <p:sp>
        <p:nvSpPr>
          <p:cNvPr id="55" name="Shape 55"/>
          <p:cNvSpPr/>
          <p:nvPr/>
        </p:nvSpPr>
        <p:spPr>
          <a:xfrm>
            <a:off x="7544483" y="657775"/>
            <a:ext cx="1299300" cy="4329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56" name="Shape 56"/>
          <p:cNvGrpSpPr/>
          <p:nvPr/>
        </p:nvGrpSpPr>
        <p:grpSpPr>
          <a:xfrm>
            <a:off x="0" y="-7088"/>
            <a:ext cx="8661398" cy="5150588"/>
            <a:chOff x="0" y="-7088"/>
            <a:chExt cx="8661398" cy="5150588"/>
          </a:xfrm>
        </p:grpSpPr>
        <p:sp>
          <p:nvSpPr>
            <p:cNvPr id="57" name="Shape 57"/>
            <p:cNvSpPr/>
            <p:nvPr/>
          </p:nvSpPr>
          <p:spPr>
            <a:xfrm>
              <a:off x="0" y="0"/>
              <a:ext cx="3525000" cy="5143500"/>
            </a:xfrm>
            <a:prstGeom prst="rect">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Shape 58"/>
            <p:cNvSpPr/>
            <p:nvPr/>
          </p:nvSpPr>
          <p:spPr>
            <a:xfrm rot="10800000" flipH="1">
              <a:off x="3517898" y="-7088"/>
              <a:ext cx="5143500" cy="5143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59" name="Shape 59"/>
          <p:cNvGrpSpPr/>
          <p:nvPr/>
        </p:nvGrpSpPr>
        <p:grpSpPr>
          <a:xfrm rot="10800000" flipH="1">
            <a:off x="1" y="1090763"/>
            <a:ext cx="8847502" cy="2961975"/>
            <a:chOff x="-8178042" y="-4493254"/>
            <a:chExt cx="19483598" cy="6522736"/>
          </a:xfrm>
        </p:grpSpPr>
        <p:sp>
          <p:nvSpPr>
            <p:cNvPr id="60" name="Shape 60"/>
            <p:cNvSpPr/>
            <p:nvPr/>
          </p:nvSpPr>
          <p:spPr>
            <a:xfrm>
              <a:off x="-8178042" y="-4493118"/>
              <a:ext cx="12968400" cy="65226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61" name="Shape 61"/>
            <p:cNvSpPr/>
            <p:nvPr/>
          </p:nvSpPr>
          <p:spPr>
            <a:xfrm>
              <a:off x="4782955" y="-4493254"/>
              <a:ext cx="6522600" cy="65226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62" name="Shape 62"/>
          <p:cNvGrpSpPr/>
          <p:nvPr/>
        </p:nvGrpSpPr>
        <p:grpSpPr>
          <a:xfrm>
            <a:off x="3677236" y="4278349"/>
            <a:ext cx="5480829" cy="432996"/>
            <a:chOff x="5582265" y="4646738"/>
            <a:chExt cx="5480829" cy="432996"/>
          </a:xfrm>
        </p:grpSpPr>
        <p:sp>
          <p:nvSpPr>
            <p:cNvPr id="63" name="Shape 63"/>
            <p:cNvSpPr/>
            <p:nvPr/>
          </p:nvSpPr>
          <p:spPr>
            <a:xfrm rot="10800000">
              <a:off x="5582265"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64" name="Shape 64"/>
            <p:cNvGrpSpPr/>
            <p:nvPr/>
          </p:nvGrpSpPr>
          <p:grpSpPr>
            <a:xfrm flipH="1">
              <a:off x="5585232" y="4646738"/>
              <a:ext cx="5477861" cy="304551"/>
              <a:chOff x="-24158748" y="330075"/>
              <a:chExt cx="30568423" cy="1699506"/>
            </a:xfrm>
          </p:grpSpPr>
          <p:sp>
            <p:nvSpPr>
              <p:cNvPr id="65" name="Shape 65"/>
              <p:cNvSpPr/>
              <p:nvPr/>
            </p:nvSpPr>
            <p:spPr>
              <a:xfrm>
                <a:off x="-24158748" y="330081"/>
                <a:ext cx="289080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66" name="Shape 66"/>
              <p:cNvSpPr/>
              <p:nvPr/>
            </p:nvSpPr>
            <p:spPr>
              <a:xfrm>
                <a:off x="4710175"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67" name="Shape 67"/>
          <p:cNvSpPr txBox="1">
            <a:spLocks noGrp="1"/>
          </p:cNvSpPr>
          <p:nvPr>
            <p:ph type="ctrTitle"/>
          </p:nvPr>
        </p:nvSpPr>
        <p:spPr>
          <a:xfrm>
            <a:off x="685800" y="1090750"/>
            <a:ext cx="5367900" cy="2961900"/>
          </a:xfrm>
          <a:prstGeom prst="rect">
            <a:avLst/>
          </a:prstGeom>
        </p:spPr>
        <p:txBody>
          <a:bodyPr spcFirstLastPara="1" wrap="square" lIns="91425" tIns="91425" rIns="91425" bIns="91425" anchor="ctr" anchorCtr="0"/>
          <a:lstStyle>
            <a:lvl1pPr lvl="0" rtl="0">
              <a:spcBef>
                <a:spcPts val="0"/>
              </a:spcBef>
              <a:spcAft>
                <a:spcPts val="0"/>
              </a:spcAft>
              <a:buSzPts val="4800"/>
              <a:buNone/>
              <a:defRPr sz="48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68"/>
        <p:cNvGrpSpPr/>
        <p:nvPr/>
      </p:nvGrpSpPr>
      <p:grpSpPr>
        <a:xfrm>
          <a:off x="0" y="0"/>
          <a:ext cx="0" cy="0"/>
          <a:chOff x="0" y="0"/>
          <a:chExt cx="0" cy="0"/>
        </a:xfrm>
      </p:grpSpPr>
      <p:sp>
        <p:nvSpPr>
          <p:cNvPr id="69" name="Shape 69"/>
          <p:cNvSpPr/>
          <p:nvPr/>
        </p:nvSpPr>
        <p:spPr>
          <a:xfrm>
            <a:off x="5697214" y="2635519"/>
            <a:ext cx="889200" cy="2964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70" name="Shape 70"/>
          <p:cNvGrpSpPr/>
          <p:nvPr/>
        </p:nvGrpSpPr>
        <p:grpSpPr>
          <a:xfrm>
            <a:off x="0" y="-7088"/>
            <a:ext cx="8661398" cy="5150588"/>
            <a:chOff x="0" y="-7088"/>
            <a:chExt cx="8661398" cy="5150588"/>
          </a:xfrm>
        </p:grpSpPr>
        <p:sp>
          <p:nvSpPr>
            <p:cNvPr id="71" name="Shape 71"/>
            <p:cNvSpPr/>
            <p:nvPr/>
          </p:nvSpPr>
          <p:spPr>
            <a:xfrm>
              <a:off x="0" y="0"/>
              <a:ext cx="3525000" cy="5143500"/>
            </a:xfrm>
            <a:prstGeom prst="rect">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Shape 72"/>
            <p:cNvSpPr/>
            <p:nvPr/>
          </p:nvSpPr>
          <p:spPr>
            <a:xfrm rot="10800000" flipH="1">
              <a:off x="3517898" y="-7088"/>
              <a:ext cx="5143500" cy="5143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73" name="Shape 73"/>
          <p:cNvGrpSpPr/>
          <p:nvPr/>
        </p:nvGrpSpPr>
        <p:grpSpPr>
          <a:xfrm rot="10800000" flipH="1">
            <a:off x="-2" y="2924826"/>
            <a:ext cx="6589087" cy="2027268"/>
            <a:chOff x="-9894852" y="-4493254"/>
            <a:chExt cx="21200407" cy="6522740"/>
          </a:xfrm>
        </p:grpSpPr>
        <p:sp>
          <p:nvSpPr>
            <p:cNvPr id="74" name="Shape 74"/>
            <p:cNvSpPr/>
            <p:nvPr/>
          </p:nvSpPr>
          <p:spPr>
            <a:xfrm>
              <a:off x="-9894852" y="-4493114"/>
              <a:ext cx="14685300" cy="65226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75" name="Shape 75"/>
            <p:cNvSpPr/>
            <p:nvPr/>
          </p:nvSpPr>
          <p:spPr>
            <a:xfrm>
              <a:off x="4782955" y="-4493254"/>
              <a:ext cx="6522600" cy="65226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76" name="Shape 76"/>
          <p:cNvGrpSpPr/>
          <p:nvPr/>
        </p:nvGrpSpPr>
        <p:grpSpPr>
          <a:xfrm>
            <a:off x="6946842" y="4472723"/>
            <a:ext cx="2202830" cy="670795"/>
            <a:chOff x="5575242" y="4472723"/>
            <a:chExt cx="2202830" cy="670795"/>
          </a:xfrm>
        </p:grpSpPr>
        <p:sp>
          <p:nvSpPr>
            <p:cNvPr id="77" name="Shape 77"/>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78" name="Shape 78"/>
            <p:cNvGrpSpPr/>
            <p:nvPr/>
          </p:nvGrpSpPr>
          <p:grpSpPr>
            <a:xfrm flipH="1">
              <a:off x="5734850" y="4472723"/>
              <a:ext cx="2040837" cy="670795"/>
              <a:chOff x="1297954" y="330075"/>
              <a:chExt cx="5169293" cy="1699506"/>
            </a:xfrm>
          </p:grpSpPr>
          <p:sp>
            <p:nvSpPr>
              <p:cNvPr id="79" name="Shape 79"/>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80" name="Shape 80"/>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81" name="Shape 81"/>
            <p:cNvGrpSpPr/>
            <p:nvPr/>
          </p:nvGrpSpPr>
          <p:grpSpPr>
            <a:xfrm flipH="1">
              <a:off x="5578209" y="4646738"/>
              <a:ext cx="2199863" cy="304563"/>
              <a:chOff x="-5827153" y="330075"/>
              <a:chExt cx="12276019" cy="1699569"/>
            </a:xfrm>
          </p:grpSpPr>
          <p:sp>
            <p:nvSpPr>
              <p:cNvPr id="82" name="Shape 82"/>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83" name="Shape 83"/>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84" name="Shape 84"/>
          <p:cNvSpPr txBox="1">
            <a:spLocks noGrp="1"/>
          </p:cNvSpPr>
          <p:nvPr>
            <p:ph type="ctrTitle"/>
          </p:nvPr>
        </p:nvSpPr>
        <p:spPr>
          <a:xfrm>
            <a:off x="463525" y="2871148"/>
            <a:ext cx="4094400" cy="1159800"/>
          </a:xfrm>
          <a:prstGeom prst="rect">
            <a:avLst/>
          </a:prstGeom>
        </p:spPr>
        <p:txBody>
          <a:bodyPr spcFirstLastPara="1" wrap="square" lIns="91425" tIns="91425" rIns="91425" bIns="91425" anchor="b" anchorCtr="0"/>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85" name="Shape 85"/>
          <p:cNvSpPr txBox="1">
            <a:spLocks noGrp="1"/>
          </p:cNvSpPr>
          <p:nvPr>
            <p:ph type="subTitle" idx="1"/>
          </p:nvPr>
        </p:nvSpPr>
        <p:spPr>
          <a:xfrm>
            <a:off x="463525" y="3975449"/>
            <a:ext cx="4094400" cy="784800"/>
          </a:xfrm>
          <a:prstGeom prst="rect">
            <a:avLst/>
          </a:prstGeom>
        </p:spPr>
        <p:txBody>
          <a:bodyPr spcFirstLastPara="1" wrap="square" lIns="91425" tIns="91425" rIns="91425" bIns="91425" anchor="t" anchorCtr="0"/>
          <a:lstStyle>
            <a:lvl1pPr lvl="0" rtl="0">
              <a:spcBef>
                <a:spcPts val="0"/>
              </a:spcBef>
              <a:spcAft>
                <a:spcPts val="0"/>
              </a:spcAft>
              <a:buClr>
                <a:srgbClr val="FF9800"/>
              </a:buClr>
              <a:buSzPts val="2000"/>
              <a:buNone/>
              <a:defRPr sz="2000">
                <a:solidFill>
                  <a:srgbClr val="FF9800"/>
                </a:solidFill>
              </a:defRPr>
            </a:lvl1pPr>
            <a:lvl2pPr lvl="1" rtl="0">
              <a:spcBef>
                <a:spcPts val="1000"/>
              </a:spcBef>
              <a:spcAft>
                <a:spcPts val="0"/>
              </a:spcAft>
              <a:buClr>
                <a:srgbClr val="FF9800"/>
              </a:buClr>
              <a:buSzPts val="2000"/>
              <a:buNone/>
              <a:defRPr sz="2000">
                <a:solidFill>
                  <a:srgbClr val="FF9800"/>
                </a:solidFill>
              </a:defRPr>
            </a:lvl2pPr>
            <a:lvl3pPr lvl="2" rtl="0">
              <a:spcBef>
                <a:spcPts val="1000"/>
              </a:spcBef>
              <a:spcAft>
                <a:spcPts val="0"/>
              </a:spcAft>
              <a:buClr>
                <a:srgbClr val="FF9800"/>
              </a:buClr>
              <a:buSzPts val="2000"/>
              <a:buNone/>
              <a:defRPr sz="2000">
                <a:solidFill>
                  <a:srgbClr val="FF9800"/>
                </a:solidFill>
              </a:defRPr>
            </a:lvl3pPr>
            <a:lvl4pPr lvl="3" rtl="0">
              <a:spcBef>
                <a:spcPts val="1000"/>
              </a:spcBef>
              <a:spcAft>
                <a:spcPts val="0"/>
              </a:spcAft>
              <a:buClr>
                <a:srgbClr val="FF9800"/>
              </a:buClr>
              <a:buSzPts val="2000"/>
              <a:buNone/>
              <a:defRPr sz="2000">
                <a:solidFill>
                  <a:srgbClr val="FF9800"/>
                </a:solidFill>
              </a:defRPr>
            </a:lvl4pPr>
            <a:lvl5pPr lvl="4" rtl="0">
              <a:spcBef>
                <a:spcPts val="1000"/>
              </a:spcBef>
              <a:spcAft>
                <a:spcPts val="0"/>
              </a:spcAft>
              <a:buClr>
                <a:srgbClr val="FF9800"/>
              </a:buClr>
              <a:buSzPts val="2000"/>
              <a:buNone/>
              <a:defRPr sz="2000">
                <a:solidFill>
                  <a:srgbClr val="FF9800"/>
                </a:solidFill>
              </a:defRPr>
            </a:lvl5pPr>
            <a:lvl6pPr lvl="5" rtl="0">
              <a:spcBef>
                <a:spcPts val="1000"/>
              </a:spcBef>
              <a:spcAft>
                <a:spcPts val="0"/>
              </a:spcAft>
              <a:buClr>
                <a:srgbClr val="FF9800"/>
              </a:buClr>
              <a:buSzPts val="2000"/>
              <a:buNone/>
              <a:defRPr sz="2000">
                <a:solidFill>
                  <a:srgbClr val="FF9800"/>
                </a:solidFill>
              </a:defRPr>
            </a:lvl6pPr>
            <a:lvl7pPr lvl="6" rtl="0">
              <a:spcBef>
                <a:spcPts val="1000"/>
              </a:spcBef>
              <a:spcAft>
                <a:spcPts val="0"/>
              </a:spcAft>
              <a:buClr>
                <a:srgbClr val="FF9800"/>
              </a:buClr>
              <a:buSzPts val="2000"/>
              <a:buNone/>
              <a:defRPr sz="2000">
                <a:solidFill>
                  <a:srgbClr val="FF9800"/>
                </a:solidFill>
              </a:defRPr>
            </a:lvl7pPr>
            <a:lvl8pPr lvl="7" rtl="0">
              <a:spcBef>
                <a:spcPts val="1000"/>
              </a:spcBef>
              <a:spcAft>
                <a:spcPts val="0"/>
              </a:spcAft>
              <a:buClr>
                <a:srgbClr val="FF9800"/>
              </a:buClr>
              <a:buSzPts val="2000"/>
              <a:buNone/>
              <a:defRPr sz="2000">
                <a:solidFill>
                  <a:srgbClr val="FF9800"/>
                </a:solidFill>
              </a:defRPr>
            </a:lvl8pPr>
            <a:lvl9pPr lvl="8" rtl="0">
              <a:spcBef>
                <a:spcPts val="1000"/>
              </a:spcBef>
              <a:spcAft>
                <a:spcPts val="1000"/>
              </a:spcAft>
              <a:buClr>
                <a:srgbClr val="FF9800"/>
              </a:buClr>
              <a:buSzPts val="2000"/>
              <a:buNone/>
              <a:defRPr sz="2000">
                <a:solidFill>
                  <a:srgbClr val="FF9800"/>
                </a:solidFill>
              </a:defRPr>
            </a:lvl9pPr>
          </a:lstStyle>
          <a:p>
            <a:endParaRPr/>
          </a:p>
        </p:txBody>
      </p:sp>
      <p:sp>
        <p:nvSpPr>
          <p:cNvPr id="86" name="Shape 86"/>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87"/>
        <p:cNvGrpSpPr/>
        <p:nvPr/>
      </p:nvGrpSpPr>
      <p:grpSpPr>
        <a:xfrm>
          <a:off x="0" y="0"/>
          <a:ext cx="0" cy="0"/>
          <a:chOff x="0" y="0"/>
          <a:chExt cx="0" cy="0"/>
        </a:xfrm>
      </p:grpSpPr>
      <p:sp>
        <p:nvSpPr>
          <p:cNvPr id="88" name="Shape 88"/>
          <p:cNvSpPr/>
          <p:nvPr/>
        </p:nvSpPr>
        <p:spPr>
          <a:xfrm>
            <a:off x="7544483" y="657775"/>
            <a:ext cx="1299300" cy="4329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89" name="Shape 89"/>
          <p:cNvGrpSpPr/>
          <p:nvPr/>
        </p:nvGrpSpPr>
        <p:grpSpPr>
          <a:xfrm>
            <a:off x="0" y="-7088"/>
            <a:ext cx="8661398" cy="5150588"/>
            <a:chOff x="0" y="-7088"/>
            <a:chExt cx="8661398" cy="5150588"/>
          </a:xfrm>
        </p:grpSpPr>
        <p:sp>
          <p:nvSpPr>
            <p:cNvPr id="90" name="Shape 90"/>
            <p:cNvSpPr/>
            <p:nvPr/>
          </p:nvSpPr>
          <p:spPr>
            <a:xfrm>
              <a:off x="0" y="0"/>
              <a:ext cx="3525000" cy="5143500"/>
            </a:xfrm>
            <a:prstGeom prst="rect">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 name="Shape 91"/>
            <p:cNvSpPr/>
            <p:nvPr/>
          </p:nvSpPr>
          <p:spPr>
            <a:xfrm rot="10800000" flipH="1">
              <a:off x="3517898" y="-7088"/>
              <a:ext cx="5143500" cy="5143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92" name="Shape 92"/>
          <p:cNvGrpSpPr/>
          <p:nvPr/>
        </p:nvGrpSpPr>
        <p:grpSpPr>
          <a:xfrm rot="10800000" flipH="1">
            <a:off x="1" y="1090763"/>
            <a:ext cx="8847502" cy="2961975"/>
            <a:chOff x="-8178042" y="-4493254"/>
            <a:chExt cx="19483598" cy="6522736"/>
          </a:xfrm>
        </p:grpSpPr>
        <p:sp>
          <p:nvSpPr>
            <p:cNvPr id="93" name="Shape 93"/>
            <p:cNvSpPr/>
            <p:nvPr/>
          </p:nvSpPr>
          <p:spPr>
            <a:xfrm>
              <a:off x="-8178042" y="-4493118"/>
              <a:ext cx="12968400" cy="65226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94" name="Shape 94"/>
            <p:cNvSpPr/>
            <p:nvPr/>
          </p:nvSpPr>
          <p:spPr>
            <a:xfrm>
              <a:off x="4782955" y="-4493254"/>
              <a:ext cx="6522600" cy="65226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sp>
        <p:nvSpPr>
          <p:cNvPr id="95" name="Shape 95"/>
          <p:cNvSpPr txBox="1">
            <a:spLocks noGrp="1"/>
          </p:cNvSpPr>
          <p:nvPr>
            <p:ph type="body" idx="1"/>
          </p:nvPr>
        </p:nvSpPr>
        <p:spPr>
          <a:xfrm>
            <a:off x="829775" y="1202000"/>
            <a:ext cx="5090700" cy="2745000"/>
          </a:xfrm>
          <a:prstGeom prst="rect">
            <a:avLst/>
          </a:prstGeom>
        </p:spPr>
        <p:txBody>
          <a:bodyPr spcFirstLastPara="1" wrap="square" lIns="91425" tIns="91425" rIns="91425" bIns="91425" anchor="t" anchorCtr="0"/>
          <a:lstStyle>
            <a:lvl1pPr marL="457200" lvl="0" indent="-419100" rtl="0">
              <a:spcBef>
                <a:spcPts val="600"/>
              </a:spcBef>
              <a:spcAft>
                <a:spcPts val="0"/>
              </a:spcAft>
              <a:buClr>
                <a:srgbClr val="FFFFFF"/>
              </a:buClr>
              <a:buSzPts val="3000"/>
              <a:buChar char="▰"/>
              <a:defRPr sz="3000" i="1">
                <a:solidFill>
                  <a:srgbClr val="FFFFFF"/>
                </a:solidFill>
              </a:defRPr>
            </a:lvl1pPr>
            <a:lvl2pPr marL="914400" lvl="1" indent="-419100" rtl="0">
              <a:spcBef>
                <a:spcPts val="480"/>
              </a:spcBef>
              <a:spcAft>
                <a:spcPts val="0"/>
              </a:spcAft>
              <a:buClr>
                <a:srgbClr val="FFFFFF"/>
              </a:buClr>
              <a:buSzPts val="3000"/>
              <a:buChar char="▻"/>
              <a:defRPr sz="3000" i="1">
                <a:solidFill>
                  <a:srgbClr val="FFFFFF"/>
                </a:solidFill>
              </a:defRPr>
            </a:lvl2pPr>
            <a:lvl3pPr marL="1371600" lvl="2" indent="-419100" rtl="0">
              <a:spcBef>
                <a:spcPts val="480"/>
              </a:spcBef>
              <a:spcAft>
                <a:spcPts val="0"/>
              </a:spcAft>
              <a:buClr>
                <a:srgbClr val="FFFFFF"/>
              </a:buClr>
              <a:buSzPts val="3000"/>
              <a:buChar char="▻"/>
              <a:defRPr sz="3000" i="1">
                <a:solidFill>
                  <a:srgbClr val="FFFFFF"/>
                </a:solidFill>
              </a:defRPr>
            </a:lvl3pPr>
            <a:lvl4pPr marL="1828800" lvl="3" indent="-419100" rtl="0">
              <a:spcBef>
                <a:spcPts val="360"/>
              </a:spcBef>
              <a:spcAft>
                <a:spcPts val="0"/>
              </a:spcAft>
              <a:buClr>
                <a:srgbClr val="FFFFFF"/>
              </a:buClr>
              <a:buSzPts val="3000"/>
              <a:buChar char="▻"/>
              <a:defRPr sz="3000" i="1">
                <a:solidFill>
                  <a:srgbClr val="FFFFFF"/>
                </a:solidFill>
              </a:defRPr>
            </a:lvl4pPr>
            <a:lvl5pPr marL="2286000" lvl="4" indent="-419100" rtl="0">
              <a:spcBef>
                <a:spcPts val="360"/>
              </a:spcBef>
              <a:spcAft>
                <a:spcPts val="0"/>
              </a:spcAft>
              <a:buClr>
                <a:srgbClr val="FFFFFF"/>
              </a:buClr>
              <a:buSzPts val="3000"/>
              <a:buChar char="▻"/>
              <a:defRPr sz="3000" i="1">
                <a:solidFill>
                  <a:srgbClr val="FFFFFF"/>
                </a:solidFill>
              </a:defRPr>
            </a:lvl5pPr>
            <a:lvl6pPr marL="2743200" lvl="5" indent="-419100" rtl="0">
              <a:spcBef>
                <a:spcPts val="360"/>
              </a:spcBef>
              <a:spcAft>
                <a:spcPts val="0"/>
              </a:spcAft>
              <a:buClr>
                <a:srgbClr val="FFFFFF"/>
              </a:buClr>
              <a:buSzPts val="3000"/>
              <a:buChar char="▻"/>
              <a:defRPr sz="3000" i="1">
                <a:solidFill>
                  <a:srgbClr val="FFFFFF"/>
                </a:solidFill>
              </a:defRPr>
            </a:lvl6pPr>
            <a:lvl7pPr marL="3200400" lvl="6" indent="-419100" rtl="0">
              <a:spcBef>
                <a:spcPts val="360"/>
              </a:spcBef>
              <a:spcAft>
                <a:spcPts val="0"/>
              </a:spcAft>
              <a:buClr>
                <a:srgbClr val="FFFFFF"/>
              </a:buClr>
              <a:buSzPts val="3000"/>
              <a:buChar char="▻"/>
              <a:defRPr sz="3000" i="1">
                <a:solidFill>
                  <a:srgbClr val="FFFFFF"/>
                </a:solidFill>
              </a:defRPr>
            </a:lvl7pPr>
            <a:lvl8pPr marL="3657600" lvl="7" indent="-419100" rtl="0">
              <a:spcBef>
                <a:spcPts val="360"/>
              </a:spcBef>
              <a:spcAft>
                <a:spcPts val="0"/>
              </a:spcAft>
              <a:buClr>
                <a:srgbClr val="FFFFFF"/>
              </a:buClr>
              <a:buSzPts val="3000"/>
              <a:buChar char="▻"/>
              <a:defRPr sz="3000" i="1">
                <a:solidFill>
                  <a:srgbClr val="FFFFFF"/>
                </a:solidFill>
              </a:defRPr>
            </a:lvl8pPr>
            <a:lvl9pPr marL="4114800" lvl="8" indent="-419100" rtl="0">
              <a:spcBef>
                <a:spcPts val="360"/>
              </a:spcBef>
              <a:spcAft>
                <a:spcPts val="0"/>
              </a:spcAft>
              <a:buClr>
                <a:srgbClr val="FFFFFF"/>
              </a:buClr>
              <a:buSzPts val="3000"/>
              <a:buChar char="▻"/>
              <a:defRPr sz="3000" i="1">
                <a:solidFill>
                  <a:srgbClr val="FFFFFF"/>
                </a:solidFill>
              </a:defRPr>
            </a:lvl9pPr>
          </a:lstStyle>
          <a:p>
            <a:endParaRPr/>
          </a:p>
        </p:txBody>
      </p:sp>
      <p:sp>
        <p:nvSpPr>
          <p:cNvPr id="96" name="Shape 96"/>
          <p:cNvSpPr txBox="1"/>
          <p:nvPr/>
        </p:nvSpPr>
        <p:spPr>
          <a:xfrm>
            <a:off x="286600" y="1014575"/>
            <a:ext cx="6765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7200" b="1">
                <a:solidFill>
                  <a:srgbClr val="FF9800"/>
                </a:solidFill>
              </a:rPr>
              <a:t>“</a:t>
            </a:r>
            <a:endParaRPr sz="7200" b="1">
              <a:solidFill>
                <a:srgbClr val="FF9800"/>
              </a:solidFill>
            </a:endParaRPr>
          </a:p>
        </p:txBody>
      </p:sp>
      <p:grpSp>
        <p:nvGrpSpPr>
          <p:cNvPr id="97" name="Shape 97"/>
          <p:cNvGrpSpPr/>
          <p:nvPr/>
        </p:nvGrpSpPr>
        <p:grpSpPr>
          <a:xfrm>
            <a:off x="6946842" y="4472723"/>
            <a:ext cx="2202830" cy="670795"/>
            <a:chOff x="5575242" y="4472723"/>
            <a:chExt cx="2202830" cy="670795"/>
          </a:xfrm>
        </p:grpSpPr>
        <p:sp>
          <p:nvSpPr>
            <p:cNvPr id="98" name="Shape 98"/>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99" name="Shape 99"/>
            <p:cNvGrpSpPr/>
            <p:nvPr/>
          </p:nvGrpSpPr>
          <p:grpSpPr>
            <a:xfrm flipH="1">
              <a:off x="5734850" y="4472723"/>
              <a:ext cx="2040837" cy="670795"/>
              <a:chOff x="1297954" y="330075"/>
              <a:chExt cx="5169293" cy="1699506"/>
            </a:xfrm>
          </p:grpSpPr>
          <p:sp>
            <p:nvSpPr>
              <p:cNvPr id="100" name="Shape 100"/>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01" name="Shape 101"/>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02" name="Shape 102"/>
            <p:cNvGrpSpPr/>
            <p:nvPr/>
          </p:nvGrpSpPr>
          <p:grpSpPr>
            <a:xfrm flipH="1">
              <a:off x="5578209" y="4646738"/>
              <a:ext cx="2199863" cy="304563"/>
              <a:chOff x="-5827153" y="330075"/>
              <a:chExt cx="12276019" cy="1699569"/>
            </a:xfrm>
          </p:grpSpPr>
          <p:sp>
            <p:nvSpPr>
              <p:cNvPr id="103" name="Shape 103"/>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04" name="Shape 104"/>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105" name="Shape 105"/>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106"/>
        <p:cNvGrpSpPr/>
        <p:nvPr/>
      </p:nvGrpSpPr>
      <p:grpSpPr>
        <a:xfrm>
          <a:off x="0" y="0"/>
          <a:ext cx="0" cy="0"/>
          <a:chOff x="0" y="0"/>
          <a:chExt cx="0" cy="0"/>
        </a:xfrm>
      </p:grpSpPr>
      <p:grpSp>
        <p:nvGrpSpPr>
          <p:cNvPr id="107" name="Shape 107"/>
          <p:cNvGrpSpPr/>
          <p:nvPr/>
        </p:nvGrpSpPr>
        <p:grpSpPr>
          <a:xfrm>
            <a:off x="-4" y="40"/>
            <a:ext cx="7072430" cy="1327315"/>
            <a:chOff x="-4" y="40"/>
            <a:chExt cx="7072430" cy="1327315"/>
          </a:xfrm>
        </p:grpSpPr>
        <p:sp>
          <p:nvSpPr>
            <p:cNvPr id="108" name="Shape 108"/>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109" name="Shape 109"/>
            <p:cNvGrpSpPr/>
            <p:nvPr/>
          </p:nvGrpSpPr>
          <p:grpSpPr>
            <a:xfrm rot="10800000" flipH="1">
              <a:off x="3" y="40"/>
              <a:ext cx="6756168" cy="1327315"/>
              <a:chOff x="-2168138" y="330075"/>
              <a:chExt cx="8650663" cy="1699506"/>
            </a:xfrm>
          </p:grpSpPr>
          <p:sp>
            <p:nvSpPr>
              <p:cNvPr id="110" name="Shape 110"/>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11" name="Shape 111"/>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112" name="Shape 112"/>
            <p:cNvGrpSpPr/>
            <p:nvPr/>
          </p:nvGrpSpPr>
          <p:grpSpPr>
            <a:xfrm rot="10800000" flipH="1">
              <a:off x="-4" y="381007"/>
              <a:ext cx="7072430" cy="771744"/>
              <a:chOff x="-9092084" y="330075"/>
              <a:chExt cx="15574609" cy="1699501"/>
            </a:xfrm>
          </p:grpSpPr>
          <p:sp>
            <p:nvSpPr>
              <p:cNvPr id="113" name="Shape 113"/>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14" name="Shape 114"/>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grpSp>
        <p:nvGrpSpPr>
          <p:cNvPr id="115" name="Shape 115"/>
          <p:cNvGrpSpPr/>
          <p:nvPr/>
        </p:nvGrpSpPr>
        <p:grpSpPr>
          <a:xfrm>
            <a:off x="6946842" y="4472723"/>
            <a:ext cx="2202830" cy="670795"/>
            <a:chOff x="5575242" y="4472723"/>
            <a:chExt cx="2202830" cy="670795"/>
          </a:xfrm>
        </p:grpSpPr>
        <p:sp>
          <p:nvSpPr>
            <p:cNvPr id="116" name="Shape 116"/>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7" name="Shape 117"/>
            <p:cNvGrpSpPr/>
            <p:nvPr/>
          </p:nvGrpSpPr>
          <p:grpSpPr>
            <a:xfrm flipH="1">
              <a:off x="5734850" y="4472723"/>
              <a:ext cx="2040837" cy="670795"/>
              <a:chOff x="1297954" y="330075"/>
              <a:chExt cx="5169293" cy="1699506"/>
            </a:xfrm>
          </p:grpSpPr>
          <p:sp>
            <p:nvSpPr>
              <p:cNvPr id="118" name="Shape 118"/>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19" name="Shape 119"/>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20" name="Shape 120"/>
            <p:cNvGrpSpPr/>
            <p:nvPr/>
          </p:nvGrpSpPr>
          <p:grpSpPr>
            <a:xfrm flipH="1">
              <a:off x="5578209" y="4646738"/>
              <a:ext cx="2199863" cy="304563"/>
              <a:chOff x="-5827153" y="330075"/>
              <a:chExt cx="12276019" cy="1699569"/>
            </a:xfrm>
          </p:grpSpPr>
          <p:sp>
            <p:nvSpPr>
              <p:cNvPr id="121" name="Shape 121"/>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22" name="Shape 122"/>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123" name="Shape 123"/>
          <p:cNvSpPr txBox="1">
            <a:spLocks noGrp="1"/>
          </p:cNvSpPr>
          <p:nvPr>
            <p:ph type="title"/>
          </p:nvPr>
        </p:nvSpPr>
        <p:spPr>
          <a:xfrm>
            <a:off x="814275" y="392575"/>
            <a:ext cx="5492400" cy="766200"/>
          </a:xfrm>
          <a:prstGeom prst="rect">
            <a:avLst/>
          </a:prstGeom>
        </p:spPr>
        <p:txBody>
          <a:bodyPr spcFirstLastPara="1" wrap="square" lIns="91425" tIns="91425" rIns="91425" bIns="91425" anchor="ctr" anchorCtr="0"/>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a:endParaRPr/>
          </a:p>
        </p:txBody>
      </p:sp>
      <p:sp>
        <p:nvSpPr>
          <p:cNvPr id="124" name="Shape 124"/>
          <p:cNvSpPr txBox="1">
            <a:spLocks noGrp="1"/>
          </p:cNvSpPr>
          <p:nvPr>
            <p:ph type="body" idx="1"/>
          </p:nvPr>
        </p:nvSpPr>
        <p:spPr>
          <a:xfrm>
            <a:off x="814275" y="1327350"/>
            <a:ext cx="6132600" cy="3145500"/>
          </a:xfrm>
          <a:prstGeom prst="rect">
            <a:avLst/>
          </a:prstGeom>
        </p:spPr>
        <p:txBody>
          <a:bodyPr spcFirstLastPara="1" wrap="square" lIns="91425" tIns="91425" rIns="91425" bIns="91425" anchor="ctr" anchorCtr="0"/>
          <a:lstStyle>
            <a:lvl1pPr marL="457200" lvl="0" indent="-381000" rtl="0">
              <a:spcBef>
                <a:spcPts val="600"/>
              </a:spcBef>
              <a:spcAft>
                <a:spcPts val="0"/>
              </a:spcAft>
              <a:buSzPts val="2400"/>
              <a:buChar char="▰"/>
              <a:defRPr/>
            </a:lvl1pPr>
            <a:lvl2pPr marL="914400" lvl="1" indent="-381000" rtl="0">
              <a:spcBef>
                <a:spcPts val="1000"/>
              </a:spcBef>
              <a:spcAft>
                <a:spcPts val="0"/>
              </a:spcAft>
              <a:buSzPts val="2400"/>
              <a:buChar char="▻"/>
              <a:defRPr/>
            </a:lvl2pPr>
            <a:lvl3pPr marL="1371600" lvl="2" indent="-381000" rtl="0">
              <a:spcBef>
                <a:spcPts val="1000"/>
              </a:spcBef>
              <a:spcAft>
                <a:spcPts val="0"/>
              </a:spcAft>
              <a:buSzPts val="2400"/>
              <a:buChar char="▻"/>
              <a:defRPr/>
            </a:lvl3pPr>
            <a:lvl4pPr marL="1828800" lvl="3" indent="-381000" rtl="0">
              <a:spcBef>
                <a:spcPts val="1000"/>
              </a:spcBef>
              <a:spcAft>
                <a:spcPts val="0"/>
              </a:spcAft>
              <a:buSzPts val="2400"/>
              <a:buChar char="▻"/>
              <a:defRPr/>
            </a:lvl4pPr>
            <a:lvl5pPr marL="2286000" lvl="4" indent="-381000" rtl="0">
              <a:spcBef>
                <a:spcPts val="1000"/>
              </a:spcBef>
              <a:spcAft>
                <a:spcPts val="0"/>
              </a:spcAft>
              <a:buSzPts val="2400"/>
              <a:buChar char="▻"/>
              <a:defRPr/>
            </a:lvl5pPr>
            <a:lvl6pPr marL="2743200" lvl="5" indent="-381000" rtl="0">
              <a:spcBef>
                <a:spcPts val="1000"/>
              </a:spcBef>
              <a:spcAft>
                <a:spcPts val="0"/>
              </a:spcAft>
              <a:buSzPts val="2400"/>
              <a:buChar char="▻"/>
              <a:defRPr/>
            </a:lvl6pPr>
            <a:lvl7pPr marL="3200400" lvl="6" indent="-381000" rtl="0">
              <a:spcBef>
                <a:spcPts val="1000"/>
              </a:spcBef>
              <a:spcAft>
                <a:spcPts val="0"/>
              </a:spcAft>
              <a:buSzPts val="2400"/>
              <a:buChar char="▻"/>
              <a:defRPr/>
            </a:lvl7pPr>
            <a:lvl8pPr marL="3657600" lvl="7" indent="-381000" rtl="0">
              <a:spcBef>
                <a:spcPts val="1000"/>
              </a:spcBef>
              <a:spcAft>
                <a:spcPts val="0"/>
              </a:spcAft>
              <a:buSzPts val="2400"/>
              <a:buChar char="▻"/>
              <a:defRPr/>
            </a:lvl8pPr>
            <a:lvl9pPr marL="4114800" lvl="8" indent="-381000" rtl="0">
              <a:spcBef>
                <a:spcPts val="1000"/>
              </a:spcBef>
              <a:spcAft>
                <a:spcPts val="1000"/>
              </a:spcAft>
              <a:buSzPts val="2400"/>
              <a:buChar char="▻"/>
              <a:defRPr/>
            </a:lvl9pPr>
          </a:lstStyle>
          <a:p>
            <a:endParaRPr/>
          </a:p>
        </p:txBody>
      </p:sp>
      <p:sp>
        <p:nvSpPr>
          <p:cNvPr id="125" name="Shape 125"/>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126"/>
        <p:cNvGrpSpPr/>
        <p:nvPr/>
      </p:nvGrpSpPr>
      <p:grpSpPr>
        <a:xfrm>
          <a:off x="0" y="0"/>
          <a:ext cx="0" cy="0"/>
          <a:chOff x="0" y="0"/>
          <a:chExt cx="0" cy="0"/>
        </a:xfrm>
      </p:grpSpPr>
      <p:grpSp>
        <p:nvGrpSpPr>
          <p:cNvPr id="127" name="Shape 127"/>
          <p:cNvGrpSpPr/>
          <p:nvPr/>
        </p:nvGrpSpPr>
        <p:grpSpPr>
          <a:xfrm>
            <a:off x="-4" y="40"/>
            <a:ext cx="7072430" cy="1327315"/>
            <a:chOff x="-4" y="40"/>
            <a:chExt cx="7072430" cy="1327315"/>
          </a:xfrm>
        </p:grpSpPr>
        <p:sp>
          <p:nvSpPr>
            <p:cNvPr id="128" name="Shape 128"/>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129" name="Shape 129"/>
            <p:cNvGrpSpPr/>
            <p:nvPr/>
          </p:nvGrpSpPr>
          <p:grpSpPr>
            <a:xfrm rot="10800000" flipH="1">
              <a:off x="3" y="40"/>
              <a:ext cx="6756168" cy="1327315"/>
              <a:chOff x="-2168138" y="330075"/>
              <a:chExt cx="8650663" cy="1699506"/>
            </a:xfrm>
          </p:grpSpPr>
          <p:sp>
            <p:nvSpPr>
              <p:cNvPr id="130" name="Shape 130"/>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31" name="Shape 131"/>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132" name="Shape 132"/>
            <p:cNvGrpSpPr/>
            <p:nvPr/>
          </p:nvGrpSpPr>
          <p:grpSpPr>
            <a:xfrm rot="10800000" flipH="1">
              <a:off x="-4" y="381007"/>
              <a:ext cx="7072430" cy="771744"/>
              <a:chOff x="-9092084" y="330075"/>
              <a:chExt cx="15574609" cy="1699501"/>
            </a:xfrm>
          </p:grpSpPr>
          <p:sp>
            <p:nvSpPr>
              <p:cNvPr id="133" name="Shape 133"/>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34" name="Shape 134"/>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grpSp>
        <p:nvGrpSpPr>
          <p:cNvPr id="135" name="Shape 135"/>
          <p:cNvGrpSpPr/>
          <p:nvPr/>
        </p:nvGrpSpPr>
        <p:grpSpPr>
          <a:xfrm>
            <a:off x="6946842" y="4472723"/>
            <a:ext cx="2202830" cy="670795"/>
            <a:chOff x="5575242" y="4472723"/>
            <a:chExt cx="2202830" cy="670795"/>
          </a:xfrm>
        </p:grpSpPr>
        <p:sp>
          <p:nvSpPr>
            <p:cNvPr id="136" name="Shape 136"/>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37" name="Shape 137"/>
            <p:cNvGrpSpPr/>
            <p:nvPr/>
          </p:nvGrpSpPr>
          <p:grpSpPr>
            <a:xfrm flipH="1">
              <a:off x="5734850" y="4472723"/>
              <a:ext cx="2040837" cy="670795"/>
              <a:chOff x="1297954" y="330075"/>
              <a:chExt cx="5169293" cy="1699506"/>
            </a:xfrm>
          </p:grpSpPr>
          <p:sp>
            <p:nvSpPr>
              <p:cNvPr id="138" name="Shape 138"/>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39" name="Shape 139"/>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40" name="Shape 140"/>
            <p:cNvGrpSpPr/>
            <p:nvPr/>
          </p:nvGrpSpPr>
          <p:grpSpPr>
            <a:xfrm flipH="1">
              <a:off x="5578209" y="4646738"/>
              <a:ext cx="2199863" cy="304563"/>
              <a:chOff x="-5827153" y="330075"/>
              <a:chExt cx="12276019" cy="1699569"/>
            </a:xfrm>
          </p:grpSpPr>
          <p:sp>
            <p:nvSpPr>
              <p:cNvPr id="141" name="Shape 141"/>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42" name="Shape 142"/>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143" name="Shape 143"/>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a:endParaRPr/>
          </a:p>
        </p:txBody>
      </p:sp>
      <p:sp>
        <p:nvSpPr>
          <p:cNvPr id="144" name="Shape 144"/>
          <p:cNvSpPr txBox="1">
            <a:spLocks noGrp="1"/>
          </p:cNvSpPr>
          <p:nvPr>
            <p:ph type="body" idx="1"/>
          </p:nvPr>
        </p:nvSpPr>
        <p:spPr>
          <a:xfrm>
            <a:off x="814275" y="1537988"/>
            <a:ext cx="3378300" cy="2724300"/>
          </a:xfrm>
          <a:prstGeom prst="rect">
            <a:avLst/>
          </a:prstGeom>
        </p:spPr>
        <p:txBody>
          <a:bodyPr spcFirstLastPara="1" wrap="square" lIns="91425" tIns="91425" rIns="91425" bIns="91425" anchor="t" anchorCtr="0"/>
          <a:lstStyle>
            <a:lvl1pPr marL="457200" lvl="0" indent="-355600" rtl="0">
              <a:spcBef>
                <a:spcPts val="600"/>
              </a:spcBef>
              <a:spcAft>
                <a:spcPts val="0"/>
              </a:spcAft>
              <a:buSzPts val="2000"/>
              <a:buChar char="▰"/>
              <a:defRPr sz="2000"/>
            </a:lvl1pPr>
            <a:lvl2pPr marL="914400" lvl="1" indent="-355600" rtl="0">
              <a:spcBef>
                <a:spcPts val="1000"/>
              </a:spcBef>
              <a:spcAft>
                <a:spcPts val="0"/>
              </a:spcAft>
              <a:buSzPts val="2000"/>
              <a:buChar char="▻"/>
              <a:defRPr sz="2000"/>
            </a:lvl2pPr>
            <a:lvl3pPr marL="1371600" lvl="2" indent="-355600" rtl="0">
              <a:spcBef>
                <a:spcPts val="1000"/>
              </a:spcBef>
              <a:spcAft>
                <a:spcPts val="0"/>
              </a:spcAft>
              <a:buSzPts val="2000"/>
              <a:buChar char="▻"/>
              <a:defRPr sz="2000"/>
            </a:lvl3pPr>
            <a:lvl4pPr marL="1828800" lvl="3" indent="-355600" rtl="0">
              <a:spcBef>
                <a:spcPts val="1000"/>
              </a:spcBef>
              <a:spcAft>
                <a:spcPts val="0"/>
              </a:spcAft>
              <a:buSzPts val="2000"/>
              <a:buChar char="▻"/>
              <a:defRPr sz="2000"/>
            </a:lvl4pPr>
            <a:lvl5pPr marL="2286000" lvl="4" indent="-355600" rtl="0">
              <a:spcBef>
                <a:spcPts val="1000"/>
              </a:spcBef>
              <a:spcAft>
                <a:spcPts val="0"/>
              </a:spcAft>
              <a:buSzPts val="2000"/>
              <a:buChar char="▻"/>
              <a:defRPr sz="2000"/>
            </a:lvl5pPr>
            <a:lvl6pPr marL="2743200" lvl="5" indent="-355600" rtl="0">
              <a:spcBef>
                <a:spcPts val="1000"/>
              </a:spcBef>
              <a:spcAft>
                <a:spcPts val="0"/>
              </a:spcAft>
              <a:buSzPts val="2000"/>
              <a:buChar char="▻"/>
              <a:defRPr sz="2000"/>
            </a:lvl6pPr>
            <a:lvl7pPr marL="3200400" lvl="6" indent="-355600" rtl="0">
              <a:spcBef>
                <a:spcPts val="1000"/>
              </a:spcBef>
              <a:spcAft>
                <a:spcPts val="0"/>
              </a:spcAft>
              <a:buSzPts val="2000"/>
              <a:buChar char="▻"/>
              <a:defRPr sz="2000"/>
            </a:lvl7pPr>
            <a:lvl8pPr marL="3657600" lvl="7" indent="-355600" rtl="0">
              <a:spcBef>
                <a:spcPts val="1000"/>
              </a:spcBef>
              <a:spcAft>
                <a:spcPts val="0"/>
              </a:spcAft>
              <a:buSzPts val="2000"/>
              <a:buChar char="▻"/>
              <a:defRPr sz="2000"/>
            </a:lvl8pPr>
            <a:lvl9pPr marL="4114800" lvl="8" indent="-355600" rtl="0">
              <a:spcBef>
                <a:spcPts val="1000"/>
              </a:spcBef>
              <a:spcAft>
                <a:spcPts val="1000"/>
              </a:spcAft>
              <a:buSzPts val="2000"/>
              <a:buChar char="▻"/>
              <a:defRPr sz="2000"/>
            </a:lvl9pPr>
          </a:lstStyle>
          <a:p>
            <a:endParaRPr/>
          </a:p>
        </p:txBody>
      </p:sp>
      <p:sp>
        <p:nvSpPr>
          <p:cNvPr id="145" name="Shape 145"/>
          <p:cNvSpPr txBox="1">
            <a:spLocks noGrp="1"/>
          </p:cNvSpPr>
          <p:nvPr>
            <p:ph type="body" idx="2"/>
          </p:nvPr>
        </p:nvSpPr>
        <p:spPr>
          <a:xfrm>
            <a:off x="4396123" y="1537988"/>
            <a:ext cx="3378300" cy="2724300"/>
          </a:xfrm>
          <a:prstGeom prst="rect">
            <a:avLst/>
          </a:prstGeom>
        </p:spPr>
        <p:txBody>
          <a:bodyPr spcFirstLastPara="1" wrap="square" lIns="91425" tIns="91425" rIns="91425" bIns="91425" anchor="t" anchorCtr="0"/>
          <a:lstStyle>
            <a:lvl1pPr marL="457200" lvl="0" indent="-355600" rtl="0">
              <a:spcBef>
                <a:spcPts val="600"/>
              </a:spcBef>
              <a:spcAft>
                <a:spcPts val="0"/>
              </a:spcAft>
              <a:buSzPts val="2000"/>
              <a:buChar char="▰"/>
              <a:defRPr sz="2000"/>
            </a:lvl1pPr>
            <a:lvl2pPr marL="914400" lvl="1" indent="-355600" rtl="0">
              <a:spcBef>
                <a:spcPts val="1000"/>
              </a:spcBef>
              <a:spcAft>
                <a:spcPts val="0"/>
              </a:spcAft>
              <a:buSzPts val="2000"/>
              <a:buChar char="▻"/>
              <a:defRPr sz="2000"/>
            </a:lvl2pPr>
            <a:lvl3pPr marL="1371600" lvl="2" indent="-355600" rtl="0">
              <a:spcBef>
                <a:spcPts val="1000"/>
              </a:spcBef>
              <a:spcAft>
                <a:spcPts val="0"/>
              </a:spcAft>
              <a:buSzPts val="2000"/>
              <a:buChar char="▻"/>
              <a:defRPr sz="2000"/>
            </a:lvl3pPr>
            <a:lvl4pPr marL="1828800" lvl="3" indent="-355600" rtl="0">
              <a:spcBef>
                <a:spcPts val="1000"/>
              </a:spcBef>
              <a:spcAft>
                <a:spcPts val="0"/>
              </a:spcAft>
              <a:buSzPts val="2000"/>
              <a:buChar char="▻"/>
              <a:defRPr sz="2000"/>
            </a:lvl4pPr>
            <a:lvl5pPr marL="2286000" lvl="4" indent="-355600" rtl="0">
              <a:spcBef>
                <a:spcPts val="1000"/>
              </a:spcBef>
              <a:spcAft>
                <a:spcPts val="0"/>
              </a:spcAft>
              <a:buSzPts val="2000"/>
              <a:buChar char="▻"/>
              <a:defRPr sz="2000"/>
            </a:lvl5pPr>
            <a:lvl6pPr marL="2743200" lvl="5" indent="-355600" rtl="0">
              <a:spcBef>
                <a:spcPts val="1000"/>
              </a:spcBef>
              <a:spcAft>
                <a:spcPts val="0"/>
              </a:spcAft>
              <a:buSzPts val="2000"/>
              <a:buChar char="▻"/>
              <a:defRPr sz="2000"/>
            </a:lvl6pPr>
            <a:lvl7pPr marL="3200400" lvl="6" indent="-355600" rtl="0">
              <a:spcBef>
                <a:spcPts val="1000"/>
              </a:spcBef>
              <a:spcAft>
                <a:spcPts val="0"/>
              </a:spcAft>
              <a:buSzPts val="2000"/>
              <a:buChar char="▻"/>
              <a:defRPr sz="2000"/>
            </a:lvl7pPr>
            <a:lvl8pPr marL="3657600" lvl="7" indent="-355600" rtl="0">
              <a:spcBef>
                <a:spcPts val="1000"/>
              </a:spcBef>
              <a:spcAft>
                <a:spcPts val="0"/>
              </a:spcAft>
              <a:buSzPts val="2000"/>
              <a:buChar char="▻"/>
              <a:defRPr sz="2000"/>
            </a:lvl8pPr>
            <a:lvl9pPr marL="4114800" lvl="8" indent="-355600" rtl="0">
              <a:spcBef>
                <a:spcPts val="1000"/>
              </a:spcBef>
              <a:spcAft>
                <a:spcPts val="1000"/>
              </a:spcAft>
              <a:buSzPts val="2000"/>
              <a:buChar char="▻"/>
              <a:defRPr sz="2000"/>
            </a:lvl9pPr>
          </a:lstStyle>
          <a:p>
            <a:endParaRPr/>
          </a:p>
        </p:txBody>
      </p:sp>
      <p:sp>
        <p:nvSpPr>
          <p:cNvPr id="146" name="Shape 146"/>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147"/>
        <p:cNvGrpSpPr/>
        <p:nvPr/>
      </p:nvGrpSpPr>
      <p:grpSpPr>
        <a:xfrm>
          <a:off x="0" y="0"/>
          <a:ext cx="0" cy="0"/>
          <a:chOff x="0" y="0"/>
          <a:chExt cx="0" cy="0"/>
        </a:xfrm>
      </p:grpSpPr>
      <p:grpSp>
        <p:nvGrpSpPr>
          <p:cNvPr id="148" name="Shape 148"/>
          <p:cNvGrpSpPr/>
          <p:nvPr/>
        </p:nvGrpSpPr>
        <p:grpSpPr>
          <a:xfrm>
            <a:off x="-4" y="40"/>
            <a:ext cx="7072430" cy="1327315"/>
            <a:chOff x="-4" y="40"/>
            <a:chExt cx="7072430" cy="1327315"/>
          </a:xfrm>
        </p:grpSpPr>
        <p:sp>
          <p:nvSpPr>
            <p:cNvPr id="149" name="Shape 149"/>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150" name="Shape 150"/>
            <p:cNvGrpSpPr/>
            <p:nvPr/>
          </p:nvGrpSpPr>
          <p:grpSpPr>
            <a:xfrm rot="10800000" flipH="1">
              <a:off x="3" y="40"/>
              <a:ext cx="6756168" cy="1327315"/>
              <a:chOff x="-2168138" y="330075"/>
              <a:chExt cx="8650663" cy="1699506"/>
            </a:xfrm>
          </p:grpSpPr>
          <p:sp>
            <p:nvSpPr>
              <p:cNvPr id="151" name="Shape 151"/>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52" name="Shape 152"/>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153" name="Shape 153"/>
            <p:cNvGrpSpPr/>
            <p:nvPr/>
          </p:nvGrpSpPr>
          <p:grpSpPr>
            <a:xfrm rot="10800000" flipH="1">
              <a:off x="-4" y="381007"/>
              <a:ext cx="7072430" cy="771744"/>
              <a:chOff x="-9092084" y="330075"/>
              <a:chExt cx="15574609" cy="1699501"/>
            </a:xfrm>
          </p:grpSpPr>
          <p:sp>
            <p:nvSpPr>
              <p:cNvPr id="154" name="Shape 154"/>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55" name="Shape 155"/>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grpSp>
        <p:nvGrpSpPr>
          <p:cNvPr id="156" name="Shape 156"/>
          <p:cNvGrpSpPr/>
          <p:nvPr/>
        </p:nvGrpSpPr>
        <p:grpSpPr>
          <a:xfrm>
            <a:off x="6946842" y="4472723"/>
            <a:ext cx="2202830" cy="670795"/>
            <a:chOff x="5575242" y="4472723"/>
            <a:chExt cx="2202830" cy="670795"/>
          </a:xfrm>
        </p:grpSpPr>
        <p:sp>
          <p:nvSpPr>
            <p:cNvPr id="157" name="Shape 157"/>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58" name="Shape 158"/>
            <p:cNvGrpSpPr/>
            <p:nvPr/>
          </p:nvGrpSpPr>
          <p:grpSpPr>
            <a:xfrm flipH="1">
              <a:off x="5734850" y="4472723"/>
              <a:ext cx="2040837" cy="670795"/>
              <a:chOff x="1297954" y="330075"/>
              <a:chExt cx="5169293" cy="1699506"/>
            </a:xfrm>
          </p:grpSpPr>
          <p:sp>
            <p:nvSpPr>
              <p:cNvPr id="159" name="Shape 159"/>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60" name="Shape 160"/>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61" name="Shape 161"/>
            <p:cNvGrpSpPr/>
            <p:nvPr/>
          </p:nvGrpSpPr>
          <p:grpSpPr>
            <a:xfrm flipH="1">
              <a:off x="5578209" y="4646738"/>
              <a:ext cx="2199863" cy="304563"/>
              <a:chOff x="-5827153" y="330075"/>
              <a:chExt cx="12276019" cy="1699569"/>
            </a:xfrm>
          </p:grpSpPr>
          <p:sp>
            <p:nvSpPr>
              <p:cNvPr id="162" name="Shape 162"/>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63" name="Shape 163"/>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164" name="Shape 164"/>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a:endParaRPr/>
          </a:p>
        </p:txBody>
      </p:sp>
      <p:sp>
        <p:nvSpPr>
          <p:cNvPr id="165" name="Shape 165"/>
          <p:cNvSpPr txBox="1">
            <a:spLocks noGrp="1"/>
          </p:cNvSpPr>
          <p:nvPr>
            <p:ph type="body" idx="1"/>
          </p:nvPr>
        </p:nvSpPr>
        <p:spPr>
          <a:xfrm>
            <a:off x="870450" y="1545076"/>
            <a:ext cx="2247900" cy="2709900"/>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1000"/>
              </a:spcBef>
              <a:spcAft>
                <a:spcPts val="0"/>
              </a:spcAft>
              <a:buSzPts val="1800"/>
              <a:buChar char="▻"/>
              <a:defRPr sz="1800"/>
            </a:lvl2pPr>
            <a:lvl3pPr marL="1371600" lvl="2" indent="-342900" rtl="0">
              <a:spcBef>
                <a:spcPts val="1000"/>
              </a:spcBef>
              <a:spcAft>
                <a:spcPts val="0"/>
              </a:spcAft>
              <a:buSzPts val="1800"/>
              <a:buChar char="▻"/>
              <a:defRPr sz="1800"/>
            </a:lvl3pPr>
            <a:lvl4pPr marL="1828800" lvl="3" indent="-342900" rtl="0">
              <a:spcBef>
                <a:spcPts val="1000"/>
              </a:spcBef>
              <a:spcAft>
                <a:spcPts val="0"/>
              </a:spcAft>
              <a:buSzPts val="1800"/>
              <a:buChar char="▻"/>
              <a:defRPr sz="1800"/>
            </a:lvl4pPr>
            <a:lvl5pPr marL="2286000" lvl="4" indent="-342900" rtl="0">
              <a:spcBef>
                <a:spcPts val="1000"/>
              </a:spcBef>
              <a:spcAft>
                <a:spcPts val="0"/>
              </a:spcAft>
              <a:buSzPts val="1800"/>
              <a:buChar char="▻"/>
              <a:defRPr sz="1800"/>
            </a:lvl5pPr>
            <a:lvl6pPr marL="2743200" lvl="5" indent="-342900" rtl="0">
              <a:spcBef>
                <a:spcPts val="1000"/>
              </a:spcBef>
              <a:spcAft>
                <a:spcPts val="0"/>
              </a:spcAft>
              <a:buSzPts val="1800"/>
              <a:buChar char="▻"/>
              <a:defRPr sz="1800"/>
            </a:lvl6pPr>
            <a:lvl7pPr marL="3200400" lvl="6" indent="-342900" rtl="0">
              <a:spcBef>
                <a:spcPts val="1000"/>
              </a:spcBef>
              <a:spcAft>
                <a:spcPts val="0"/>
              </a:spcAft>
              <a:buSzPts val="1800"/>
              <a:buChar char="▻"/>
              <a:defRPr sz="1800"/>
            </a:lvl7pPr>
            <a:lvl8pPr marL="3657600" lvl="7" indent="-342900" rtl="0">
              <a:spcBef>
                <a:spcPts val="1000"/>
              </a:spcBef>
              <a:spcAft>
                <a:spcPts val="0"/>
              </a:spcAft>
              <a:buSzPts val="1800"/>
              <a:buChar char="▻"/>
              <a:defRPr sz="1800"/>
            </a:lvl8pPr>
            <a:lvl9pPr marL="4114800" lvl="8" indent="-342900" rtl="0">
              <a:spcBef>
                <a:spcPts val="1000"/>
              </a:spcBef>
              <a:spcAft>
                <a:spcPts val="1000"/>
              </a:spcAft>
              <a:buSzPts val="1800"/>
              <a:buChar char="▻"/>
              <a:defRPr sz="1800"/>
            </a:lvl9pPr>
          </a:lstStyle>
          <a:p>
            <a:endParaRPr/>
          </a:p>
        </p:txBody>
      </p:sp>
      <p:sp>
        <p:nvSpPr>
          <p:cNvPr id="166" name="Shape 166"/>
          <p:cNvSpPr txBox="1">
            <a:spLocks noGrp="1"/>
          </p:cNvSpPr>
          <p:nvPr>
            <p:ph type="body" idx="2"/>
          </p:nvPr>
        </p:nvSpPr>
        <p:spPr>
          <a:xfrm>
            <a:off x="3233637" y="1545076"/>
            <a:ext cx="2247900" cy="2709900"/>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1000"/>
              </a:spcBef>
              <a:spcAft>
                <a:spcPts val="0"/>
              </a:spcAft>
              <a:buSzPts val="1800"/>
              <a:buChar char="▻"/>
              <a:defRPr sz="1800"/>
            </a:lvl2pPr>
            <a:lvl3pPr marL="1371600" lvl="2" indent="-342900" rtl="0">
              <a:spcBef>
                <a:spcPts val="1000"/>
              </a:spcBef>
              <a:spcAft>
                <a:spcPts val="0"/>
              </a:spcAft>
              <a:buSzPts val="1800"/>
              <a:buChar char="▻"/>
              <a:defRPr sz="1800"/>
            </a:lvl3pPr>
            <a:lvl4pPr marL="1828800" lvl="3" indent="-342900" rtl="0">
              <a:spcBef>
                <a:spcPts val="1000"/>
              </a:spcBef>
              <a:spcAft>
                <a:spcPts val="0"/>
              </a:spcAft>
              <a:buSzPts val="1800"/>
              <a:buChar char="▻"/>
              <a:defRPr sz="1800"/>
            </a:lvl4pPr>
            <a:lvl5pPr marL="2286000" lvl="4" indent="-342900" rtl="0">
              <a:spcBef>
                <a:spcPts val="1000"/>
              </a:spcBef>
              <a:spcAft>
                <a:spcPts val="0"/>
              </a:spcAft>
              <a:buSzPts val="1800"/>
              <a:buChar char="▻"/>
              <a:defRPr sz="1800"/>
            </a:lvl5pPr>
            <a:lvl6pPr marL="2743200" lvl="5" indent="-342900" rtl="0">
              <a:spcBef>
                <a:spcPts val="1000"/>
              </a:spcBef>
              <a:spcAft>
                <a:spcPts val="0"/>
              </a:spcAft>
              <a:buSzPts val="1800"/>
              <a:buChar char="▻"/>
              <a:defRPr sz="1800"/>
            </a:lvl6pPr>
            <a:lvl7pPr marL="3200400" lvl="6" indent="-342900" rtl="0">
              <a:spcBef>
                <a:spcPts val="1000"/>
              </a:spcBef>
              <a:spcAft>
                <a:spcPts val="0"/>
              </a:spcAft>
              <a:buSzPts val="1800"/>
              <a:buChar char="▻"/>
              <a:defRPr sz="1800"/>
            </a:lvl7pPr>
            <a:lvl8pPr marL="3657600" lvl="7" indent="-342900" rtl="0">
              <a:spcBef>
                <a:spcPts val="1000"/>
              </a:spcBef>
              <a:spcAft>
                <a:spcPts val="0"/>
              </a:spcAft>
              <a:buSzPts val="1800"/>
              <a:buChar char="▻"/>
              <a:defRPr sz="1800"/>
            </a:lvl8pPr>
            <a:lvl9pPr marL="4114800" lvl="8" indent="-342900" rtl="0">
              <a:spcBef>
                <a:spcPts val="1000"/>
              </a:spcBef>
              <a:spcAft>
                <a:spcPts val="1000"/>
              </a:spcAft>
              <a:buSzPts val="1800"/>
              <a:buChar char="▻"/>
              <a:defRPr sz="1800"/>
            </a:lvl9pPr>
          </a:lstStyle>
          <a:p>
            <a:endParaRPr/>
          </a:p>
        </p:txBody>
      </p:sp>
      <p:sp>
        <p:nvSpPr>
          <p:cNvPr id="167" name="Shape 167"/>
          <p:cNvSpPr txBox="1">
            <a:spLocks noGrp="1"/>
          </p:cNvSpPr>
          <p:nvPr>
            <p:ph type="body" idx="3"/>
          </p:nvPr>
        </p:nvSpPr>
        <p:spPr>
          <a:xfrm>
            <a:off x="5540650" y="1545076"/>
            <a:ext cx="2247900" cy="2709900"/>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1000"/>
              </a:spcBef>
              <a:spcAft>
                <a:spcPts val="0"/>
              </a:spcAft>
              <a:buSzPts val="1800"/>
              <a:buChar char="▻"/>
              <a:defRPr sz="1800"/>
            </a:lvl2pPr>
            <a:lvl3pPr marL="1371600" lvl="2" indent="-342900" rtl="0">
              <a:spcBef>
                <a:spcPts val="1000"/>
              </a:spcBef>
              <a:spcAft>
                <a:spcPts val="0"/>
              </a:spcAft>
              <a:buSzPts val="1800"/>
              <a:buChar char="▻"/>
              <a:defRPr sz="1800"/>
            </a:lvl3pPr>
            <a:lvl4pPr marL="1828800" lvl="3" indent="-342900" rtl="0">
              <a:spcBef>
                <a:spcPts val="1000"/>
              </a:spcBef>
              <a:spcAft>
                <a:spcPts val="0"/>
              </a:spcAft>
              <a:buSzPts val="1800"/>
              <a:buChar char="▻"/>
              <a:defRPr sz="1800"/>
            </a:lvl4pPr>
            <a:lvl5pPr marL="2286000" lvl="4" indent="-342900" rtl="0">
              <a:spcBef>
                <a:spcPts val="1000"/>
              </a:spcBef>
              <a:spcAft>
                <a:spcPts val="0"/>
              </a:spcAft>
              <a:buSzPts val="1800"/>
              <a:buChar char="▻"/>
              <a:defRPr sz="1800"/>
            </a:lvl5pPr>
            <a:lvl6pPr marL="2743200" lvl="5" indent="-342900" rtl="0">
              <a:spcBef>
                <a:spcPts val="1000"/>
              </a:spcBef>
              <a:spcAft>
                <a:spcPts val="0"/>
              </a:spcAft>
              <a:buSzPts val="1800"/>
              <a:buChar char="▻"/>
              <a:defRPr sz="1800"/>
            </a:lvl6pPr>
            <a:lvl7pPr marL="3200400" lvl="6" indent="-342900" rtl="0">
              <a:spcBef>
                <a:spcPts val="1000"/>
              </a:spcBef>
              <a:spcAft>
                <a:spcPts val="0"/>
              </a:spcAft>
              <a:buSzPts val="1800"/>
              <a:buChar char="▻"/>
              <a:defRPr sz="1800"/>
            </a:lvl7pPr>
            <a:lvl8pPr marL="3657600" lvl="7" indent="-342900" rtl="0">
              <a:spcBef>
                <a:spcPts val="1000"/>
              </a:spcBef>
              <a:spcAft>
                <a:spcPts val="0"/>
              </a:spcAft>
              <a:buSzPts val="1800"/>
              <a:buChar char="▻"/>
              <a:defRPr sz="1800"/>
            </a:lvl8pPr>
            <a:lvl9pPr marL="4114800" lvl="8" indent="-342900" rtl="0">
              <a:spcBef>
                <a:spcPts val="1000"/>
              </a:spcBef>
              <a:spcAft>
                <a:spcPts val="1000"/>
              </a:spcAft>
              <a:buSzPts val="1800"/>
              <a:buChar char="▻"/>
              <a:defRPr sz="1800"/>
            </a:lvl9pPr>
          </a:lstStyle>
          <a:p>
            <a:endParaRPr/>
          </a:p>
        </p:txBody>
      </p:sp>
      <p:sp>
        <p:nvSpPr>
          <p:cNvPr id="168" name="Shape 16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69"/>
        <p:cNvGrpSpPr/>
        <p:nvPr/>
      </p:nvGrpSpPr>
      <p:grpSpPr>
        <a:xfrm>
          <a:off x="0" y="0"/>
          <a:ext cx="0" cy="0"/>
          <a:chOff x="0" y="0"/>
          <a:chExt cx="0" cy="0"/>
        </a:xfrm>
      </p:grpSpPr>
      <p:grpSp>
        <p:nvGrpSpPr>
          <p:cNvPr id="170" name="Shape 170"/>
          <p:cNvGrpSpPr/>
          <p:nvPr/>
        </p:nvGrpSpPr>
        <p:grpSpPr>
          <a:xfrm>
            <a:off x="-4" y="40"/>
            <a:ext cx="7072430" cy="1327315"/>
            <a:chOff x="-4" y="40"/>
            <a:chExt cx="7072430" cy="1327315"/>
          </a:xfrm>
        </p:grpSpPr>
        <p:sp>
          <p:nvSpPr>
            <p:cNvPr id="171" name="Shape 171"/>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172" name="Shape 172"/>
            <p:cNvGrpSpPr/>
            <p:nvPr/>
          </p:nvGrpSpPr>
          <p:grpSpPr>
            <a:xfrm rot="10800000" flipH="1">
              <a:off x="3" y="40"/>
              <a:ext cx="6756168" cy="1327315"/>
              <a:chOff x="-2168138" y="330075"/>
              <a:chExt cx="8650663" cy="1699506"/>
            </a:xfrm>
          </p:grpSpPr>
          <p:sp>
            <p:nvSpPr>
              <p:cNvPr id="173" name="Shape 173"/>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74" name="Shape 174"/>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175" name="Shape 175"/>
            <p:cNvGrpSpPr/>
            <p:nvPr/>
          </p:nvGrpSpPr>
          <p:grpSpPr>
            <a:xfrm rot="10800000" flipH="1">
              <a:off x="-4" y="381007"/>
              <a:ext cx="7072430" cy="771744"/>
              <a:chOff x="-9092084" y="330075"/>
              <a:chExt cx="15574609" cy="1699501"/>
            </a:xfrm>
          </p:grpSpPr>
          <p:sp>
            <p:nvSpPr>
              <p:cNvPr id="176" name="Shape 176"/>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177" name="Shape 177"/>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grpSp>
        <p:nvGrpSpPr>
          <p:cNvPr id="178" name="Shape 178"/>
          <p:cNvGrpSpPr/>
          <p:nvPr/>
        </p:nvGrpSpPr>
        <p:grpSpPr>
          <a:xfrm>
            <a:off x="6946842" y="4472723"/>
            <a:ext cx="2202830" cy="670795"/>
            <a:chOff x="5575242" y="4472723"/>
            <a:chExt cx="2202830" cy="670795"/>
          </a:xfrm>
        </p:grpSpPr>
        <p:sp>
          <p:nvSpPr>
            <p:cNvPr id="179" name="Shape 179"/>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80" name="Shape 180"/>
            <p:cNvGrpSpPr/>
            <p:nvPr/>
          </p:nvGrpSpPr>
          <p:grpSpPr>
            <a:xfrm flipH="1">
              <a:off x="5734850" y="4472723"/>
              <a:ext cx="2040837" cy="670795"/>
              <a:chOff x="1297954" y="330075"/>
              <a:chExt cx="5169293" cy="1699506"/>
            </a:xfrm>
          </p:grpSpPr>
          <p:sp>
            <p:nvSpPr>
              <p:cNvPr id="181" name="Shape 181"/>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82" name="Shape 182"/>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83" name="Shape 183"/>
            <p:cNvGrpSpPr/>
            <p:nvPr/>
          </p:nvGrpSpPr>
          <p:grpSpPr>
            <a:xfrm flipH="1">
              <a:off x="5578209" y="4646738"/>
              <a:ext cx="2199863" cy="304563"/>
              <a:chOff x="-5827153" y="330075"/>
              <a:chExt cx="12276019" cy="1699569"/>
            </a:xfrm>
          </p:grpSpPr>
          <p:sp>
            <p:nvSpPr>
              <p:cNvPr id="184" name="Shape 184"/>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85" name="Shape 185"/>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186" name="Shape 186"/>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a:endParaRPr/>
          </a:p>
        </p:txBody>
      </p:sp>
      <p:sp>
        <p:nvSpPr>
          <p:cNvPr id="187" name="Shape 187"/>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88"/>
        <p:cNvGrpSpPr/>
        <p:nvPr/>
      </p:nvGrpSpPr>
      <p:grpSpPr>
        <a:xfrm>
          <a:off x="0" y="0"/>
          <a:ext cx="0" cy="0"/>
          <a:chOff x="0" y="0"/>
          <a:chExt cx="0" cy="0"/>
        </a:xfrm>
      </p:grpSpPr>
      <p:grpSp>
        <p:nvGrpSpPr>
          <p:cNvPr id="189" name="Shape 189"/>
          <p:cNvGrpSpPr/>
          <p:nvPr/>
        </p:nvGrpSpPr>
        <p:grpSpPr>
          <a:xfrm>
            <a:off x="2466138" y="4472723"/>
            <a:ext cx="6686825" cy="670795"/>
            <a:chOff x="5589288" y="4472723"/>
            <a:chExt cx="6686825" cy="670795"/>
          </a:xfrm>
        </p:grpSpPr>
        <p:sp>
          <p:nvSpPr>
            <p:cNvPr id="190" name="Shape 190"/>
            <p:cNvSpPr/>
            <p:nvPr/>
          </p:nvSpPr>
          <p:spPr>
            <a:xfrm rot="10800000">
              <a:off x="5589288"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91" name="Shape 191"/>
            <p:cNvGrpSpPr/>
            <p:nvPr/>
          </p:nvGrpSpPr>
          <p:grpSpPr>
            <a:xfrm flipH="1">
              <a:off x="5748896" y="4472723"/>
              <a:ext cx="6527217" cy="670795"/>
              <a:chOff x="-10101302" y="330075"/>
              <a:chExt cx="16532971" cy="1699506"/>
            </a:xfrm>
          </p:grpSpPr>
          <p:sp>
            <p:nvSpPr>
              <p:cNvPr id="192" name="Shape 192"/>
              <p:cNvSpPr/>
              <p:nvPr/>
            </p:nvSpPr>
            <p:spPr>
              <a:xfrm>
                <a:off x="-10101302" y="330081"/>
                <a:ext cx="148464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93" name="Shape 193"/>
              <p:cNvSpPr/>
              <p:nvPr/>
            </p:nvSpPr>
            <p:spPr>
              <a:xfrm>
                <a:off x="4732169"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94" name="Shape 194"/>
            <p:cNvGrpSpPr/>
            <p:nvPr/>
          </p:nvGrpSpPr>
          <p:grpSpPr>
            <a:xfrm flipH="1">
              <a:off x="5592255" y="4646738"/>
              <a:ext cx="6682918" cy="304563"/>
              <a:chOff x="-30922586" y="330075"/>
              <a:chExt cx="37293070" cy="1699569"/>
            </a:xfrm>
          </p:grpSpPr>
          <p:sp>
            <p:nvSpPr>
              <p:cNvPr id="195" name="Shape 195"/>
              <p:cNvSpPr/>
              <p:nvPr/>
            </p:nvSpPr>
            <p:spPr>
              <a:xfrm>
                <a:off x="-30922586" y="330144"/>
                <a:ext cx="355881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96" name="Shape 196"/>
              <p:cNvSpPr/>
              <p:nvPr/>
            </p:nvSpPr>
            <p:spPr>
              <a:xfrm>
                <a:off x="4670984"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197" name="Shape 197"/>
          <p:cNvSpPr txBox="1">
            <a:spLocks noGrp="1"/>
          </p:cNvSpPr>
          <p:nvPr>
            <p:ph type="body" idx="1"/>
          </p:nvPr>
        </p:nvSpPr>
        <p:spPr>
          <a:xfrm>
            <a:off x="2682800" y="4636500"/>
            <a:ext cx="6004200" cy="315600"/>
          </a:xfrm>
          <a:prstGeom prst="rect">
            <a:avLst/>
          </a:prstGeom>
        </p:spPr>
        <p:txBody>
          <a:bodyPr spcFirstLastPara="1" wrap="square" lIns="91425" tIns="91425" rIns="91425" bIns="91425" anchor="ctr" anchorCtr="0"/>
          <a:lstStyle>
            <a:lvl1pPr marL="457200" lvl="0" indent="-228600" rtl="0">
              <a:spcBef>
                <a:spcPts val="0"/>
              </a:spcBef>
              <a:spcAft>
                <a:spcPts val="0"/>
              </a:spcAft>
              <a:buSzPts val="1300"/>
              <a:buNone/>
              <a:defRPr sz="1300"/>
            </a:lvl1pPr>
          </a:lstStyle>
          <a:p>
            <a:endParaRPr/>
          </a:p>
        </p:txBody>
      </p:sp>
      <p:sp>
        <p:nvSpPr>
          <p:cNvPr id="198" name="Shape 19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grpSp>
        <p:nvGrpSpPr>
          <p:cNvPr id="199" name="Shape 199"/>
          <p:cNvGrpSpPr/>
          <p:nvPr/>
        </p:nvGrpSpPr>
        <p:grpSpPr>
          <a:xfrm rot="10800000">
            <a:off x="-8" y="-2"/>
            <a:ext cx="2202830" cy="670795"/>
            <a:chOff x="5575242" y="4472723"/>
            <a:chExt cx="2202830" cy="670795"/>
          </a:xfrm>
        </p:grpSpPr>
        <p:sp>
          <p:nvSpPr>
            <p:cNvPr id="200" name="Shape 200"/>
            <p:cNvSpPr/>
            <p:nvPr/>
          </p:nvSpPr>
          <p:spPr>
            <a:xfrm rot="10800000">
              <a:off x="5575242" y="4948334"/>
              <a:ext cx="394200" cy="1314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201" name="Shape 201"/>
            <p:cNvGrpSpPr/>
            <p:nvPr/>
          </p:nvGrpSpPr>
          <p:grpSpPr>
            <a:xfrm flipH="1">
              <a:off x="5734850" y="4472723"/>
              <a:ext cx="2040837" cy="670795"/>
              <a:chOff x="1297954" y="330075"/>
              <a:chExt cx="5169293" cy="1699506"/>
            </a:xfrm>
          </p:grpSpPr>
          <p:sp>
            <p:nvSpPr>
              <p:cNvPr id="202" name="Shape 202"/>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03" name="Shape 203"/>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04" name="Shape 204"/>
            <p:cNvGrpSpPr/>
            <p:nvPr/>
          </p:nvGrpSpPr>
          <p:grpSpPr>
            <a:xfrm flipH="1">
              <a:off x="5578209" y="4646738"/>
              <a:ext cx="2199863" cy="304563"/>
              <a:chOff x="-5827153" y="330075"/>
              <a:chExt cx="12276019" cy="1699569"/>
            </a:xfrm>
          </p:grpSpPr>
          <p:sp>
            <p:nvSpPr>
              <p:cNvPr id="205" name="Shape 205"/>
              <p:cNvSpPr/>
              <p:nvPr/>
            </p:nvSpPr>
            <p:spPr>
              <a:xfrm>
                <a:off x="-5827153" y="330144"/>
                <a:ext cx="1061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06" name="Shape 206"/>
              <p:cNvSpPr/>
              <p:nvPr/>
            </p:nvSpPr>
            <p:spPr>
              <a:xfrm>
                <a:off x="4749366"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07"/>
        <p:cNvGrpSpPr/>
        <p:nvPr/>
      </p:nvGrpSpPr>
      <p:grpSpPr>
        <a:xfrm>
          <a:off x="0" y="0"/>
          <a:ext cx="0" cy="0"/>
          <a:chOff x="0" y="0"/>
          <a:chExt cx="0" cy="0"/>
        </a:xfrm>
      </p:grpSpPr>
      <p:sp>
        <p:nvSpPr>
          <p:cNvPr id="208" name="Shape 20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grpSp>
        <p:nvGrpSpPr>
          <p:cNvPr id="209" name="Shape 209"/>
          <p:cNvGrpSpPr/>
          <p:nvPr/>
        </p:nvGrpSpPr>
        <p:grpSpPr>
          <a:xfrm>
            <a:off x="6946842" y="4472723"/>
            <a:ext cx="2202830" cy="670795"/>
            <a:chOff x="5575242" y="4472723"/>
            <a:chExt cx="2202830" cy="670795"/>
          </a:xfrm>
        </p:grpSpPr>
        <p:sp>
          <p:nvSpPr>
            <p:cNvPr id="210" name="Shape 210"/>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211" name="Shape 211"/>
            <p:cNvGrpSpPr/>
            <p:nvPr/>
          </p:nvGrpSpPr>
          <p:grpSpPr>
            <a:xfrm flipH="1">
              <a:off x="5734850" y="4472723"/>
              <a:ext cx="2040837" cy="670795"/>
              <a:chOff x="1297954" y="330075"/>
              <a:chExt cx="5169293" cy="1699506"/>
            </a:xfrm>
          </p:grpSpPr>
          <p:sp>
            <p:nvSpPr>
              <p:cNvPr id="212" name="Shape 212"/>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13" name="Shape 213"/>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14" name="Shape 214"/>
            <p:cNvGrpSpPr/>
            <p:nvPr/>
          </p:nvGrpSpPr>
          <p:grpSpPr>
            <a:xfrm flipH="1">
              <a:off x="5578209" y="4646738"/>
              <a:ext cx="2199863" cy="304563"/>
              <a:chOff x="-5827153" y="330075"/>
              <a:chExt cx="12276019" cy="1699569"/>
            </a:xfrm>
          </p:grpSpPr>
          <p:sp>
            <p:nvSpPr>
              <p:cNvPr id="215" name="Shape 215"/>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16" name="Shape 216"/>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grpSp>
        <p:nvGrpSpPr>
          <p:cNvPr id="217" name="Shape 217"/>
          <p:cNvGrpSpPr/>
          <p:nvPr/>
        </p:nvGrpSpPr>
        <p:grpSpPr>
          <a:xfrm rot="10800000">
            <a:off x="-8" y="-2"/>
            <a:ext cx="2202830" cy="670795"/>
            <a:chOff x="5575242" y="4472723"/>
            <a:chExt cx="2202830" cy="670795"/>
          </a:xfrm>
        </p:grpSpPr>
        <p:sp>
          <p:nvSpPr>
            <p:cNvPr id="218" name="Shape 218"/>
            <p:cNvSpPr/>
            <p:nvPr/>
          </p:nvSpPr>
          <p:spPr>
            <a:xfrm rot="10800000">
              <a:off x="5575242" y="4948334"/>
              <a:ext cx="394200" cy="1314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219" name="Shape 219"/>
            <p:cNvGrpSpPr/>
            <p:nvPr/>
          </p:nvGrpSpPr>
          <p:grpSpPr>
            <a:xfrm flipH="1">
              <a:off x="5734850" y="4472723"/>
              <a:ext cx="2040837" cy="670795"/>
              <a:chOff x="1297954" y="330075"/>
              <a:chExt cx="5169293" cy="1699506"/>
            </a:xfrm>
          </p:grpSpPr>
          <p:sp>
            <p:nvSpPr>
              <p:cNvPr id="220" name="Shape 220"/>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21" name="Shape 221"/>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22" name="Shape 222"/>
            <p:cNvGrpSpPr/>
            <p:nvPr/>
          </p:nvGrpSpPr>
          <p:grpSpPr>
            <a:xfrm flipH="1">
              <a:off x="5578209" y="4646738"/>
              <a:ext cx="2199863" cy="304563"/>
              <a:chOff x="-5827153" y="330075"/>
              <a:chExt cx="12276019" cy="1699569"/>
            </a:xfrm>
          </p:grpSpPr>
          <p:sp>
            <p:nvSpPr>
              <p:cNvPr id="223" name="Shape 223"/>
              <p:cNvSpPr/>
              <p:nvPr/>
            </p:nvSpPr>
            <p:spPr>
              <a:xfrm>
                <a:off x="-5827153" y="330144"/>
                <a:ext cx="1061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24" name="Shape 224"/>
              <p:cNvSpPr/>
              <p:nvPr/>
            </p:nvSpPr>
            <p:spPr>
              <a:xfrm>
                <a:off x="4749366"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rt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spcBef>
                <a:spcPts val="0"/>
              </a:spcBef>
              <a:buNone/>
              <a:defRPr sz="1000">
                <a:solidFill>
                  <a:schemeClr val="dk2"/>
                </a:solidFill>
              </a:defRPr>
            </a:lvl1pPr>
            <a:lvl2pPr lvl="1" algn="r" rtl="0">
              <a:spcBef>
                <a:spcPts val="0"/>
              </a:spcBef>
              <a:buNone/>
              <a:defRPr sz="1000">
                <a:solidFill>
                  <a:schemeClr val="dk2"/>
                </a:solidFill>
              </a:defRPr>
            </a:lvl2pPr>
            <a:lvl3pPr lvl="2" algn="r" rtl="0">
              <a:spcBef>
                <a:spcPts val="0"/>
              </a:spcBef>
              <a:buNone/>
              <a:defRPr sz="1000">
                <a:solidFill>
                  <a:schemeClr val="dk2"/>
                </a:solidFill>
              </a:defRPr>
            </a:lvl3pPr>
            <a:lvl4pPr lvl="3" algn="r" rtl="0">
              <a:spcBef>
                <a:spcPts val="0"/>
              </a:spcBef>
              <a:buNone/>
              <a:defRPr sz="1000">
                <a:solidFill>
                  <a:schemeClr val="dk2"/>
                </a:solidFill>
              </a:defRPr>
            </a:lvl4pPr>
            <a:lvl5pPr lvl="4" algn="r" rtl="0">
              <a:spcBef>
                <a:spcPts val="0"/>
              </a:spcBef>
              <a:buNone/>
              <a:defRPr sz="1000">
                <a:solidFill>
                  <a:schemeClr val="dk2"/>
                </a:solidFill>
              </a:defRPr>
            </a:lvl5pPr>
            <a:lvl6pPr lvl="5" algn="r" rtl="0">
              <a:spcBef>
                <a:spcPts val="0"/>
              </a:spcBef>
              <a:buNone/>
              <a:defRPr sz="1000">
                <a:solidFill>
                  <a:schemeClr val="dk2"/>
                </a:solidFill>
              </a:defRPr>
            </a:lvl6pPr>
            <a:lvl7pPr lvl="6" algn="r" rtl="0">
              <a:spcBef>
                <a:spcPts val="0"/>
              </a:spcBef>
              <a:buNone/>
              <a:defRPr sz="1000">
                <a:solidFill>
                  <a:schemeClr val="dk2"/>
                </a:solidFill>
              </a:defRPr>
            </a:lvl7pPr>
            <a:lvl8pPr lvl="7" algn="r" rtl="0">
              <a:spcBef>
                <a:spcPts val="0"/>
              </a:spcBef>
              <a:buNone/>
              <a:defRPr sz="1000">
                <a:solidFill>
                  <a:schemeClr val="dk2"/>
                </a:solidFill>
              </a:defRPr>
            </a:lvl8pPr>
            <a:lvl9pPr lvl="8" algn="r" rtl="0">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lstStyle>
            <a:lvl1pPr lvl="0" rt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1pPr>
            <a:lvl2pPr lvl="1" rt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2pPr>
            <a:lvl3pPr lvl="2" rt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3pPr>
            <a:lvl4pPr lvl="3" rt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4pPr>
            <a:lvl5pPr lvl="4" rt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5pPr>
            <a:lvl6pPr lvl="5" rt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6pPr>
            <a:lvl7pPr lvl="6" rt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7pPr>
            <a:lvl8pPr lvl="7" rt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8pPr>
            <a:lvl9pPr lvl="8" rt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9pPr>
          </a:lstStyle>
          <a:p>
            <a:endParaRPr/>
          </a:p>
        </p:txBody>
      </p:sp>
      <p:sp>
        <p:nvSpPr>
          <p:cNvPr id="52" name="Shape 52"/>
          <p:cNvSpPr txBox="1">
            <a:spLocks noGrp="1"/>
          </p:cNvSpPr>
          <p:nvPr>
            <p:ph type="body" idx="1"/>
          </p:nvPr>
        </p:nvSpPr>
        <p:spPr>
          <a:xfrm>
            <a:off x="814275" y="1327350"/>
            <a:ext cx="6132600" cy="3145500"/>
          </a:xfrm>
          <a:prstGeom prst="rect">
            <a:avLst/>
          </a:prstGeom>
          <a:noFill/>
          <a:ln>
            <a:noFill/>
          </a:ln>
        </p:spPr>
        <p:txBody>
          <a:bodyPr spcFirstLastPara="1" wrap="square" lIns="91425" tIns="91425" rIns="91425" bIns="91425" anchor="ctr" anchorCtr="0"/>
          <a:lstStyle>
            <a:lvl1pPr marL="457200" lvl="0" indent="-381000" rtl="0">
              <a:spcBef>
                <a:spcPts val="6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1pPr>
            <a:lvl2pPr marL="914400" lvl="1" indent="-381000" rtl="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2pPr>
            <a:lvl3pPr marL="1371600" lvl="2" indent="-381000" rtl="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3pPr>
            <a:lvl4pPr marL="1828800" lvl="3" indent="-381000" rtl="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4pPr>
            <a:lvl5pPr marL="2286000" lvl="4" indent="-381000" rtl="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5pPr>
            <a:lvl6pPr marL="2743200" lvl="5" indent="-381000" rtl="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6pPr>
            <a:lvl7pPr marL="3200400" lvl="6" indent="-381000" rtl="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7pPr>
            <a:lvl8pPr marL="3657600" lvl="7" indent="-381000" rtl="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8pPr>
            <a:lvl9pPr marL="4114800" lvl="8" indent="-381000" rtl="0">
              <a:spcBef>
                <a:spcPts val="1000"/>
              </a:spcBef>
              <a:spcAft>
                <a:spcPts val="100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9pPr>
          </a:lstStyle>
          <a:p>
            <a:endParaRPr/>
          </a:p>
        </p:txBody>
      </p:sp>
      <p:sp>
        <p:nvSpPr>
          <p:cNvPr id="53" name="Shape 53"/>
          <p:cNvSpPr txBox="1">
            <a:spLocks noGrp="1"/>
          </p:cNvSpPr>
          <p:nvPr>
            <p:ph type="sldNum" idx="12"/>
          </p:nvPr>
        </p:nvSpPr>
        <p:spPr>
          <a:xfrm>
            <a:off x="7618000" y="4636500"/>
            <a:ext cx="1487400" cy="315600"/>
          </a:xfrm>
          <a:prstGeom prst="rect">
            <a:avLst/>
          </a:prstGeom>
          <a:noFill/>
          <a:ln>
            <a:noFill/>
          </a:ln>
        </p:spPr>
        <p:txBody>
          <a:bodyPr spcFirstLastPara="1" wrap="square" lIns="91425" tIns="91425" rIns="91425" bIns="91425" anchor="ctr" anchorCtr="0">
            <a:noAutofit/>
          </a:bodyPr>
          <a:lstStyle>
            <a:lvl1pPr lvl="0" algn="r" rtl="0">
              <a:spcBef>
                <a:spcPts val="0"/>
              </a:spcBef>
              <a:buNone/>
              <a:defRPr sz="1200" b="1">
                <a:solidFill>
                  <a:srgbClr val="FFFFFF"/>
                </a:solidFill>
                <a:latin typeface="Roboto Condensed"/>
                <a:ea typeface="Roboto Condensed"/>
                <a:cs typeface="Roboto Condensed"/>
                <a:sym typeface="Roboto Condensed"/>
              </a:defRPr>
            </a:lvl1pPr>
            <a:lvl2pPr lvl="1" algn="r" rtl="0">
              <a:spcBef>
                <a:spcPts val="0"/>
              </a:spcBef>
              <a:buNone/>
              <a:defRPr sz="1200" b="1">
                <a:solidFill>
                  <a:srgbClr val="FFFFFF"/>
                </a:solidFill>
                <a:latin typeface="Roboto Condensed"/>
                <a:ea typeface="Roboto Condensed"/>
                <a:cs typeface="Roboto Condensed"/>
                <a:sym typeface="Roboto Condensed"/>
              </a:defRPr>
            </a:lvl2pPr>
            <a:lvl3pPr lvl="2" algn="r" rtl="0">
              <a:spcBef>
                <a:spcPts val="0"/>
              </a:spcBef>
              <a:buNone/>
              <a:defRPr sz="1200" b="1">
                <a:solidFill>
                  <a:srgbClr val="FFFFFF"/>
                </a:solidFill>
                <a:latin typeface="Roboto Condensed"/>
                <a:ea typeface="Roboto Condensed"/>
                <a:cs typeface="Roboto Condensed"/>
                <a:sym typeface="Roboto Condensed"/>
              </a:defRPr>
            </a:lvl3pPr>
            <a:lvl4pPr lvl="3" algn="r" rtl="0">
              <a:spcBef>
                <a:spcPts val="0"/>
              </a:spcBef>
              <a:buNone/>
              <a:defRPr sz="1200" b="1">
                <a:solidFill>
                  <a:srgbClr val="FFFFFF"/>
                </a:solidFill>
                <a:latin typeface="Roboto Condensed"/>
                <a:ea typeface="Roboto Condensed"/>
                <a:cs typeface="Roboto Condensed"/>
                <a:sym typeface="Roboto Condensed"/>
              </a:defRPr>
            </a:lvl4pPr>
            <a:lvl5pPr lvl="4" algn="r" rtl="0">
              <a:spcBef>
                <a:spcPts val="0"/>
              </a:spcBef>
              <a:buNone/>
              <a:defRPr sz="1200" b="1">
                <a:solidFill>
                  <a:srgbClr val="FFFFFF"/>
                </a:solidFill>
                <a:latin typeface="Roboto Condensed"/>
                <a:ea typeface="Roboto Condensed"/>
                <a:cs typeface="Roboto Condensed"/>
                <a:sym typeface="Roboto Condensed"/>
              </a:defRPr>
            </a:lvl5pPr>
            <a:lvl6pPr lvl="5" algn="r" rtl="0">
              <a:spcBef>
                <a:spcPts val="0"/>
              </a:spcBef>
              <a:buNone/>
              <a:defRPr sz="1200" b="1">
                <a:solidFill>
                  <a:srgbClr val="FFFFFF"/>
                </a:solidFill>
                <a:latin typeface="Roboto Condensed"/>
                <a:ea typeface="Roboto Condensed"/>
                <a:cs typeface="Roboto Condensed"/>
                <a:sym typeface="Roboto Condensed"/>
              </a:defRPr>
            </a:lvl6pPr>
            <a:lvl7pPr lvl="6" algn="r" rtl="0">
              <a:spcBef>
                <a:spcPts val="0"/>
              </a:spcBef>
              <a:buNone/>
              <a:defRPr sz="1200" b="1">
                <a:solidFill>
                  <a:srgbClr val="FFFFFF"/>
                </a:solidFill>
                <a:latin typeface="Roboto Condensed"/>
                <a:ea typeface="Roboto Condensed"/>
                <a:cs typeface="Roboto Condensed"/>
                <a:sym typeface="Roboto Condensed"/>
              </a:defRPr>
            </a:lvl7pPr>
            <a:lvl8pPr lvl="7" algn="r" rtl="0">
              <a:spcBef>
                <a:spcPts val="0"/>
              </a:spcBef>
              <a:buNone/>
              <a:defRPr sz="1200" b="1">
                <a:solidFill>
                  <a:srgbClr val="FFFFFF"/>
                </a:solidFill>
                <a:latin typeface="Roboto Condensed"/>
                <a:ea typeface="Roboto Condensed"/>
                <a:cs typeface="Roboto Condensed"/>
                <a:sym typeface="Roboto Condensed"/>
              </a:defRPr>
            </a:lvl8pPr>
            <a:lvl9pPr lvl="8" algn="r" rtl="0">
              <a:spcBef>
                <a:spcPts val="0"/>
              </a:spcBef>
              <a:buNone/>
              <a:defRPr sz="1200" b="1">
                <a:solidFill>
                  <a:srgbClr val="FFFFFF"/>
                </a:solidFill>
                <a:latin typeface="Roboto Condensed"/>
                <a:ea typeface="Roboto Condensed"/>
                <a:cs typeface="Roboto Condensed"/>
                <a:sym typeface="Roboto Condensed"/>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earchwindowsserver.techtarget.com/tip/A-disciplined-approach-to-the-Windows-change-management-process" TargetMode="External"/><Relationship Id="rId7" Type="http://schemas.openxmlformats.org/officeDocument/2006/relationships/hyperlink" Target="https://www.microsoft.com/en-us/windows/"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hyperlink" Target="https://answers.microsoft.com/en-us/windows" TargetMode="External"/><Relationship Id="rId5" Type="http://schemas.openxmlformats.org/officeDocument/2006/relationships/hyperlink" Target="http://www.windowstalk.org/windows8-challenges" TargetMode="External"/><Relationship Id="rId4" Type="http://schemas.openxmlformats.org/officeDocument/2006/relationships/hyperlink" Target="http://searchwindowsserver.techtarget.com/tip/Implementing-change-management-in-the-Windows-server-environmen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a:spLocks noGrp="1"/>
          </p:cNvSpPr>
          <p:nvPr>
            <p:ph type="ctrTitle"/>
          </p:nvPr>
        </p:nvSpPr>
        <p:spPr>
          <a:xfrm>
            <a:off x="685800" y="1090750"/>
            <a:ext cx="5367900" cy="29619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a:t>CHANGE MANAGEMENT FOR WINDOWS OS</a:t>
            </a:r>
            <a:br>
              <a:rPr lang="en"/>
            </a:b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References</a:t>
            </a:r>
            <a:endParaRPr/>
          </a:p>
        </p:txBody>
      </p:sp>
      <p:sp>
        <p:nvSpPr>
          <p:cNvPr id="282" name="Shape 28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AutoNum type="arabicPeriod"/>
            </a:pPr>
            <a:r>
              <a:rPr lang="en" sz="1400"/>
              <a:t>Modern System Analysis &amp; Design 8th Edition Joseph S. Valacich and Joey F. George</a:t>
            </a:r>
            <a:endParaRPr sz="1400"/>
          </a:p>
          <a:p>
            <a:pPr marL="457200" lvl="0" indent="-317500" rtl="0">
              <a:spcBef>
                <a:spcPts val="0"/>
              </a:spcBef>
              <a:spcAft>
                <a:spcPts val="0"/>
              </a:spcAft>
              <a:buSzPts val="1400"/>
              <a:buAutoNum type="arabicPeriod"/>
            </a:pPr>
            <a:r>
              <a:rPr lang="en" sz="1400" u="sng">
                <a:solidFill>
                  <a:schemeClr val="hlink"/>
                </a:solidFill>
                <a:hlinkClick r:id="rId3"/>
              </a:rPr>
              <a:t>http://searchwindowsserver.techtarget.com/tip/A-disciplined-approach-to-the-Windows-change-management-process</a:t>
            </a:r>
            <a:endParaRPr sz="1400"/>
          </a:p>
          <a:p>
            <a:pPr marL="457200" lvl="0" indent="-317500" rtl="0">
              <a:spcBef>
                <a:spcPts val="0"/>
              </a:spcBef>
              <a:spcAft>
                <a:spcPts val="0"/>
              </a:spcAft>
              <a:buClr>
                <a:schemeClr val="hlink"/>
              </a:buClr>
              <a:buSzPts val="1400"/>
              <a:buAutoNum type="arabicPeriod"/>
            </a:pPr>
            <a:r>
              <a:rPr lang="en" sz="1400" u="sng">
                <a:solidFill>
                  <a:schemeClr val="hlink"/>
                </a:solidFill>
                <a:hlinkClick r:id="rId4"/>
              </a:rPr>
              <a:t>http://searchwindowsserver.techtarget.com/tip/Implementing-change-management-in-the-Windows-server-environment</a:t>
            </a:r>
            <a:endParaRPr sz="1400"/>
          </a:p>
          <a:p>
            <a:pPr marL="457200" lvl="0" indent="-317500" rtl="0">
              <a:spcBef>
                <a:spcPts val="0"/>
              </a:spcBef>
              <a:spcAft>
                <a:spcPts val="0"/>
              </a:spcAft>
              <a:buClr>
                <a:schemeClr val="hlink"/>
              </a:buClr>
              <a:buSzPts val="1400"/>
              <a:buAutoNum type="arabicPeriod"/>
            </a:pPr>
            <a:r>
              <a:rPr lang="en" sz="1400" u="sng">
                <a:solidFill>
                  <a:schemeClr val="hlink"/>
                </a:solidFill>
                <a:hlinkClick r:id="rId5"/>
              </a:rPr>
              <a:t>http://www.windowstalk.org/windows8-challenges</a:t>
            </a:r>
            <a:endParaRPr sz="1400"/>
          </a:p>
          <a:p>
            <a:pPr marL="457200" lvl="0" indent="-317500" rtl="0">
              <a:spcBef>
                <a:spcPts val="0"/>
              </a:spcBef>
              <a:spcAft>
                <a:spcPts val="0"/>
              </a:spcAft>
              <a:buClr>
                <a:schemeClr val="hlink"/>
              </a:buClr>
              <a:buSzPts val="1400"/>
              <a:buAutoNum type="arabicPeriod"/>
            </a:pPr>
            <a:r>
              <a:rPr lang="en" sz="1400" u="sng">
                <a:solidFill>
                  <a:schemeClr val="hlink"/>
                </a:solidFill>
                <a:hlinkClick r:id="rId6"/>
              </a:rPr>
              <a:t>https://answers.microsoft.com/en-us/windows</a:t>
            </a:r>
            <a:endParaRPr sz="1400"/>
          </a:p>
          <a:p>
            <a:pPr marL="457200" lvl="0" indent="-317500" rtl="0">
              <a:spcBef>
                <a:spcPts val="0"/>
              </a:spcBef>
              <a:spcAft>
                <a:spcPts val="0"/>
              </a:spcAft>
              <a:buSzPts val="1400"/>
              <a:buAutoNum type="arabicPeriod"/>
            </a:pPr>
            <a:r>
              <a:rPr lang="en" sz="1400" u="sng">
                <a:solidFill>
                  <a:schemeClr val="hlink"/>
                </a:solidFill>
                <a:hlinkClick r:id="rId7"/>
              </a:rPr>
              <a:t>https://www.microsoft.com/en-us/windows/</a:t>
            </a:r>
            <a:endParaRPr sz="1400"/>
          </a:p>
          <a:p>
            <a:pPr marL="0" lvl="0" indent="0" rtl="0">
              <a:spcBef>
                <a:spcPts val="1600"/>
              </a:spcBef>
              <a:spcAft>
                <a:spcPts val="0"/>
              </a:spcAft>
              <a:buClr>
                <a:schemeClr val="dk1"/>
              </a:buClr>
              <a:buSzPts val="1100"/>
              <a:buFont typeface="Arial"/>
              <a:buNone/>
            </a:pPr>
            <a:endParaRPr sz="1100" u="sng">
              <a:solidFill>
                <a:schemeClr val="hlink"/>
              </a:solidFill>
              <a:hlinkClick r:id="rId6"/>
            </a:endParaRPr>
          </a:p>
          <a:p>
            <a:pPr marL="0" lvl="0" indent="0" rtl="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311700" y="35767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t>Background</a:t>
            </a:r>
            <a:r>
              <a:rPr lang="en"/>
              <a:t> </a:t>
            </a:r>
            <a:endParaRPr/>
          </a:p>
        </p:txBody>
      </p:sp>
      <p:sp>
        <p:nvSpPr>
          <p:cNvPr id="235" name="Shape 2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Client Platform: Windows Operating System</a:t>
            </a:r>
            <a:endParaRPr/>
          </a:p>
          <a:p>
            <a:pPr marL="457200" lvl="0" indent="-342900" rtl="0">
              <a:spcBef>
                <a:spcPts val="0"/>
              </a:spcBef>
              <a:spcAft>
                <a:spcPts val="0"/>
              </a:spcAft>
              <a:buSzPts val="1800"/>
              <a:buChar char="●"/>
            </a:pPr>
            <a:r>
              <a:rPr lang="en"/>
              <a:t>Operating System Version: Windows 8</a:t>
            </a:r>
            <a:endParaRPr/>
          </a:p>
          <a:p>
            <a:pPr marL="457200" lvl="0" indent="-342900" rtl="0">
              <a:spcBef>
                <a:spcPts val="0"/>
              </a:spcBef>
              <a:spcAft>
                <a:spcPts val="0"/>
              </a:spcAft>
              <a:buSzPts val="1800"/>
              <a:buChar char="●"/>
            </a:pPr>
            <a:r>
              <a:rPr lang="en"/>
              <a:t>Client Devices: desktop computers and laptops</a:t>
            </a:r>
            <a:endParaRPr/>
          </a:p>
          <a:p>
            <a:pPr marL="457200" lvl="0" indent="-342900" rtl="0">
              <a:spcBef>
                <a:spcPts val="0"/>
              </a:spcBef>
              <a:spcAft>
                <a:spcPts val="0"/>
              </a:spcAft>
              <a:buSzPts val="1800"/>
              <a:buChar char="●"/>
            </a:pPr>
            <a:r>
              <a:rPr lang="en"/>
              <a:t>Security Software: Symantec Client Management Suite</a:t>
            </a:r>
            <a:endParaRPr/>
          </a:p>
          <a:p>
            <a:pPr marL="457200" lvl="0" indent="-342900" rtl="0">
              <a:spcBef>
                <a:spcPts val="0"/>
              </a:spcBef>
              <a:spcAft>
                <a:spcPts val="0"/>
              </a:spcAft>
              <a:buSzPts val="1800"/>
              <a:buChar char="●"/>
            </a:pPr>
            <a:r>
              <a:rPr lang="en"/>
              <a:t>OS and software patches: installed per management policy</a:t>
            </a:r>
            <a:endParaRPr/>
          </a:p>
          <a:p>
            <a:pPr marL="457200" lvl="0" indent="-342900">
              <a:spcBef>
                <a:spcPts val="0"/>
              </a:spcBef>
              <a:spcAft>
                <a:spcPts val="0"/>
              </a:spcAft>
              <a:buSzPts val="1800"/>
              <a:buChar char="●"/>
            </a:pPr>
            <a:r>
              <a:rPr lang="en"/>
              <a:t>Components: Configuration and maintenance, User interface, Applications, File systems, Core components, Services, Kernel, Security, Device drivers, Hardware devices, and APIs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Scope </a:t>
            </a:r>
            <a:endParaRPr/>
          </a:p>
        </p:txBody>
      </p:sp>
      <p:sp>
        <p:nvSpPr>
          <p:cNvPr id="241" name="Shape 24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Version migration management from Windows 8 to Windows 10</a:t>
            </a:r>
            <a:endParaRPr/>
          </a:p>
          <a:p>
            <a:pPr marL="457200" lvl="0" indent="-342900">
              <a:spcBef>
                <a:spcPts val="0"/>
              </a:spcBef>
              <a:spcAft>
                <a:spcPts val="0"/>
              </a:spcAft>
              <a:buSzPts val="1800"/>
              <a:buChar char="●"/>
            </a:pPr>
            <a:r>
              <a:rPr lang="en"/>
              <a:t>Anti-malware software</a:t>
            </a:r>
            <a:endParaRPr/>
          </a:p>
          <a:p>
            <a:pPr marL="457200" lvl="0" indent="-342900" rtl="0">
              <a:spcBef>
                <a:spcPts val="0"/>
              </a:spcBef>
              <a:spcAft>
                <a:spcPts val="0"/>
              </a:spcAft>
              <a:buSzPts val="1800"/>
              <a:buChar char="●"/>
            </a:pPr>
            <a:r>
              <a:rPr lang="en"/>
              <a:t>Patch management </a:t>
            </a:r>
            <a:endParaRPr/>
          </a:p>
          <a:p>
            <a:pPr marL="457200" lvl="0" indent="-342900" rtl="0">
              <a:spcBef>
                <a:spcPts val="0"/>
              </a:spcBef>
              <a:spcAft>
                <a:spcPts val="0"/>
              </a:spcAft>
              <a:buSzPts val="1800"/>
              <a:buChar char="●"/>
            </a:pPr>
            <a:r>
              <a:rPr lang="en"/>
              <a:t>Device settings</a:t>
            </a:r>
            <a:endParaRPr/>
          </a:p>
          <a:p>
            <a:pPr marL="457200" lvl="0" indent="-342900" rtl="0">
              <a:spcBef>
                <a:spcPts val="0"/>
              </a:spcBef>
              <a:spcAft>
                <a:spcPts val="0"/>
              </a:spcAft>
              <a:buSzPts val="1800"/>
              <a:buChar char="●"/>
            </a:pPr>
            <a:r>
              <a:rPr lang="en"/>
              <a:t>User settings</a:t>
            </a:r>
            <a:endParaRPr/>
          </a:p>
          <a:p>
            <a:pPr marL="457200" lvl="0" indent="-342900">
              <a:spcBef>
                <a:spcPts val="0"/>
              </a:spcBef>
              <a:spcAft>
                <a:spcPts val="0"/>
              </a:spcAft>
              <a:buSzPts val="1800"/>
              <a:buChar char="●"/>
            </a:pPr>
            <a:r>
              <a:rPr lang="en"/>
              <a:t>Passwords – Complexity, Age, Uniqueness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Out of Scope</a:t>
            </a:r>
            <a:endParaRPr/>
          </a:p>
        </p:txBody>
      </p:sp>
      <p:sp>
        <p:nvSpPr>
          <p:cNvPr id="247" name="Shape 247"/>
          <p:cNvSpPr txBox="1">
            <a:spLocks noGrp="1"/>
          </p:cNvSpPr>
          <p:nvPr>
            <p:ph type="body" idx="1"/>
          </p:nvPr>
        </p:nvSpPr>
        <p:spPr>
          <a:xfrm>
            <a:off x="133100" y="115962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Windows Server 2012 and Servers</a:t>
            </a:r>
            <a:endParaRPr/>
          </a:p>
          <a:p>
            <a:pPr marL="457200" lvl="0" indent="-342900" rtl="0">
              <a:spcBef>
                <a:spcPts val="0"/>
              </a:spcBef>
              <a:spcAft>
                <a:spcPts val="0"/>
              </a:spcAft>
              <a:buSzPts val="1800"/>
              <a:buChar char="●"/>
            </a:pPr>
            <a:r>
              <a:rPr lang="en"/>
              <a:t>Mobile devices</a:t>
            </a:r>
            <a:endParaRPr/>
          </a:p>
          <a:p>
            <a:pPr marL="457200" lvl="0" indent="-342900">
              <a:spcBef>
                <a:spcPts val="0"/>
              </a:spcBef>
              <a:spcAft>
                <a:spcPts val="0"/>
              </a:spcAft>
              <a:buSzPts val="1800"/>
              <a:buChar char="●"/>
            </a:pPr>
            <a:r>
              <a:rPr lang="en"/>
              <a:t>Customized application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Shape 252"/>
          <p:cNvSpPr txBox="1">
            <a:spLocks noGrp="1"/>
          </p:cNvSpPr>
          <p:nvPr>
            <p:ph type="title"/>
          </p:nvPr>
        </p:nvSpPr>
        <p:spPr>
          <a:xfrm>
            <a:off x="189000" y="65300"/>
            <a:ext cx="8520600" cy="3711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400" b="1"/>
              <a:t>IT Audit team members’ roles and responsibilities </a:t>
            </a:r>
            <a:endParaRPr sz="2400" b="1"/>
          </a:p>
        </p:txBody>
      </p:sp>
      <p:graphicFrame>
        <p:nvGraphicFramePr>
          <p:cNvPr id="253" name="Shape 253"/>
          <p:cNvGraphicFramePr/>
          <p:nvPr/>
        </p:nvGraphicFramePr>
        <p:xfrm>
          <a:off x="427975" y="697325"/>
          <a:ext cx="8042650" cy="4290874"/>
        </p:xfrm>
        <a:graphic>
          <a:graphicData uri="http://schemas.openxmlformats.org/drawingml/2006/table">
            <a:tbl>
              <a:tblPr>
                <a:noFill/>
                <a:tableStyleId>{640BCD97-F176-4DCE-B383-66BCEABFDEA2}</a:tableStyleId>
              </a:tblPr>
              <a:tblGrid>
                <a:gridCol w="1533525">
                  <a:extLst>
                    <a:ext uri="{9D8B030D-6E8A-4147-A177-3AD203B41FA5}">
                      <a16:colId xmlns:a16="http://schemas.microsoft.com/office/drawing/2014/main" val="20000"/>
                    </a:ext>
                  </a:extLst>
                </a:gridCol>
                <a:gridCol w="1722225">
                  <a:extLst>
                    <a:ext uri="{9D8B030D-6E8A-4147-A177-3AD203B41FA5}">
                      <a16:colId xmlns:a16="http://schemas.microsoft.com/office/drawing/2014/main" val="20001"/>
                    </a:ext>
                  </a:extLst>
                </a:gridCol>
                <a:gridCol w="4786900">
                  <a:extLst>
                    <a:ext uri="{9D8B030D-6E8A-4147-A177-3AD203B41FA5}">
                      <a16:colId xmlns:a16="http://schemas.microsoft.com/office/drawing/2014/main" val="20002"/>
                    </a:ext>
                  </a:extLst>
                </a:gridCol>
              </a:tblGrid>
              <a:tr h="377050">
                <a:tc>
                  <a:txBody>
                    <a:bodyPr/>
                    <a:lstStyle/>
                    <a:p>
                      <a:pPr marL="0" lvl="0" indent="0">
                        <a:spcBef>
                          <a:spcPts val="0"/>
                        </a:spcBef>
                        <a:spcAft>
                          <a:spcPts val="0"/>
                        </a:spcAft>
                        <a:buNone/>
                      </a:pPr>
                      <a:r>
                        <a:rPr lang="en"/>
                        <a:t>Name</a:t>
                      </a:r>
                      <a:endParaRPr/>
                    </a:p>
                  </a:txBody>
                  <a:tcPr marL="91425" marR="91425" marT="91425" marB="91425"/>
                </a:tc>
                <a:tc>
                  <a:txBody>
                    <a:bodyPr/>
                    <a:lstStyle/>
                    <a:p>
                      <a:pPr marL="0" lvl="0" indent="0">
                        <a:spcBef>
                          <a:spcPts val="0"/>
                        </a:spcBef>
                        <a:spcAft>
                          <a:spcPts val="0"/>
                        </a:spcAft>
                        <a:buNone/>
                      </a:pPr>
                      <a:r>
                        <a:rPr lang="en"/>
                        <a:t>Roles </a:t>
                      </a:r>
                      <a:endParaRPr/>
                    </a:p>
                  </a:txBody>
                  <a:tcPr marL="91425" marR="91425" marT="91425" marB="91425"/>
                </a:tc>
                <a:tc>
                  <a:txBody>
                    <a:bodyPr/>
                    <a:lstStyle/>
                    <a:p>
                      <a:pPr marL="0" lvl="0" indent="0">
                        <a:spcBef>
                          <a:spcPts val="0"/>
                        </a:spcBef>
                        <a:spcAft>
                          <a:spcPts val="0"/>
                        </a:spcAft>
                        <a:buNone/>
                      </a:pPr>
                      <a:r>
                        <a:rPr lang="en"/>
                        <a:t>Responsibilities</a:t>
                      </a:r>
                      <a:endParaRPr/>
                    </a:p>
                  </a:txBody>
                  <a:tcPr marL="91425" marR="91425" marT="91425" marB="91425"/>
                </a:tc>
                <a:extLst>
                  <a:ext uri="{0D108BD9-81ED-4DB2-BD59-A6C34878D82A}">
                    <a16:rowId xmlns:a16="http://schemas.microsoft.com/office/drawing/2014/main" val="10000"/>
                  </a:ext>
                </a:extLst>
              </a:tr>
              <a:tr h="1164175">
                <a:tc>
                  <a:txBody>
                    <a:bodyPr/>
                    <a:lstStyle/>
                    <a:p>
                      <a:pPr marL="0" lvl="0" indent="0">
                        <a:spcBef>
                          <a:spcPts val="0"/>
                        </a:spcBef>
                        <a:spcAft>
                          <a:spcPts val="0"/>
                        </a:spcAft>
                        <a:buNone/>
                      </a:pPr>
                      <a:r>
                        <a:rPr lang="en"/>
                        <a:t>Ugo Nwadike</a:t>
                      </a:r>
                      <a:endParaRPr/>
                    </a:p>
                  </a:txBody>
                  <a:tcPr marL="91425" marR="91425" marT="91425" marB="91425"/>
                </a:tc>
                <a:tc>
                  <a:txBody>
                    <a:bodyPr/>
                    <a:lstStyle/>
                    <a:p>
                      <a:pPr marL="0" lvl="0" indent="0">
                        <a:spcBef>
                          <a:spcPts val="0"/>
                        </a:spcBef>
                        <a:spcAft>
                          <a:spcPts val="0"/>
                        </a:spcAft>
                        <a:buNone/>
                      </a:pPr>
                      <a:r>
                        <a:rPr lang="en"/>
                        <a:t>Project Leader</a:t>
                      </a:r>
                      <a:endParaRPr/>
                    </a:p>
                  </a:txBody>
                  <a:tcPr marL="91425" marR="91425" marT="91425" marB="91425"/>
                </a:tc>
                <a:tc>
                  <a:txBody>
                    <a:bodyPr/>
                    <a:lstStyle/>
                    <a:p>
                      <a:pPr marL="0" lvl="0" indent="0">
                        <a:spcBef>
                          <a:spcPts val="0"/>
                        </a:spcBef>
                        <a:spcAft>
                          <a:spcPts val="0"/>
                        </a:spcAft>
                        <a:buNone/>
                      </a:pPr>
                      <a:r>
                        <a:rPr lang="en" sz="1100">
                          <a:solidFill>
                            <a:schemeClr val="dk1"/>
                          </a:solidFill>
                        </a:rPr>
                        <a:t>The project Leader manages the process for all change management requests and reviews each request for completeness. The person in that role verifies that the stated objectives of the request can be met and are consistent with the company's best practices. He has the discretion to deny requests that are not consistent with company policy or best practices.</a:t>
                      </a:r>
                      <a:endParaRPr sz="1100"/>
                    </a:p>
                  </a:txBody>
                  <a:tcPr marL="91425" marR="91425" marT="91425" marB="91425"/>
                </a:tc>
                <a:extLst>
                  <a:ext uri="{0D108BD9-81ED-4DB2-BD59-A6C34878D82A}">
                    <a16:rowId xmlns:a16="http://schemas.microsoft.com/office/drawing/2014/main" val="10001"/>
                  </a:ext>
                </a:extLst>
              </a:tr>
              <a:tr h="724850">
                <a:tc>
                  <a:txBody>
                    <a:bodyPr/>
                    <a:lstStyle/>
                    <a:p>
                      <a:pPr marL="0" lvl="0" indent="0">
                        <a:spcBef>
                          <a:spcPts val="0"/>
                        </a:spcBef>
                        <a:spcAft>
                          <a:spcPts val="0"/>
                        </a:spcAft>
                        <a:buNone/>
                      </a:pPr>
                      <a:r>
                        <a:rPr lang="en"/>
                        <a:t>Iyana Lester</a:t>
                      </a:r>
                      <a:endParaRPr/>
                    </a:p>
                  </a:txBody>
                  <a:tcPr marL="91425" marR="91425" marT="91425" marB="91425"/>
                </a:tc>
                <a:tc>
                  <a:txBody>
                    <a:bodyPr/>
                    <a:lstStyle/>
                    <a:p>
                      <a:pPr marL="0" lvl="0" indent="0">
                        <a:spcBef>
                          <a:spcPts val="0"/>
                        </a:spcBef>
                        <a:spcAft>
                          <a:spcPts val="0"/>
                        </a:spcAft>
                        <a:buNone/>
                      </a:pPr>
                      <a:r>
                        <a:rPr lang="en"/>
                        <a:t>Auditor 1</a:t>
                      </a:r>
                      <a:endParaRPr/>
                    </a:p>
                  </a:txBody>
                  <a:tcPr marL="91425" marR="91425" marT="91425" marB="91425"/>
                </a:tc>
                <a:tc>
                  <a:txBody>
                    <a:bodyPr/>
                    <a:lstStyle/>
                    <a:p>
                      <a:pPr marL="0" lvl="0" indent="0" rtl="0">
                        <a:lnSpc>
                          <a:spcPct val="115000"/>
                        </a:lnSpc>
                        <a:spcBef>
                          <a:spcPts val="0"/>
                        </a:spcBef>
                        <a:spcAft>
                          <a:spcPts val="0"/>
                        </a:spcAft>
                        <a:buClr>
                          <a:schemeClr val="dk1"/>
                        </a:buClr>
                        <a:buSzPts val="1100"/>
                        <a:buFont typeface="Arial"/>
                        <a:buNone/>
                      </a:pPr>
                      <a:r>
                        <a:rPr lang="en" sz="1100">
                          <a:solidFill>
                            <a:schemeClr val="dk1"/>
                          </a:solidFill>
                        </a:rPr>
                        <a:t>The Auditor 1 - originates the request by submitting a written or online Request For Change (RFC) to the change management manager.</a:t>
                      </a:r>
                      <a:endParaRPr/>
                    </a:p>
                  </a:txBody>
                  <a:tcPr marL="91425" marR="91425" marT="91425" marB="91425"/>
                </a:tc>
                <a:extLst>
                  <a:ext uri="{0D108BD9-81ED-4DB2-BD59-A6C34878D82A}">
                    <a16:rowId xmlns:a16="http://schemas.microsoft.com/office/drawing/2014/main" val="10002"/>
                  </a:ext>
                </a:extLst>
              </a:tr>
              <a:tr h="907900">
                <a:tc>
                  <a:txBody>
                    <a:bodyPr/>
                    <a:lstStyle/>
                    <a:p>
                      <a:pPr marL="0" lvl="0" indent="0">
                        <a:spcBef>
                          <a:spcPts val="0"/>
                        </a:spcBef>
                        <a:spcAft>
                          <a:spcPts val="0"/>
                        </a:spcAft>
                        <a:buNone/>
                      </a:pPr>
                      <a:r>
                        <a:rPr lang="en"/>
                        <a:t>Yijiang Li</a:t>
                      </a:r>
                      <a:endParaRPr/>
                    </a:p>
                  </a:txBody>
                  <a:tcPr marL="91425" marR="91425" marT="91425" marB="91425"/>
                </a:tc>
                <a:tc>
                  <a:txBody>
                    <a:bodyPr/>
                    <a:lstStyle/>
                    <a:p>
                      <a:pPr marL="0" lvl="0" indent="0">
                        <a:spcBef>
                          <a:spcPts val="0"/>
                        </a:spcBef>
                        <a:spcAft>
                          <a:spcPts val="0"/>
                        </a:spcAft>
                        <a:buNone/>
                      </a:pPr>
                      <a:r>
                        <a:rPr lang="en"/>
                        <a:t>Auditor 2</a:t>
                      </a:r>
                      <a:endParaRPr/>
                    </a:p>
                  </a:txBody>
                  <a:tcPr marL="91425" marR="91425" marT="91425" marB="91425"/>
                </a:tc>
                <a:tc>
                  <a:txBody>
                    <a:bodyPr/>
                    <a:lstStyle/>
                    <a:p>
                      <a:pPr marL="0" lvl="0" indent="0" rtl="0">
                        <a:lnSpc>
                          <a:spcPct val="115000"/>
                        </a:lnSpc>
                        <a:spcBef>
                          <a:spcPts val="0"/>
                        </a:spcBef>
                        <a:spcAft>
                          <a:spcPts val="0"/>
                        </a:spcAft>
                        <a:buNone/>
                      </a:pPr>
                      <a:r>
                        <a:rPr lang="en" sz="1100">
                          <a:solidFill>
                            <a:schemeClr val="dk1"/>
                          </a:solidFill>
                        </a:rPr>
                        <a:t>Makes the necessary changes as requested in the RFC and notifies affected parties if corresponding changes need to be made. For example, changes made to Active Directory or Exchange are implemented into production by the change implementer.</a:t>
                      </a:r>
                      <a:endParaRPr sz="1100"/>
                    </a:p>
                  </a:txBody>
                  <a:tcPr marL="91425" marR="91425" marT="91425" marB="91425"/>
                </a:tc>
                <a:extLst>
                  <a:ext uri="{0D108BD9-81ED-4DB2-BD59-A6C34878D82A}">
                    <a16:rowId xmlns:a16="http://schemas.microsoft.com/office/drawing/2014/main" val="10003"/>
                  </a:ext>
                </a:extLst>
              </a:tr>
              <a:tr h="505200">
                <a:tc>
                  <a:txBody>
                    <a:bodyPr/>
                    <a:lstStyle/>
                    <a:p>
                      <a:pPr marL="0" lvl="0" indent="0">
                        <a:spcBef>
                          <a:spcPts val="0"/>
                        </a:spcBef>
                        <a:spcAft>
                          <a:spcPts val="0"/>
                        </a:spcAft>
                        <a:buNone/>
                      </a:pPr>
                      <a:r>
                        <a:rPr lang="en"/>
                        <a:t>Hanqing Zhou</a:t>
                      </a:r>
                      <a:endParaRPr/>
                    </a:p>
                  </a:txBody>
                  <a:tcPr marL="91425" marR="91425" marT="91425" marB="91425"/>
                </a:tc>
                <a:tc>
                  <a:txBody>
                    <a:bodyPr/>
                    <a:lstStyle/>
                    <a:p>
                      <a:pPr marL="0" lvl="0" indent="0">
                        <a:spcBef>
                          <a:spcPts val="0"/>
                        </a:spcBef>
                        <a:spcAft>
                          <a:spcPts val="0"/>
                        </a:spcAft>
                        <a:buNone/>
                      </a:pPr>
                      <a:r>
                        <a:rPr lang="en"/>
                        <a:t>Auditor 3</a:t>
                      </a:r>
                      <a:endParaRPr/>
                    </a:p>
                  </a:txBody>
                  <a:tcPr marL="91425" marR="91425" marT="91425" marB="91425"/>
                </a:tc>
                <a:tc>
                  <a:txBody>
                    <a:bodyPr/>
                    <a:lstStyle/>
                    <a:p>
                      <a:pPr marL="0" lvl="0" indent="0">
                        <a:spcBef>
                          <a:spcPts val="0"/>
                        </a:spcBef>
                        <a:spcAft>
                          <a:spcPts val="0"/>
                        </a:spcAft>
                        <a:buNone/>
                      </a:pPr>
                      <a:r>
                        <a:rPr lang="en" sz="1100"/>
                        <a:t>Monitors project execution and reports emergency IT changes to the Project Leader. </a:t>
                      </a:r>
                      <a:endParaRPr sz="1100"/>
                    </a:p>
                  </a:txBody>
                  <a:tcPr marL="91425" marR="91425" marT="91425" marB="91425"/>
                </a:tc>
                <a:extLst>
                  <a:ext uri="{0D108BD9-81ED-4DB2-BD59-A6C34878D82A}">
                    <a16:rowId xmlns:a16="http://schemas.microsoft.com/office/drawing/2014/main" val="10004"/>
                  </a:ext>
                </a:extLst>
              </a:tr>
              <a:tr h="366100">
                <a:tc rowSpan="2">
                  <a:txBody>
                    <a:bodyPr/>
                    <a:lstStyle/>
                    <a:p>
                      <a:pPr marL="0" lvl="0" indent="0" rtl="0">
                        <a:spcBef>
                          <a:spcPts val="0"/>
                        </a:spcBef>
                        <a:spcAft>
                          <a:spcPts val="0"/>
                        </a:spcAft>
                        <a:buNone/>
                      </a:pPr>
                      <a:r>
                        <a:rPr lang="en"/>
                        <a:t>Yuan Liu</a:t>
                      </a:r>
                      <a:endParaRPr/>
                    </a:p>
                  </a:txBody>
                  <a:tcPr marL="91425" marR="91425" marT="91425" marB="91425"/>
                </a:tc>
                <a:tc rowSpan="2">
                  <a:txBody>
                    <a:bodyPr/>
                    <a:lstStyle/>
                    <a:p>
                      <a:pPr marL="0" lvl="0" indent="0" rtl="0">
                        <a:spcBef>
                          <a:spcPts val="0"/>
                        </a:spcBef>
                        <a:spcAft>
                          <a:spcPts val="0"/>
                        </a:spcAft>
                        <a:buNone/>
                      </a:pPr>
                      <a:r>
                        <a:rPr lang="en"/>
                        <a:t>Auditor 4</a:t>
                      </a:r>
                      <a:endParaRPr/>
                    </a:p>
                  </a:txBody>
                  <a:tcPr marL="91425" marR="91425" marT="91425" marB="91425"/>
                </a:tc>
                <a:tc rowSpan="2">
                  <a:txBody>
                    <a:bodyPr/>
                    <a:lstStyle/>
                    <a:p>
                      <a:pPr marL="0" lvl="0" indent="0" rtl="0">
                        <a:spcBef>
                          <a:spcPts val="0"/>
                        </a:spcBef>
                        <a:spcAft>
                          <a:spcPts val="0"/>
                        </a:spcAft>
                        <a:buNone/>
                      </a:pPr>
                      <a:r>
                        <a:rPr lang="en" sz="1100"/>
                        <a:t>Manages implementation notes and documents the reason for change.</a:t>
                      </a:r>
                      <a:endParaRPr sz="1100"/>
                    </a:p>
                  </a:txBody>
                  <a:tcPr marL="91425" marR="91425" marT="91425" marB="91425"/>
                </a:tc>
                <a:extLst>
                  <a:ext uri="{0D108BD9-81ED-4DB2-BD59-A6C34878D82A}">
                    <a16:rowId xmlns:a16="http://schemas.microsoft.com/office/drawing/2014/main" val="10005"/>
                  </a:ext>
                </a:extLst>
              </a:tr>
              <a:tr h="142900">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82925" y="5947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Risk assessment</a:t>
            </a:r>
            <a:endParaRPr/>
          </a:p>
        </p:txBody>
      </p:sp>
      <p:graphicFrame>
        <p:nvGraphicFramePr>
          <p:cNvPr id="259" name="Shape 259"/>
          <p:cNvGraphicFramePr/>
          <p:nvPr/>
        </p:nvGraphicFramePr>
        <p:xfrm>
          <a:off x="582763" y="815850"/>
          <a:ext cx="7966725" cy="3901140"/>
        </p:xfrm>
        <a:graphic>
          <a:graphicData uri="http://schemas.openxmlformats.org/drawingml/2006/table">
            <a:tbl>
              <a:tblPr>
                <a:noFill/>
                <a:tableStyleId>{640BCD97-F176-4DCE-B383-66BCEABFDEA2}</a:tableStyleId>
              </a:tblPr>
              <a:tblGrid>
                <a:gridCol w="3413025">
                  <a:extLst>
                    <a:ext uri="{9D8B030D-6E8A-4147-A177-3AD203B41FA5}">
                      <a16:colId xmlns:a16="http://schemas.microsoft.com/office/drawing/2014/main" val="20000"/>
                    </a:ext>
                  </a:extLst>
                </a:gridCol>
                <a:gridCol w="2144725">
                  <a:extLst>
                    <a:ext uri="{9D8B030D-6E8A-4147-A177-3AD203B41FA5}">
                      <a16:colId xmlns:a16="http://schemas.microsoft.com/office/drawing/2014/main" val="20001"/>
                    </a:ext>
                  </a:extLst>
                </a:gridCol>
                <a:gridCol w="2408975">
                  <a:extLst>
                    <a:ext uri="{9D8B030D-6E8A-4147-A177-3AD203B41FA5}">
                      <a16:colId xmlns:a16="http://schemas.microsoft.com/office/drawing/2014/main" val="20002"/>
                    </a:ext>
                  </a:extLst>
                </a:gridCol>
              </a:tblGrid>
              <a:tr h="0">
                <a:tc>
                  <a:txBody>
                    <a:bodyPr/>
                    <a:lstStyle/>
                    <a:p>
                      <a:pPr marL="0" lvl="0" indent="0" rtl="0">
                        <a:spcBef>
                          <a:spcPts val="0"/>
                        </a:spcBef>
                        <a:spcAft>
                          <a:spcPts val="0"/>
                        </a:spcAft>
                        <a:buNone/>
                      </a:pPr>
                      <a:r>
                        <a:rPr lang="en" sz="1000" b="1"/>
                        <a:t>RISK</a:t>
                      </a:r>
                      <a:endParaRPr sz="1000" b="1"/>
                    </a:p>
                  </a:txBody>
                  <a:tcPr marL="91425" marR="91425" marT="91425" marB="91425"/>
                </a:tc>
                <a:tc>
                  <a:txBody>
                    <a:bodyPr/>
                    <a:lstStyle/>
                    <a:p>
                      <a:pPr marL="0" lvl="0" indent="0" algn="ctr" rtl="0">
                        <a:spcBef>
                          <a:spcPts val="0"/>
                        </a:spcBef>
                        <a:spcAft>
                          <a:spcPts val="0"/>
                        </a:spcAft>
                        <a:buNone/>
                      </a:pPr>
                      <a:r>
                        <a:rPr lang="en" sz="1000" b="1"/>
                        <a:t>LIKELIHOOD</a:t>
                      </a:r>
                      <a:endParaRPr sz="1000" b="1"/>
                    </a:p>
                  </a:txBody>
                  <a:tcPr marL="91425" marR="91425" marT="91425" marB="91425"/>
                </a:tc>
                <a:tc>
                  <a:txBody>
                    <a:bodyPr/>
                    <a:lstStyle/>
                    <a:p>
                      <a:pPr marL="0" lvl="0" indent="0" algn="ctr" rtl="0">
                        <a:spcBef>
                          <a:spcPts val="0"/>
                        </a:spcBef>
                        <a:spcAft>
                          <a:spcPts val="0"/>
                        </a:spcAft>
                        <a:buNone/>
                      </a:pPr>
                      <a:r>
                        <a:rPr lang="en" sz="1000" b="1"/>
                        <a:t>IMPACT</a:t>
                      </a:r>
                      <a:endParaRPr sz="1000" b="1"/>
                    </a:p>
                  </a:txBody>
                  <a:tcPr marL="91425" marR="91425" marT="91425" marB="91425"/>
                </a:tc>
                <a:extLst>
                  <a:ext uri="{0D108BD9-81ED-4DB2-BD59-A6C34878D82A}">
                    <a16:rowId xmlns:a16="http://schemas.microsoft.com/office/drawing/2014/main" val="10000"/>
                  </a:ext>
                </a:extLst>
              </a:tr>
              <a:tr h="396200">
                <a:tc>
                  <a:txBody>
                    <a:bodyPr/>
                    <a:lstStyle/>
                    <a:p>
                      <a:pPr marL="0" lvl="0" indent="0" rtl="0">
                        <a:spcBef>
                          <a:spcPts val="0"/>
                        </a:spcBef>
                        <a:spcAft>
                          <a:spcPts val="0"/>
                        </a:spcAft>
                        <a:buNone/>
                      </a:pPr>
                      <a:r>
                        <a:rPr lang="en" sz="1000"/>
                        <a:t>Asset Management</a:t>
                      </a:r>
                      <a:endParaRPr sz="1000"/>
                    </a:p>
                  </a:txBody>
                  <a:tcPr marL="91425" marR="91425" marT="91425" marB="91425"/>
                </a:tc>
                <a:tc>
                  <a:txBody>
                    <a:bodyPr/>
                    <a:lstStyle/>
                    <a:p>
                      <a:pPr marL="0" lvl="0" indent="0" rtl="0">
                        <a:spcBef>
                          <a:spcPts val="0"/>
                        </a:spcBef>
                        <a:spcAft>
                          <a:spcPts val="0"/>
                        </a:spcAft>
                        <a:buNone/>
                      </a:pPr>
                      <a:r>
                        <a:rPr lang="en"/>
                        <a:t>low</a:t>
                      </a:r>
                      <a:endParaRPr/>
                    </a:p>
                  </a:txBody>
                  <a:tcPr marL="91425" marR="91425" marT="91425" marB="91425"/>
                </a:tc>
                <a:tc>
                  <a:txBody>
                    <a:bodyPr/>
                    <a:lstStyle/>
                    <a:p>
                      <a:pPr marL="0" lvl="0" indent="0" rtl="0">
                        <a:spcBef>
                          <a:spcPts val="0"/>
                        </a:spcBef>
                        <a:spcAft>
                          <a:spcPts val="0"/>
                        </a:spcAft>
                        <a:buNone/>
                      </a:pPr>
                      <a:r>
                        <a:rPr lang="en"/>
                        <a:t>moderate</a:t>
                      </a:r>
                      <a:endParaRPr/>
                    </a:p>
                  </a:txBody>
                  <a:tcPr marL="91425" marR="91425" marT="91425" marB="91425"/>
                </a:tc>
                <a:extLst>
                  <a:ext uri="{0D108BD9-81ED-4DB2-BD59-A6C34878D82A}">
                    <a16:rowId xmlns:a16="http://schemas.microsoft.com/office/drawing/2014/main" val="10001"/>
                  </a:ext>
                </a:extLst>
              </a:tr>
              <a:tr h="396200">
                <a:tc>
                  <a:txBody>
                    <a:bodyPr/>
                    <a:lstStyle/>
                    <a:p>
                      <a:pPr marL="0" lvl="0" indent="0" rtl="0">
                        <a:spcBef>
                          <a:spcPts val="0"/>
                        </a:spcBef>
                        <a:spcAft>
                          <a:spcPts val="0"/>
                        </a:spcAft>
                        <a:buNone/>
                      </a:pPr>
                      <a:r>
                        <a:rPr lang="en" sz="1000"/>
                        <a:t>Access Management</a:t>
                      </a:r>
                      <a:endParaRPr sz="1000"/>
                    </a:p>
                  </a:txBody>
                  <a:tcPr marL="91425" marR="91425" marT="91425" marB="91425"/>
                </a:tc>
                <a:tc>
                  <a:txBody>
                    <a:bodyPr/>
                    <a:lstStyle/>
                    <a:p>
                      <a:pPr marL="0" lvl="0" indent="0" rtl="0">
                        <a:spcBef>
                          <a:spcPts val="0"/>
                        </a:spcBef>
                        <a:spcAft>
                          <a:spcPts val="0"/>
                        </a:spcAft>
                        <a:buNone/>
                      </a:pPr>
                      <a:r>
                        <a:rPr lang="en"/>
                        <a:t>moderate</a:t>
                      </a:r>
                      <a:endParaRPr/>
                    </a:p>
                  </a:txBody>
                  <a:tcPr marL="91425" marR="91425" marT="91425" marB="91425"/>
                </a:tc>
                <a:tc>
                  <a:txBody>
                    <a:bodyPr/>
                    <a:lstStyle/>
                    <a:p>
                      <a:pPr marL="0" lvl="0" indent="0" rtl="0">
                        <a:spcBef>
                          <a:spcPts val="0"/>
                        </a:spcBef>
                        <a:spcAft>
                          <a:spcPts val="0"/>
                        </a:spcAft>
                        <a:buNone/>
                      </a:pPr>
                      <a:r>
                        <a:rPr lang="en"/>
                        <a:t>high</a:t>
                      </a:r>
                      <a:endParaRPr/>
                    </a:p>
                  </a:txBody>
                  <a:tcPr marL="91425" marR="91425" marT="91425" marB="91425"/>
                </a:tc>
                <a:extLst>
                  <a:ext uri="{0D108BD9-81ED-4DB2-BD59-A6C34878D82A}">
                    <a16:rowId xmlns:a16="http://schemas.microsoft.com/office/drawing/2014/main" val="10002"/>
                  </a:ext>
                </a:extLst>
              </a:tr>
              <a:tr h="396200">
                <a:tc>
                  <a:txBody>
                    <a:bodyPr/>
                    <a:lstStyle/>
                    <a:p>
                      <a:pPr marL="0" lvl="0" indent="0" rtl="0">
                        <a:spcBef>
                          <a:spcPts val="0"/>
                        </a:spcBef>
                        <a:spcAft>
                          <a:spcPts val="0"/>
                        </a:spcAft>
                        <a:buNone/>
                      </a:pPr>
                      <a:r>
                        <a:rPr lang="en" sz="1000"/>
                        <a:t>System Downtime</a:t>
                      </a:r>
                      <a:endParaRPr sz="1000"/>
                    </a:p>
                  </a:txBody>
                  <a:tcPr marL="91425" marR="91425" marT="91425" marB="91425"/>
                </a:tc>
                <a:tc>
                  <a:txBody>
                    <a:bodyPr/>
                    <a:lstStyle/>
                    <a:p>
                      <a:pPr marL="0" lvl="0" indent="0" rtl="0">
                        <a:spcBef>
                          <a:spcPts val="0"/>
                        </a:spcBef>
                        <a:spcAft>
                          <a:spcPts val="0"/>
                        </a:spcAft>
                        <a:buNone/>
                      </a:pPr>
                      <a:r>
                        <a:rPr lang="en"/>
                        <a:t>moderate</a:t>
                      </a:r>
                      <a:endParaRPr/>
                    </a:p>
                  </a:txBody>
                  <a:tcPr marL="91425" marR="91425" marT="91425" marB="91425"/>
                </a:tc>
                <a:tc>
                  <a:txBody>
                    <a:bodyPr/>
                    <a:lstStyle/>
                    <a:p>
                      <a:pPr marL="0" lvl="0" indent="0" rtl="0">
                        <a:spcBef>
                          <a:spcPts val="0"/>
                        </a:spcBef>
                        <a:spcAft>
                          <a:spcPts val="0"/>
                        </a:spcAft>
                        <a:buNone/>
                      </a:pPr>
                      <a:r>
                        <a:rPr lang="en"/>
                        <a:t>high</a:t>
                      </a:r>
                      <a:endParaRPr/>
                    </a:p>
                  </a:txBody>
                  <a:tcPr marL="91425" marR="91425" marT="91425" marB="91425"/>
                </a:tc>
                <a:extLst>
                  <a:ext uri="{0D108BD9-81ED-4DB2-BD59-A6C34878D82A}">
                    <a16:rowId xmlns:a16="http://schemas.microsoft.com/office/drawing/2014/main" val="10003"/>
                  </a:ext>
                </a:extLst>
              </a:tr>
              <a:tr h="396200">
                <a:tc>
                  <a:txBody>
                    <a:bodyPr/>
                    <a:lstStyle/>
                    <a:p>
                      <a:pPr marL="0" lvl="0" indent="0" rtl="0">
                        <a:spcBef>
                          <a:spcPts val="0"/>
                        </a:spcBef>
                        <a:spcAft>
                          <a:spcPts val="0"/>
                        </a:spcAft>
                        <a:buNone/>
                      </a:pPr>
                      <a:r>
                        <a:rPr lang="en" sz="1000"/>
                        <a:t>Over Budget of IT Projects</a:t>
                      </a:r>
                      <a:endParaRPr sz="1000"/>
                    </a:p>
                  </a:txBody>
                  <a:tcPr marL="91425" marR="91425" marT="91425" marB="91425"/>
                </a:tc>
                <a:tc>
                  <a:txBody>
                    <a:bodyPr/>
                    <a:lstStyle/>
                    <a:p>
                      <a:pPr marL="0" lvl="0" indent="0" rtl="0">
                        <a:spcBef>
                          <a:spcPts val="0"/>
                        </a:spcBef>
                        <a:spcAft>
                          <a:spcPts val="0"/>
                        </a:spcAft>
                        <a:buNone/>
                      </a:pPr>
                      <a:r>
                        <a:rPr lang="en"/>
                        <a:t>low</a:t>
                      </a:r>
                      <a:endParaRPr/>
                    </a:p>
                  </a:txBody>
                  <a:tcPr marL="91425" marR="91425" marT="91425" marB="91425"/>
                </a:tc>
                <a:tc>
                  <a:txBody>
                    <a:bodyPr/>
                    <a:lstStyle/>
                    <a:p>
                      <a:pPr marL="0" lvl="0" indent="0" rtl="0">
                        <a:spcBef>
                          <a:spcPts val="0"/>
                        </a:spcBef>
                        <a:spcAft>
                          <a:spcPts val="0"/>
                        </a:spcAft>
                        <a:buNone/>
                      </a:pPr>
                      <a:r>
                        <a:rPr lang="en"/>
                        <a:t>low</a:t>
                      </a:r>
                      <a:endParaRPr/>
                    </a:p>
                  </a:txBody>
                  <a:tcPr marL="91425" marR="91425" marT="91425" marB="91425"/>
                </a:tc>
                <a:extLst>
                  <a:ext uri="{0D108BD9-81ED-4DB2-BD59-A6C34878D82A}">
                    <a16:rowId xmlns:a16="http://schemas.microsoft.com/office/drawing/2014/main" val="10004"/>
                  </a:ext>
                </a:extLst>
              </a:tr>
              <a:tr h="396200">
                <a:tc>
                  <a:txBody>
                    <a:bodyPr/>
                    <a:lstStyle/>
                    <a:p>
                      <a:pPr marL="0" lvl="0" indent="0" rtl="0">
                        <a:spcBef>
                          <a:spcPts val="0"/>
                        </a:spcBef>
                        <a:spcAft>
                          <a:spcPts val="0"/>
                        </a:spcAft>
                        <a:buNone/>
                      </a:pPr>
                      <a:r>
                        <a:rPr lang="en" sz="1000"/>
                        <a:t>Change Control</a:t>
                      </a:r>
                      <a:endParaRPr sz="1000"/>
                    </a:p>
                  </a:txBody>
                  <a:tcPr marL="91425" marR="91425" marT="91425" marB="91425"/>
                </a:tc>
                <a:tc>
                  <a:txBody>
                    <a:bodyPr/>
                    <a:lstStyle/>
                    <a:p>
                      <a:pPr marL="0" lvl="0" indent="0" rtl="0">
                        <a:spcBef>
                          <a:spcPts val="0"/>
                        </a:spcBef>
                        <a:spcAft>
                          <a:spcPts val="0"/>
                        </a:spcAft>
                        <a:buNone/>
                      </a:pPr>
                      <a:r>
                        <a:rPr lang="en"/>
                        <a:t>low</a:t>
                      </a:r>
                      <a:endParaRPr/>
                    </a:p>
                  </a:txBody>
                  <a:tcPr marL="91425" marR="91425" marT="91425" marB="91425"/>
                </a:tc>
                <a:tc>
                  <a:txBody>
                    <a:bodyPr/>
                    <a:lstStyle/>
                    <a:p>
                      <a:pPr marL="0" lvl="0" indent="0" rtl="0">
                        <a:spcBef>
                          <a:spcPts val="0"/>
                        </a:spcBef>
                        <a:spcAft>
                          <a:spcPts val="0"/>
                        </a:spcAft>
                        <a:buNone/>
                      </a:pPr>
                      <a:r>
                        <a:rPr lang="en"/>
                        <a:t>low</a:t>
                      </a:r>
                      <a:endParaRPr/>
                    </a:p>
                  </a:txBody>
                  <a:tcPr marL="91425" marR="91425" marT="91425" marB="91425"/>
                </a:tc>
                <a:extLst>
                  <a:ext uri="{0D108BD9-81ED-4DB2-BD59-A6C34878D82A}">
                    <a16:rowId xmlns:a16="http://schemas.microsoft.com/office/drawing/2014/main" val="10005"/>
                  </a:ext>
                </a:extLst>
              </a:tr>
              <a:tr h="396200">
                <a:tc>
                  <a:txBody>
                    <a:bodyPr/>
                    <a:lstStyle/>
                    <a:p>
                      <a:pPr marL="0" lvl="0" indent="0" rtl="0">
                        <a:spcBef>
                          <a:spcPts val="0"/>
                        </a:spcBef>
                        <a:spcAft>
                          <a:spcPts val="0"/>
                        </a:spcAft>
                        <a:buNone/>
                      </a:pPr>
                      <a:r>
                        <a:rPr lang="en" sz="1000"/>
                        <a:t>Data loss</a:t>
                      </a:r>
                      <a:endParaRPr sz="1000"/>
                    </a:p>
                  </a:txBody>
                  <a:tcPr marL="91425" marR="91425" marT="91425" marB="91425"/>
                </a:tc>
                <a:tc>
                  <a:txBody>
                    <a:bodyPr/>
                    <a:lstStyle/>
                    <a:p>
                      <a:pPr marL="0" lvl="0" indent="0" rtl="0">
                        <a:spcBef>
                          <a:spcPts val="0"/>
                        </a:spcBef>
                        <a:spcAft>
                          <a:spcPts val="0"/>
                        </a:spcAft>
                        <a:buNone/>
                      </a:pPr>
                      <a:r>
                        <a:rPr lang="en"/>
                        <a:t>low</a:t>
                      </a:r>
                      <a:endParaRPr/>
                    </a:p>
                  </a:txBody>
                  <a:tcPr marL="91425" marR="91425" marT="91425" marB="91425"/>
                </a:tc>
                <a:tc>
                  <a:txBody>
                    <a:bodyPr/>
                    <a:lstStyle/>
                    <a:p>
                      <a:pPr marL="0" lvl="0" indent="0" rtl="0">
                        <a:spcBef>
                          <a:spcPts val="0"/>
                        </a:spcBef>
                        <a:spcAft>
                          <a:spcPts val="0"/>
                        </a:spcAft>
                        <a:buNone/>
                      </a:pPr>
                      <a:r>
                        <a:rPr lang="en"/>
                        <a:t>high</a:t>
                      </a:r>
                      <a:endParaRPr/>
                    </a:p>
                  </a:txBody>
                  <a:tcPr marL="91425" marR="91425" marT="91425" marB="91425"/>
                </a:tc>
                <a:extLst>
                  <a:ext uri="{0D108BD9-81ED-4DB2-BD59-A6C34878D82A}">
                    <a16:rowId xmlns:a16="http://schemas.microsoft.com/office/drawing/2014/main" val="10006"/>
                  </a:ext>
                </a:extLst>
              </a:tr>
              <a:tr h="396200">
                <a:tc>
                  <a:txBody>
                    <a:bodyPr/>
                    <a:lstStyle/>
                    <a:p>
                      <a:pPr marL="0" lvl="0" indent="0" rtl="0">
                        <a:spcBef>
                          <a:spcPts val="0"/>
                        </a:spcBef>
                        <a:spcAft>
                          <a:spcPts val="0"/>
                        </a:spcAft>
                        <a:buNone/>
                      </a:pPr>
                      <a:r>
                        <a:rPr lang="en" sz="1000"/>
                        <a:t>Legacy Systems</a:t>
                      </a:r>
                      <a:endParaRPr sz="1000"/>
                    </a:p>
                  </a:txBody>
                  <a:tcPr marL="91425" marR="91425" marT="91425" marB="91425"/>
                </a:tc>
                <a:tc>
                  <a:txBody>
                    <a:bodyPr/>
                    <a:lstStyle/>
                    <a:p>
                      <a:pPr marL="0" lvl="0" indent="0" rtl="0">
                        <a:spcBef>
                          <a:spcPts val="0"/>
                        </a:spcBef>
                        <a:spcAft>
                          <a:spcPts val="0"/>
                        </a:spcAft>
                        <a:buNone/>
                      </a:pPr>
                      <a:r>
                        <a:rPr lang="en"/>
                        <a:t>low</a:t>
                      </a:r>
                      <a:endParaRPr/>
                    </a:p>
                  </a:txBody>
                  <a:tcPr marL="91425" marR="91425" marT="91425" marB="91425"/>
                </a:tc>
                <a:tc>
                  <a:txBody>
                    <a:bodyPr/>
                    <a:lstStyle/>
                    <a:p>
                      <a:pPr marL="0" lvl="0" indent="0" rtl="0">
                        <a:spcBef>
                          <a:spcPts val="0"/>
                        </a:spcBef>
                        <a:spcAft>
                          <a:spcPts val="0"/>
                        </a:spcAft>
                        <a:buNone/>
                      </a:pPr>
                      <a:r>
                        <a:rPr lang="en"/>
                        <a:t>low</a:t>
                      </a:r>
                      <a:endParaRPr/>
                    </a:p>
                  </a:txBody>
                  <a:tcPr marL="91425" marR="91425" marT="91425" marB="91425"/>
                </a:tc>
                <a:extLst>
                  <a:ext uri="{0D108BD9-81ED-4DB2-BD59-A6C34878D82A}">
                    <a16:rowId xmlns:a16="http://schemas.microsoft.com/office/drawing/2014/main" val="10007"/>
                  </a:ext>
                </a:extLst>
              </a:tr>
              <a:tr h="396200">
                <a:tc>
                  <a:txBody>
                    <a:bodyPr/>
                    <a:lstStyle/>
                    <a:p>
                      <a:pPr marL="0" lvl="0" indent="0" rtl="0">
                        <a:spcBef>
                          <a:spcPts val="0"/>
                        </a:spcBef>
                        <a:spcAft>
                          <a:spcPts val="0"/>
                        </a:spcAft>
                        <a:buNone/>
                      </a:pPr>
                      <a:r>
                        <a:rPr lang="en" sz="1000"/>
                        <a:t>Software Threats &amp; Vulnerabilities</a:t>
                      </a:r>
                      <a:endParaRPr sz="1000"/>
                    </a:p>
                  </a:txBody>
                  <a:tcPr marL="91425" marR="91425" marT="91425" marB="91425"/>
                </a:tc>
                <a:tc>
                  <a:txBody>
                    <a:bodyPr/>
                    <a:lstStyle/>
                    <a:p>
                      <a:pPr marL="0" lvl="0" indent="0" rtl="0">
                        <a:spcBef>
                          <a:spcPts val="0"/>
                        </a:spcBef>
                        <a:spcAft>
                          <a:spcPts val="0"/>
                        </a:spcAft>
                        <a:buNone/>
                      </a:pPr>
                      <a:r>
                        <a:rPr lang="en"/>
                        <a:t>moderate</a:t>
                      </a:r>
                      <a:endParaRPr/>
                    </a:p>
                  </a:txBody>
                  <a:tcPr marL="91425" marR="91425" marT="91425" marB="91425"/>
                </a:tc>
                <a:tc>
                  <a:txBody>
                    <a:bodyPr/>
                    <a:lstStyle/>
                    <a:p>
                      <a:pPr marL="0" lvl="0" indent="0" rtl="0">
                        <a:spcBef>
                          <a:spcPts val="0"/>
                        </a:spcBef>
                        <a:spcAft>
                          <a:spcPts val="0"/>
                        </a:spcAft>
                        <a:buNone/>
                      </a:pPr>
                      <a:r>
                        <a:rPr lang="en"/>
                        <a:t>moderate</a:t>
                      </a:r>
                      <a:endParaRPr/>
                    </a:p>
                  </a:txBody>
                  <a:tcPr marL="91425" marR="91425" marT="91425" marB="91425"/>
                </a:tc>
                <a:extLst>
                  <a:ext uri="{0D108BD9-81ED-4DB2-BD59-A6C34878D82A}">
                    <a16:rowId xmlns:a16="http://schemas.microsoft.com/office/drawing/2014/main" val="10008"/>
                  </a:ext>
                </a:extLst>
              </a:tr>
              <a:tr h="396200">
                <a:tc>
                  <a:txBody>
                    <a:bodyPr/>
                    <a:lstStyle/>
                    <a:p>
                      <a:pPr marL="0" lvl="0" indent="0" rtl="0">
                        <a:spcBef>
                          <a:spcPts val="0"/>
                        </a:spcBef>
                        <a:spcAft>
                          <a:spcPts val="0"/>
                        </a:spcAft>
                        <a:buNone/>
                      </a:pPr>
                      <a:r>
                        <a:rPr lang="en" sz="1000"/>
                        <a:t>Unauthorized  Access </a:t>
                      </a:r>
                      <a:endParaRPr sz="1000"/>
                    </a:p>
                  </a:txBody>
                  <a:tcPr marL="91425" marR="91425" marT="91425" marB="91425"/>
                </a:tc>
                <a:tc>
                  <a:txBody>
                    <a:bodyPr/>
                    <a:lstStyle/>
                    <a:p>
                      <a:pPr marL="0" lvl="0" indent="0" rtl="0">
                        <a:spcBef>
                          <a:spcPts val="0"/>
                        </a:spcBef>
                        <a:spcAft>
                          <a:spcPts val="0"/>
                        </a:spcAft>
                        <a:buNone/>
                      </a:pPr>
                      <a:r>
                        <a:rPr lang="en"/>
                        <a:t>low</a:t>
                      </a:r>
                      <a:endParaRPr/>
                    </a:p>
                  </a:txBody>
                  <a:tcPr marL="91425" marR="91425" marT="91425" marB="91425"/>
                </a:tc>
                <a:tc>
                  <a:txBody>
                    <a:bodyPr/>
                    <a:lstStyle/>
                    <a:p>
                      <a:pPr marL="0" lvl="0" indent="0" rtl="0">
                        <a:spcBef>
                          <a:spcPts val="0"/>
                        </a:spcBef>
                        <a:spcAft>
                          <a:spcPts val="0"/>
                        </a:spcAft>
                        <a:buNone/>
                      </a:pPr>
                      <a:r>
                        <a:rPr lang="en"/>
                        <a:t>high</a:t>
                      </a:r>
                      <a:endParaRPr/>
                    </a:p>
                  </a:txBody>
                  <a:tcPr marL="91425" marR="91425" marT="91425" marB="91425"/>
                </a:tc>
                <a:extLst>
                  <a:ext uri="{0D108BD9-81ED-4DB2-BD59-A6C34878D82A}">
                    <a16:rowId xmlns:a16="http://schemas.microsoft.com/office/drawing/2014/main" val="10009"/>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graphicFrame>
        <p:nvGraphicFramePr>
          <p:cNvPr id="264" name="Shape 264"/>
          <p:cNvGraphicFramePr/>
          <p:nvPr/>
        </p:nvGraphicFramePr>
        <p:xfrm>
          <a:off x="371400" y="876300"/>
          <a:ext cx="8475425" cy="3724275"/>
        </p:xfrm>
        <a:graphic>
          <a:graphicData uri="http://schemas.openxmlformats.org/drawingml/2006/table">
            <a:tbl>
              <a:tblPr>
                <a:noFill/>
                <a:tableStyleId>{640BCD97-F176-4DCE-B383-66BCEABFDEA2}</a:tableStyleId>
              </a:tblPr>
              <a:tblGrid>
                <a:gridCol w="1420975">
                  <a:extLst>
                    <a:ext uri="{9D8B030D-6E8A-4147-A177-3AD203B41FA5}">
                      <a16:colId xmlns:a16="http://schemas.microsoft.com/office/drawing/2014/main" val="20000"/>
                    </a:ext>
                  </a:extLst>
                </a:gridCol>
                <a:gridCol w="1000575">
                  <a:extLst>
                    <a:ext uri="{9D8B030D-6E8A-4147-A177-3AD203B41FA5}">
                      <a16:colId xmlns:a16="http://schemas.microsoft.com/office/drawing/2014/main" val="20001"/>
                    </a:ext>
                  </a:extLst>
                </a:gridCol>
                <a:gridCol w="1210775">
                  <a:extLst>
                    <a:ext uri="{9D8B030D-6E8A-4147-A177-3AD203B41FA5}">
                      <a16:colId xmlns:a16="http://schemas.microsoft.com/office/drawing/2014/main" val="20002"/>
                    </a:ext>
                  </a:extLst>
                </a:gridCol>
                <a:gridCol w="1210775">
                  <a:extLst>
                    <a:ext uri="{9D8B030D-6E8A-4147-A177-3AD203B41FA5}">
                      <a16:colId xmlns:a16="http://schemas.microsoft.com/office/drawing/2014/main" val="20003"/>
                    </a:ext>
                  </a:extLst>
                </a:gridCol>
                <a:gridCol w="1210775">
                  <a:extLst>
                    <a:ext uri="{9D8B030D-6E8A-4147-A177-3AD203B41FA5}">
                      <a16:colId xmlns:a16="http://schemas.microsoft.com/office/drawing/2014/main" val="20004"/>
                    </a:ext>
                  </a:extLst>
                </a:gridCol>
                <a:gridCol w="1210775">
                  <a:extLst>
                    <a:ext uri="{9D8B030D-6E8A-4147-A177-3AD203B41FA5}">
                      <a16:colId xmlns:a16="http://schemas.microsoft.com/office/drawing/2014/main" val="20005"/>
                    </a:ext>
                  </a:extLst>
                </a:gridCol>
                <a:gridCol w="1210775">
                  <a:extLst>
                    <a:ext uri="{9D8B030D-6E8A-4147-A177-3AD203B41FA5}">
                      <a16:colId xmlns:a16="http://schemas.microsoft.com/office/drawing/2014/main" val="20006"/>
                    </a:ext>
                  </a:extLst>
                </a:gridCol>
              </a:tblGrid>
              <a:tr h="490675">
                <a:tc rowSpan="2">
                  <a:txBody>
                    <a:bodyPr/>
                    <a:lstStyle/>
                    <a:p>
                      <a:pPr marL="0" lvl="0" indent="0" rtl="0">
                        <a:spcBef>
                          <a:spcPts val="0"/>
                        </a:spcBef>
                        <a:spcAft>
                          <a:spcPts val="0"/>
                        </a:spcAft>
                        <a:buNone/>
                      </a:pPr>
                      <a:r>
                        <a:rPr lang="en" sz="1200"/>
                        <a:t>Name </a:t>
                      </a:r>
                      <a:endParaRPr sz="1200"/>
                    </a:p>
                  </a:txBody>
                  <a:tcPr marL="91425" marR="91425" marT="91425" marB="91425"/>
                </a:tc>
                <a:tc rowSpan="2">
                  <a:txBody>
                    <a:bodyPr/>
                    <a:lstStyle/>
                    <a:p>
                      <a:pPr marL="0" lvl="0" indent="0" rtl="0">
                        <a:spcBef>
                          <a:spcPts val="0"/>
                        </a:spcBef>
                        <a:spcAft>
                          <a:spcPts val="0"/>
                        </a:spcAft>
                        <a:buNone/>
                      </a:pPr>
                      <a:r>
                        <a:rPr lang="en" sz="1200"/>
                        <a:t>Role</a:t>
                      </a:r>
                      <a:endParaRPr sz="1200"/>
                    </a:p>
                  </a:txBody>
                  <a:tcPr marL="91425" marR="91425" marT="91425" marB="91425"/>
                </a:tc>
                <a:tc gridSpan="4">
                  <a:txBody>
                    <a:bodyPr/>
                    <a:lstStyle/>
                    <a:p>
                      <a:pPr marL="0" lvl="0" indent="0" rtl="0">
                        <a:spcBef>
                          <a:spcPts val="0"/>
                        </a:spcBef>
                        <a:spcAft>
                          <a:spcPts val="0"/>
                        </a:spcAft>
                        <a:buNone/>
                      </a:pPr>
                      <a:r>
                        <a:rPr lang="en" sz="1200"/>
                        <a:t>Time allocated for each of the audit phases (Hrs)</a:t>
                      </a:r>
                      <a:endParaRPr sz="1200"/>
                    </a:p>
                  </a:txBody>
                  <a:tcPr marL="91425" marR="91425" marT="91425" marB="91425"/>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lvl="0" indent="0">
                        <a:spcBef>
                          <a:spcPts val="0"/>
                        </a:spcBef>
                        <a:spcAft>
                          <a:spcPts val="0"/>
                        </a:spcAft>
                        <a:buNone/>
                      </a:pPr>
                      <a:r>
                        <a:rPr lang="en" sz="1200"/>
                        <a:t>Total time (Hrs)</a:t>
                      </a:r>
                      <a:endParaRPr sz="1200"/>
                    </a:p>
                  </a:txBody>
                  <a:tcPr marL="91425" marR="91425" marT="91425" marB="91425"/>
                </a:tc>
                <a:extLst>
                  <a:ext uri="{0D108BD9-81ED-4DB2-BD59-A6C34878D82A}">
                    <a16:rowId xmlns:a16="http://schemas.microsoft.com/office/drawing/2014/main" val="10000"/>
                  </a:ext>
                </a:extLst>
              </a:tr>
              <a:tr h="737325">
                <a:tc vMerge="1">
                  <a:txBody>
                    <a:bodyPr/>
                    <a:lstStyle/>
                    <a:p>
                      <a:endParaRPr lang="en-US"/>
                    </a:p>
                  </a:txBody>
                  <a:tcPr/>
                </a:tc>
                <a:tc vMerge="1">
                  <a:txBody>
                    <a:bodyPr/>
                    <a:lstStyle/>
                    <a:p>
                      <a:endParaRPr lang="en-US"/>
                    </a:p>
                  </a:txBody>
                  <a:tcPr/>
                </a:tc>
                <a:tc>
                  <a:txBody>
                    <a:bodyPr/>
                    <a:lstStyle/>
                    <a:p>
                      <a:pPr marL="0" lvl="0" indent="0">
                        <a:spcBef>
                          <a:spcPts val="0"/>
                        </a:spcBef>
                        <a:spcAft>
                          <a:spcPts val="0"/>
                        </a:spcAft>
                        <a:buNone/>
                      </a:pPr>
                      <a:r>
                        <a:rPr lang="en" sz="1200"/>
                        <a:t>Planning </a:t>
                      </a:r>
                      <a:endParaRPr sz="1200"/>
                    </a:p>
                  </a:txBody>
                  <a:tcPr marL="91425" marR="91425" marT="91425" marB="91425"/>
                </a:tc>
                <a:tc>
                  <a:txBody>
                    <a:bodyPr/>
                    <a:lstStyle/>
                    <a:p>
                      <a:pPr marL="0" lvl="0" indent="0">
                        <a:spcBef>
                          <a:spcPts val="0"/>
                        </a:spcBef>
                        <a:spcAft>
                          <a:spcPts val="0"/>
                        </a:spcAft>
                        <a:buNone/>
                      </a:pPr>
                      <a:r>
                        <a:rPr lang="en" sz="1200"/>
                        <a:t>Fieldwork &amp; Documentation</a:t>
                      </a:r>
                      <a:endParaRPr sz="1200"/>
                    </a:p>
                  </a:txBody>
                  <a:tcPr marL="91425" marR="91425" marT="91425" marB="91425"/>
                </a:tc>
                <a:tc>
                  <a:txBody>
                    <a:bodyPr/>
                    <a:lstStyle/>
                    <a:p>
                      <a:pPr marL="0" lvl="0" indent="0">
                        <a:spcBef>
                          <a:spcPts val="0"/>
                        </a:spcBef>
                        <a:spcAft>
                          <a:spcPts val="0"/>
                        </a:spcAft>
                        <a:buNone/>
                      </a:pPr>
                      <a:r>
                        <a:rPr lang="en" sz="1200"/>
                        <a:t>Issue Discovery &amp; Validation</a:t>
                      </a:r>
                      <a:endParaRPr sz="1200"/>
                    </a:p>
                  </a:txBody>
                  <a:tcPr marL="91425" marR="91425" marT="91425" marB="91425"/>
                </a:tc>
                <a:tc>
                  <a:txBody>
                    <a:bodyPr/>
                    <a:lstStyle/>
                    <a:p>
                      <a:pPr marL="0" lvl="0" indent="0">
                        <a:spcBef>
                          <a:spcPts val="0"/>
                        </a:spcBef>
                        <a:spcAft>
                          <a:spcPts val="0"/>
                        </a:spcAft>
                        <a:buNone/>
                      </a:pPr>
                      <a:r>
                        <a:rPr lang="en" sz="1200"/>
                        <a:t>Reporting Drafting &amp; Issuance</a:t>
                      </a:r>
                      <a:endParaRPr sz="1200"/>
                    </a:p>
                  </a:txBody>
                  <a:tcPr marL="91425" marR="91425" marT="91425" marB="91425"/>
                </a:tc>
                <a:tc>
                  <a:txBody>
                    <a:bodyPr/>
                    <a:lstStyle/>
                    <a:p>
                      <a:pPr marL="0" lvl="0" indent="0">
                        <a:spcBef>
                          <a:spcPts val="0"/>
                        </a:spcBef>
                        <a:spcAft>
                          <a:spcPts val="0"/>
                        </a:spcAft>
                        <a:buNone/>
                      </a:pPr>
                      <a:endParaRPr sz="1200"/>
                    </a:p>
                  </a:txBody>
                  <a:tcPr marL="91425" marR="91425" marT="91425" marB="91425"/>
                </a:tc>
                <a:extLst>
                  <a:ext uri="{0D108BD9-81ED-4DB2-BD59-A6C34878D82A}">
                    <a16:rowId xmlns:a16="http://schemas.microsoft.com/office/drawing/2014/main" val="10001"/>
                  </a:ext>
                </a:extLst>
              </a:tr>
              <a:tr h="381000">
                <a:tc>
                  <a:txBody>
                    <a:bodyPr/>
                    <a:lstStyle/>
                    <a:p>
                      <a:pPr marL="0" lvl="0" indent="0" rtl="0">
                        <a:spcBef>
                          <a:spcPts val="0"/>
                        </a:spcBef>
                        <a:spcAft>
                          <a:spcPts val="0"/>
                        </a:spcAft>
                        <a:buClr>
                          <a:schemeClr val="dk1"/>
                        </a:buClr>
                        <a:buSzPts val="1100"/>
                        <a:buFont typeface="Arial"/>
                        <a:buNone/>
                      </a:pPr>
                      <a:r>
                        <a:rPr lang="en" sz="1200">
                          <a:solidFill>
                            <a:schemeClr val="dk1"/>
                          </a:solidFill>
                        </a:rPr>
                        <a:t>Ugo Nwadike</a:t>
                      </a:r>
                      <a:endParaRPr sz="1200"/>
                    </a:p>
                  </a:txBody>
                  <a:tcPr marL="91425" marR="91425" marT="91425" marB="91425"/>
                </a:tc>
                <a:tc>
                  <a:txBody>
                    <a:bodyPr/>
                    <a:lstStyle/>
                    <a:p>
                      <a:pPr marL="0" lvl="0" indent="0" rtl="0">
                        <a:spcBef>
                          <a:spcPts val="0"/>
                        </a:spcBef>
                        <a:spcAft>
                          <a:spcPts val="0"/>
                        </a:spcAft>
                        <a:buClr>
                          <a:schemeClr val="dk1"/>
                        </a:buClr>
                        <a:buSzPts val="1100"/>
                        <a:buFont typeface="Arial"/>
                        <a:buNone/>
                      </a:pPr>
                      <a:r>
                        <a:rPr lang="en" sz="1200">
                          <a:solidFill>
                            <a:schemeClr val="dk1"/>
                          </a:solidFill>
                        </a:rPr>
                        <a:t>Lead Auditor</a:t>
                      </a:r>
                      <a:endParaRPr sz="1200"/>
                    </a:p>
                  </a:txBody>
                  <a:tcPr marL="91425" marR="91425" marT="91425" marB="91425"/>
                </a:tc>
                <a:tc>
                  <a:txBody>
                    <a:bodyPr/>
                    <a:lstStyle/>
                    <a:p>
                      <a:pPr marL="0" lvl="0" indent="0" rtl="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32</a:t>
                      </a:r>
                      <a:endParaRPr sz="1200"/>
                    </a:p>
                  </a:txBody>
                  <a:tcPr marL="91425" marR="91425" marT="91425" marB="91425"/>
                </a:tc>
                <a:extLst>
                  <a:ext uri="{0D108BD9-81ED-4DB2-BD59-A6C34878D82A}">
                    <a16:rowId xmlns:a16="http://schemas.microsoft.com/office/drawing/2014/main" val="10002"/>
                  </a:ext>
                </a:extLst>
              </a:tr>
              <a:tr h="381000">
                <a:tc>
                  <a:txBody>
                    <a:bodyPr/>
                    <a:lstStyle/>
                    <a:p>
                      <a:pPr marL="0" lvl="0" indent="0" rtl="0">
                        <a:spcBef>
                          <a:spcPts val="0"/>
                        </a:spcBef>
                        <a:spcAft>
                          <a:spcPts val="0"/>
                        </a:spcAft>
                        <a:buNone/>
                      </a:pPr>
                      <a:r>
                        <a:rPr lang="en" sz="1200"/>
                        <a:t>Iyana Lester</a:t>
                      </a:r>
                      <a:endParaRPr sz="1200"/>
                    </a:p>
                  </a:txBody>
                  <a:tcPr marL="91425" marR="91425" marT="91425" marB="91425"/>
                </a:tc>
                <a:tc>
                  <a:txBody>
                    <a:bodyPr/>
                    <a:lstStyle/>
                    <a:p>
                      <a:pPr marL="0" lvl="0" indent="0" rtl="0">
                        <a:spcBef>
                          <a:spcPts val="0"/>
                        </a:spcBef>
                        <a:spcAft>
                          <a:spcPts val="0"/>
                        </a:spcAft>
                        <a:buNone/>
                      </a:pPr>
                      <a:r>
                        <a:rPr lang="en" sz="1200"/>
                        <a:t>Auditor</a:t>
                      </a:r>
                      <a:endParaRPr sz="1200"/>
                    </a:p>
                  </a:txBody>
                  <a:tcPr marL="91425" marR="91425" marT="91425" marB="91425"/>
                </a:tc>
                <a:tc>
                  <a:txBody>
                    <a:bodyPr/>
                    <a:lstStyle/>
                    <a:p>
                      <a:pPr marL="0" lvl="0" indent="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10</a:t>
                      </a:r>
                      <a:endParaRPr sz="1200"/>
                    </a:p>
                  </a:txBody>
                  <a:tcPr marL="91425" marR="91425" marT="91425" marB="91425"/>
                </a:tc>
                <a:tc>
                  <a:txBody>
                    <a:bodyPr/>
                    <a:lstStyle/>
                    <a:p>
                      <a:pPr marL="0" lvl="0" indent="0">
                        <a:spcBef>
                          <a:spcPts val="0"/>
                        </a:spcBef>
                        <a:spcAft>
                          <a:spcPts val="0"/>
                        </a:spcAft>
                        <a:buNone/>
                      </a:pPr>
                      <a:r>
                        <a:rPr lang="en" sz="1200"/>
                        <a:t>6</a:t>
                      </a:r>
                      <a:endParaRPr sz="1200"/>
                    </a:p>
                  </a:txBody>
                  <a:tcPr marL="91425" marR="91425" marT="91425" marB="91425"/>
                </a:tc>
                <a:tc>
                  <a:txBody>
                    <a:bodyPr/>
                    <a:lstStyle/>
                    <a:p>
                      <a:pPr marL="0" lvl="0" indent="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32</a:t>
                      </a:r>
                      <a:endParaRPr sz="1200"/>
                    </a:p>
                  </a:txBody>
                  <a:tcPr marL="91425" marR="91425" marT="91425" marB="91425"/>
                </a:tc>
                <a:extLst>
                  <a:ext uri="{0D108BD9-81ED-4DB2-BD59-A6C34878D82A}">
                    <a16:rowId xmlns:a16="http://schemas.microsoft.com/office/drawing/2014/main" val="10003"/>
                  </a:ext>
                </a:extLst>
              </a:tr>
              <a:tr h="381000">
                <a:tc>
                  <a:txBody>
                    <a:bodyPr/>
                    <a:lstStyle/>
                    <a:p>
                      <a:pPr marL="0" lvl="0" indent="0" rtl="0">
                        <a:spcBef>
                          <a:spcPts val="0"/>
                        </a:spcBef>
                        <a:spcAft>
                          <a:spcPts val="0"/>
                        </a:spcAft>
                        <a:buNone/>
                      </a:pPr>
                      <a:r>
                        <a:rPr lang="en" sz="1200"/>
                        <a:t>Yijiang Li</a:t>
                      </a:r>
                      <a:endParaRPr sz="1200"/>
                    </a:p>
                  </a:txBody>
                  <a:tcPr marL="91425" marR="91425" marT="91425" marB="91425"/>
                </a:tc>
                <a:tc>
                  <a:txBody>
                    <a:bodyPr/>
                    <a:lstStyle/>
                    <a:p>
                      <a:pPr marL="0" lvl="0" indent="0" rtl="0">
                        <a:spcBef>
                          <a:spcPts val="0"/>
                        </a:spcBef>
                        <a:spcAft>
                          <a:spcPts val="0"/>
                        </a:spcAft>
                        <a:buNone/>
                      </a:pPr>
                      <a:r>
                        <a:rPr lang="en" sz="1200"/>
                        <a:t>Auditor</a:t>
                      </a:r>
                      <a:endParaRPr sz="1200"/>
                    </a:p>
                  </a:txBody>
                  <a:tcPr marL="91425" marR="91425" marT="91425" marB="91425"/>
                </a:tc>
                <a:tc>
                  <a:txBody>
                    <a:bodyPr/>
                    <a:lstStyle/>
                    <a:p>
                      <a:pPr marL="0" lvl="0" indent="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10</a:t>
                      </a:r>
                      <a:endParaRPr sz="1200"/>
                    </a:p>
                  </a:txBody>
                  <a:tcPr marL="91425" marR="91425" marT="91425" marB="91425"/>
                </a:tc>
                <a:tc>
                  <a:txBody>
                    <a:bodyPr/>
                    <a:lstStyle/>
                    <a:p>
                      <a:pPr marL="0" lvl="0" indent="0">
                        <a:spcBef>
                          <a:spcPts val="0"/>
                        </a:spcBef>
                        <a:spcAft>
                          <a:spcPts val="0"/>
                        </a:spcAft>
                        <a:buNone/>
                      </a:pPr>
                      <a:r>
                        <a:rPr lang="en" sz="1200"/>
                        <a:t>6</a:t>
                      </a:r>
                      <a:endParaRPr sz="1200"/>
                    </a:p>
                  </a:txBody>
                  <a:tcPr marL="91425" marR="91425" marT="91425" marB="91425"/>
                </a:tc>
                <a:tc>
                  <a:txBody>
                    <a:bodyPr/>
                    <a:lstStyle/>
                    <a:p>
                      <a:pPr marL="0" lvl="0" indent="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32</a:t>
                      </a:r>
                      <a:endParaRPr sz="1200"/>
                    </a:p>
                  </a:txBody>
                  <a:tcPr marL="91425" marR="91425" marT="91425" marB="91425"/>
                </a:tc>
                <a:extLst>
                  <a:ext uri="{0D108BD9-81ED-4DB2-BD59-A6C34878D82A}">
                    <a16:rowId xmlns:a16="http://schemas.microsoft.com/office/drawing/2014/main" val="10004"/>
                  </a:ext>
                </a:extLst>
              </a:tr>
              <a:tr h="381000">
                <a:tc>
                  <a:txBody>
                    <a:bodyPr/>
                    <a:lstStyle/>
                    <a:p>
                      <a:pPr marL="0" lvl="0" indent="0" rtl="0">
                        <a:spcBef>
                          <a:spcPts val="0"/>
                        </a:spcBef>
                        <a:spcAft>
                          <a:spcPts val="0"/>
                        </a:spcAft>
                        <a:buNone/>
                      </a:pPr>
                      <a:r>
                        <a:rPr lang="en" sz="1200"/>
                        <a:t>Hangqing Zhou</a:t>
                      </a:r>
                      <a:endParaRPr sz="1200"/>
                    </a:p>
                  </a:txBody>
                  <a:tcPr marL="91425" marR="91425" marT="91425" marB="91425"/>
                </a:tc>
                <a:tc>
                  <a:txBody>
                    <a:bodyPr/>
                    <a:lstStyle/>
                    <a:p>
                      <a:pPr marL="0" lvl="0" indent="0" rtl="0">
                        <a:spcBef>
                          <a:spcPts val="0"/>
                        </a:spcBef>
                        <a:spcAft>
                          <a:spcPts val="0"/>
                        </a:spcAft>
                        <a:buNone/>
                      </a:pPr>
                      <a:r>
                        <a:rPr lang="en" sz="1200"/>
                        <a:t>Auditor</a:t>
                      </a:r>
                      <a:endParaRPr sz="1200"/>
                    </a:p>
                  </a:txBody>
                  <a:tcPr marL="91425" marR="91425" marT="91425" marB="91425"/>
                </a:tc>
                <a:tc>
                  <a:txBody>
                    <a:bodyPr/>
                    <a:lstStyle/>
                    <a:p>
                      <a:pPr marL="0" lvl="0" indent="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10</a:t>
                      </a:r>
                      <a:endParaRPr sz="1200"/>
                    </a:p>
                  </a:txBody>
                  <a:tcPr marL="91425" marR="91425" marT="91425" marB="91425"/>
                </a:tc>
                <a:tc>
                  <a:txBody>
                    <a:bodyPr/>
                    <a:lstStyle/>
                    <a:p>
                      <a:pPr marL="0" lvl="0" indent="0">
                        <a:spcBef>
                          <a:spcPts val="0"/>
                        </a:spcBef>
                        <a:spcAft>
                          <a:spcPts val="0"/>
                        </a:spcAft>
                        <a:buNone/>
                      </a:pPr>
                      <a:r>
                        <a:rPr lang="en" sz="1200"/>
                        <a:t>6</a:t>
                      </a:r>
                      <a:endParaRPr sz="1200"/>
                    </a:p>
                  </a:txBody>
                  <a:tcPr marL="91425" marR="91425" marT="91425" marB="91425"/>
                </a:tc>
                <a:tc>
                  <a:txBody>
                    <a:bodyPr/>
                    <a:lstStyle/>
                    <a:p>
                      <a:pPr marL="0" lvl="0" indent="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32</a:t>
                      </a:r>
                      <a:endParaRPr sz="1200"/>
                    </a:p>
                  </a:txBody>
                  <a:tcPr marL="91425" marR="91425" marT="91425" marB="91425"/>
                </a:tc>
                <a:extLst>
                  <a:ext uri="{0D108BD9-81ED-4DB2-BD59-A6C34878D82A}">
                    <a16:rowId xmlns:a16="http://schemas.microsoft.com/office/drawing/2014/main" val="10005"/>
                  </a:ext>
                </a:extLst>
              </a:tr>
              <a:tr h="381000">
                <a:tc>
                  <a:txBody>
                    <a:bodyPr/>
                    <a:lstStyle/>
                    <a:p>
                      <a:pPr marL="0" lvl="0" indent="0" rtl="0">
                        <a:spcBef>
                          <a:spcPts val="0"/>
                        </a:spcBef>
                        <a:spcAft>
                          <a:spcPts val="0"/>
                        </a:spcAft>
                        <a:buNone/>
                      </a:pPr>
                      <a:r>
                        <a:rPr lang="en" sz="1200"/>
                        <a:t>Yuan Liu</a:t>
                      </a:r>
                      <a:endParaRPr sz="1200"/>
                    </a:p>
                  </a:txBody>
                  <a:tcPr marL="91425" marR="91425" marT="91425" marB="91425"/>
                </a:tc>
                <a:tc>
                  <a:txBody>
                    <a:bodyPr/>
                    <a:lstStyle/>
                    <a:p>
                      <a:pPr marL="0" lvl="0" indent="0" rtl="0">
                        <a:spcBef>
                          <a:spcPts val="0"/>
                        </a:spcBef>
                        <a:spcAft>
                          <a:spcPts val="0"/>
                        </a:spcAft>
                        <a:buNone/>
                      </a:pPr>
                      <a:r>
                        <a:rPr lang="en" sz="1200"/>
                        <a:t>Auditor</a:t>
                      </a:r>
                      <a:endParaRPr sz="1200"/>
                    </a:p>
                  </a:txBody>
                  <a:tcPr marL="91425" marR="91425" marT="91425" marB="91425"/>
                </a:tc>
                <a:tc>
                  <a:txBody>
                    <a:bodyPr/>
                    <a:lstStyle/>
                    <a:p>
                      <a:pPr marL="0" lvl="0" indent="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10</a:t>
                      </a:r>
                      <a:endParaRPr sz="1200"/>
                    </a:p>
                  </a:txBody>
                  <a:tcPr marL="91425" marR="91425" marT="91425" marB="91425"/>
                </a:tc>
                <a:tc>
                  <a:txBody>
                    <a:bodyPr/>
                    <a:lstStyle/>
                    <a:p>
                      <a:pPr marL="0" lvl="0" indent="0">
                        <a:spcBef>
                          <a:spcPts val="0"/>
                        </a:spcBef>
                        <a:spcAft>
                          <a:spcPts val="0"/>
                        </a:spcAft>
                        <a:buNone/>
                      </a:pPr>
                      <a:r>
                        <a:rPr lang="en" sz="1200"/>
                        <a:t>6</a:t>
                      </a:r>
                      <a:endParaRPr sz="1200"/>
                    </a:p>
                  </a:txBody>
                  <a:tcPr marL="91425" marR="91425" marT="91425" marB="91425"/>
                </a:tc>
                <a:tc>
                  <a:txBody>
                    <a:bodyPr/>
                    <a:lstStyle/>
                    <a:p>
                      <a:pPr marL="0" lvl="0" indent="0">
                        <a:spcBef>
                          <a:spcPts val="0"/>
                        </a:spcBef>
                        <a:spcAft>
                          <a:spcPts val="0"/>
                        </a:spcAft>
                        <a:buNone/>
                      </a:pPr>
                      <a:r>
                        <a:rPr lang="en" sz="1200"/>
                        <a:t>8</a:t>
                      </a:r>
                      <a:endParaRPr sz="1200"/>
                    </a:p>
                  </a:txBody>
                  <a:tcPr marL="91425" marR="91425" marT="91425" marB="91425"/>
                </a:tc>
                <a:tc>
                  <a:txBody>
                    <a:bodyPr/>
                    <a:lstStyle/>
                    <a:p>
                      <a:pPr marL="0" lvl="0" indent="0">
                        <a:spcBef>
                          <a:spcPts val="0"/>
                        </a:spcBef>
                        <a:spcAft>
                          <a:spcPts val="0"/>
                        </a:spcAft>
                        <a:buNone/>
                      </a:pPr>
                      <a:r>
                        <a:rPr lang="en" sz="1200"/>
                        <a:t>32</a:t>
                      </a:r>
                      <a:endParaRPr sz="1200"/>
                    </a:p>
                  </a:txBody>
                  <a:tcPr marL="91425" marR="91425" marT="91425" marB="91425"/>
                </a:tc>
                <a:extLst>
                  <a:ext uri="{0D108BD9-81ED-4DB2-BD59-A6C34878D82A}">
                    <a16:rowId xmlns:a16="http://schemas.microsoft.com/office/drawing/2014/main" val="10006"/>
                  </a:ext>
                </a:extLst>
              </a:tr>
              <a:tr h="285150">
                <a:tc>
                  <a:txBody>
                    <a:bodyPr/>
                    <a:lstStyle/>
                    <a:p>
                      <a:pPr marL="0" lvl="0" indent="0">
                        <a:spcBef>
                          <a:spcPts val="0"/>
                        </a:spcBef>
                        <a:spcAft>
                          <a:spcPts val="0"/>
                        </a:spcAft>
                        <a:buNone/>
                      </a:pPr>
                      <a:r>
                        <a:rPr lang="en" sz="1200"/>
                        <a:t>Total time (Hrs)</a:t>
                      </a:r>
                      <a:endParaRPr sz="1200"/>
                    </a:p>
                  </a:txBody>
                  <a:tcPr marL="91425" marR="91425" marT="91425" marB="91425"/>
                </a:tc>
                <a:tc>
                  <a:txBody>
                    <a:bodyPr/>
                    <a:lstStyle/>
                    <a:p>
                      <a:pPr marL="0" lvl="0" indent="0">
                        <a:spcBef>
                          <a:spcPts val="0"/>
                        </a:spcBef>
                        <a:spcAft>
                          <a:spcPts val="0"/>
                        </a:spcAft>
                        <a:buNone/>
                      </a:pPr>
                      <a:endParaRPr sz="1200"/>
                    </a:p>
                  </a:txBody>
                  <a:tcPr marL="91425" marR="91425" marT="91425" marB="91425"/>
                </a:tc>
                <a:tc>
                  <a:txBody>
                    <a:bodyPr/>
                    <a:lstStyle/>
                    <a:p>
                      <a:pPr marL="0" lvl="0" indent="0">
                        <a:spcBef>
                          <a:spcPts val="0"/>
                        </a:spcBef>
                        <a:spcAft>
                          <a:spcPts val="0"/>
                        </a:spcAft>
                        <a:buNone/>
                      </a:pPr>
                      <a:r>
                        <a:rPr lang="en" sz="1200"/>
                        <a:t>40</a:t>
                      </a:r>
                      <a:endParaRPr sz="1200"/>
                    </a:p>
                  </a:txBody>
                  <a:tcPr marL="91425" marR="91425" marT="91425" marB="91425"/>
                </a:tc>
                <a:tc>
                  <a:txBody>
                    <a:bodyPr/>
                    <a:lstStyle/>
                    <a:p>
                      <a:pPr marL="0" lvl="0" indent="0">
                        <a:spcBef>
                          <a:spcPts val="0"/>
                        </a:spcBef>
                        <a:spcAft>
                          <a:spcPts val="0"/>
                        </a:spcAft>
                        <a:buNone/>
                      </a:pPr>
                      <a:r>
                        <a:rPr lang="en" sz="1200"/>
                        <a:t>48</a:t>
                      </a:r>
                      <a:endParaRPr sz="1200"/>
                    </a:p>
                  </a:txBody>
                  <a:tcPr marL="91425" marR="91425" marT="91425" marB="91425"/>
                </a:tc>
                <a:tc>
                  <a:txBody>
                    <a:bodyPr/>
                    <a:lstStyle/>
                    <a:p>
                      <a:pPr marL="0" lvl="0" indent="0">
                        <a:spcBef>
                          <a:spcPts val="0"/>
                        </a:spcBef>
                        <a:spcAft>
                          <a:spcPts val="0"/>
                        </a:spcAft>
                        <a:buNone/>
                      </a:pPr>
                      <a:r>
                        <a:rPr lang="en" sz="1200"/>
                        <a:t>32</a:t>
                      </a:r>
                      <a:endParaRPr sz="1200"/>
                    </a:p>
                  </a:txBody>
                  <a:tcPr marL="91425" marR="91425" marT="91425" marB="91425"/>
                </a:tc>
                <a:tc>
                  <a:txBody>
                    <a:bodyPr/>
                    <a:lstStyle/>
                    <a:p>
                      <a:pPr marL="0" lvl="0" indent="0">
                        <a:spcBef>
                          <a:spcPts val="0"/>
                        </a:spcBef>
                        <a:spcAft>
                          <a:spcPts val="0"/>
                        </a:spcAft>
                        <a:buNone/>
                      </a:pPr>
                      <a:r>
                        <a:rPr lang="en" sz="1200"/>
                        <a:t>40</a:t>
                      </a:r>
                      <a:endParaRPr sz="1200"/>
                    </a:p>
                  </a:txBody>
                  <a:tcPr marL="91425" marR="91425" marT="91425" marB="91425"/>
                </a:tc>
                <a:tc>
                  <a:txBody>
                    <a:bodyPr/>
                    <a:lstStyle/>
                    <a:p>
                      <a:pPr marL="0" lvl="0" indent="0">
                        <a:spcBef>
                          <a:spcPts val="0"/>
                        </a:spcBef>
                        <a:spcAft>
                          <a:spcPts val="0"/>
                        </a:spcAft>
                        <a:buNone/>
                      </a:pPr>
                      <a:r>
                        <a:rPr lang="en" sz="1200"/>
                        <a:t>160</a:t>
                      </a:r>
                      <a:endParaRPr sz="1200"/>
                    </a:p>
                  </a:txBody>
                  <a:tcPr marL="91425" marR="91425" marT="91425" marB="91425"/>
                </a:tc>
                <a:extLst>
                  <a:ext uri="{0D108BD9-81ED-4DB2-BD59-A6C34878D82A}">
                    <a16:rowId xmlns:a16="http://schemas.microsoft.com/office/drawing/2014/main" val="10007"/>
                  </a:ext>
                </a:extLst>
              </a:tr>
            </a:tbl>
          </a:graphicData>
        </a:graphic>
      </p:graphicFrame>
      <p:sp>
        <p:nvSpPr>
          <p:cNvPr id="265" name="Shape 265"/>
          <p:cNvSpPr txBox="1"/>
          <p:nvPr/>
        </p:nvSpPr>
        <p:spPr>
          <a:xfrm>
            <a:off x="0" y="0"/>
            <a:ext cx="9144000" cy="5571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en" sz="2400">
                <a:solidFill>
                  <a:schemeClr val="dk1"/>
                </a:solidFill>
              </a:rPr>
              <a:t>A</a:t>
            </a:r>
            <a:r>
              <a:rPr lang="en" sz="2800">
                <a:solidFill>
                  <a:schemeClr val="dk1"/>
                </a:solidFill>
              </a:rPr>
              <a:t>udit Hours and Phases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Shape 27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Key dates and deliverable</a:t>
            </a:r>
            <a:endParaRPr/>
          </a:p>
        </p:txBody>
      </p:sp>
      <p:graphicFrame>
        <p:nvGraphicFramePr>
          <p:cNvPr id="271" name="Shape 271"/>
          <p:cNvGraphicFramePr/>
          <p:nvPr/>
        </p:nvGraphicFramePr>
        <p:xfrm>
          <a:off x="397850" y="1252085"/>
          <a:ext cx="8059350" cy="2859560"/>
        </p:xfrm>
        <a:graphic>
          <a:graphicData uri="http://schemas.openxmlformats.org/drawingml/2006/table">
            <a:tbl>
              <a:tblPr>
                <a:noFill/>
                <a:tableStyleId>{640BCD97-F176-4DCE-B383-66BCEABFDEA2}</a:tableStyleId>
              </a:tblPr>
              <a:tblGrid>
                <a:gridCol w="4029675">
                  <a:extLst>
                    <a:ext uri="{9D8B030D-6E8A-4147-A177-3AD203B41FA5}">
                      <a16:colId xmlns:a16="http://schemas.microsoft.com/office/drawing/2014/main" val="20000"/>
                    </a:ext>
                  </a:extLst>
                </a:gridCol>
                <a:gridCol w="4029675">
                  <a:extLst>
                    <a:ext uri="{9D8B030D-6E8A-4147-A177-3AD203B41FA5}">
                      <a16:colId xmlns:a16="http://schemas.microsoft.com/office/drawing/2014/main" val="20001"/>
                    </a:ext>
                  </a:extLst>
                </a:gridCol>
              </a:tblGrid>
              <a:tr h="374825">
                <a:tc>
                  <a:txBody>
                    <a:bodyPr/>
                    <a:lstStyle/>
                    <a:p>
                      <a:pPr marL="0" lvl="0" indent="0" algn="ctr">
                        <a:spcBef>
                          <a:spcPts val="0"/>
                        </a:spcBef>
                        <a:spcAft>
                          <a:spcPts val="0"/>
                        </a:spcAft>
                        <a:buNone/>
                      </a:pPr>
                      <a:r>
                        <a:rPr lang="en" b="1"/>
                        <a:t>Deliverable</a:t>
                      </a:r>
                      <a:endParaRPr b="1"/>
                    </a:p>
                  </a:txBody>
                  <a:tcPr marL="91425" marR="91425" marT="91425" marB="91425"/>
                </a:tc>
                <a:tc>
                  <a:txBody>
                    <a:bodyPr/>
                    <a:lstStyle/>
                    <a:p>
                      <a:pPr marL="0" lvl="0" indent="0" algn="ctr">
                        <a:spcBef>
                          <a:spcPts val="0"/>
                        </a:spcBef>
                        <a:spcAft>
                          <a:spcPts val="0"/>
                        </a:spcAft>
                        <a:buNone/>
                      </a:pPr>
                      <a:r>
                        <a:rPr lang="en" b="1"/>
                        <a:t>Key Dates</a:t>
                      </a:r>
                      <a:endParaRPr b="1"/>
                    </a:p>
                  </a:txBody>
                  <a:tcPr marL="91425" marR="91425" marT="91425" marB="91425"/>
                </a:tc>
                <a:extLst>
                  <a:ext uri="{0D108BD9-81ED-4DB2-BD59-A6C34878D82A}">
                    <a16:rowId xmlns:a16="http://schemas.microsoft.com/office/drawing/2014/main" val="10000"/>
                  </a:ext>
                </a:extLst>
              </a:tr>
              <a:tr h="609750">
                <a:tc>
                  <a:txBody>
                    <a:bodyPr/>
                    <a:lstStyle/>
                    <a:p>
                      <a:pPr marL="0" lvl="0" indent="0" algn="ctr">
                        <a:spcBef>
                          <a:spcPts val="0"/>
                        </a:spcBef>
                        <a:spcAft>
                          <a:spcPts val="0"/>
                        </a:spcAft>
                        <a:buNone/>
                      </a:pPr>
                      <a:r>
                        <a:rPr lang="en"/>
                        <a:t>Planning</a:t>
                      </a:r>
                      <a:endParaRPr/>
                    </a:p>
                  </a:txBody>
                  <a:tcPr marL="91425" marR="91425" marT="91425" marB="91425"/>
                </a:tc>
                <a:tc>
                  <a:txBody>
                    <a:bodyPr/>
                    <a:lstStyle/>
                    <a:p>
                      <a:pPr marL="0" lvl="0" indent="0" algn="ctr">
                        <a:spcBef>
                          <a:spcPts val="0"/>
                        </a:spcBef>
                        <a:spcAft>
                          <a:spcPts val="0"/>
                        </a:spcAft>
                        <a:buNone/>
                      </a:pPr>
                      <a:r>
                        <a:rPr lang="en"/>
                        <a:t>26th Feb ~ 2nd Mar</a:t>
                      </a:r>
                      <a:endParaRPr/>
                    </a:p>
                  </a:txBody>
                  <a:tcPr marL="91425" marR="91425" marT="91425" marB="91425"/>
                </a:tc>
                <a:extLst>
                  <a:ext uri="{0D108BD9-81ED-4DB2-BD59-A6C34878D82A}">
                    <a16:rowId xmlns:a16="http://schemas.microsoft.com/office/drawing/2014/main" val="10001"/>
                  </a:ext>
                </a:extLst>
              </a:tr>
              <a:tr h="634100">
                <a:tc>
                  <a:txBody>
                    <a:bodyPr/>
                    <a:lstStyle/>
                    <a:p>
                      <a:pPr marL="0" lvl="0" indent="0" algn="ctr">
                        <a:spcBef>
                          <a:spcPts val="0"/>
                        </a:spcBef>
                        <a:spcAft>
                          <a:spcPts val="0"/>
                        </a:spcAft>
                        <a:buNone/>
                      </a:pPr>
                      <a:r>
                        <a:rPr lang="en"/>
                        <a:t>Fieldwork &amp; Documentation</a:t>
                      </a:r>
                      <a:br>
                        <a:rPr lang="en"/>
                      </a:br>
                      <a:endParaRPr/>
                    </a:p>
                  </a:txBody>
                  <a:tcPr marL="91425" marR="91425" marT="91425" marB="91425"/>
                </a:tc>
                <a:tc>
                  <a:txBody>
                    <a:bodyPr/>
                    <a:lstStyle/>
                    <a:p>
                      <a:pPr marL="0" lvl="0" indent="0" algn="ctr">
                        <a:spcBef>
                          <a:spcPts val="0"/>
                        </a:spcBef>
                        <a:spcAft>
                          <a:spcPts val="0"/>
                        </a:spcAft>
                        <a:buNone/>
                      </a:pPr>
                      <a:r>
                        <a:rPr lang="en"/>
                        <a:t>5th Mar ~ 9th Mar</a:t>
                      </a:r>
                      <a:endParaRPr/>
                    </a:p>
                  </a:txBody>
                  <a:tcPr marL="91425" marR="91425" marT="91425" marB="91425"/>
                </a:tc>
                <a:extLst>
                  <a:ext uri="{0D108BD9-81ED-4DB2-BD59-A6C34878D82A}">
                    <a16:rowId xmlns:a16="http://schemas.microsoft.com/office/drawing/2014/main" val="10002"/>
                  </a:ext>
                </a:extLst>
              </a:tr>
              <a:tr h="609750">
                <a:tc>
                  <a:txBody>
                    <a:bodyPr/>
                    <a:lstStyle/>
                    <a:p>
                      <a:pPr marL="0" lvl="0" indent="0" algn="ctr">
                        <a:spcBef>
                          <a:spcPts val="0"/>
                        </a:spcBef>
                        <a:spcAft>
                          <a:spcPts val="0"/>
                        </a:spcAft>
                        <a:buNone/>
                      </a:pPr>
                      <a:r>
                        <a:rPr lang="en"/>
                        <a:t>Issue Discovery &amp; Validation</a:t>
                      </a:r>
                      <a:endParaRPr/>
                    </a:p>
                  </a:txBody>
                  <a:tcPr marL="91425" marR="91425" marT="91425" marB="91425"/>
                </a:tc>
                <a:tc>
                  <a:txBody>
                    <a:bodyPr/>
                    <a:lstStyle/>
                    <a:p>
                      <a:pPr marL="0" lvl="0" indent="0" algn="ctr">
                        <a:spcBef>
                          <a:spcPts val="0"/>
                        </a:spcBef>
                        <a:spcAft>
                          <a:spcPts val="0"/>
                        </a:spcAft>
                        <a:buNone/>
                      </a:pPr>
                      <a:r>
                        <a:rPr lang="en"/>
                        <a:t>12th Mar ~ 16 Mar</a:t>
                      </a:r>
                      <a:endParaRPr/>
                    </a:p>
                  </a:txBody>
                  <a:tcPr marL="91425" marR="91425" marT="91425" marB="91425"/>
                </a:tc>
                <a:extLst>
                  <a:ext uri="{0D108BD9-81ED-4DB2-BD59-A6C34878D82A}">
                    <a16:rowId xmlns:a16="http://schemas.microsoft.com/office/drawing/2014/main" val="10003"/>
                  </a:ext>
                </a:extLst>
              </a:tr>
              <a:tr h="609750">
                <a:tc>
                  <a:txBody>
                    <a:bodyPr/>
                    <a:lstStyle/>
                    <a:p>
                      <a:pPr marL="0" lvl="0" indent="0" algn="ctr">
                        <a:spcBef>
                          <a:spcPts val="0"/>
                        </a:spcBef>
                        <a:spcAft>
                          <a:spcPts val="0"/>
                        </a:spcAft>
                        <a:buNone/>
                      </a:pPr>
                      <a:r>
                        <a:rPr lang="en"/>
                        <a:t>Report drafting &amp; Issuance</a:t>
                      </a:r>
                      <a:endParaRPr/>
                    </a:p>
                  </a:txBody>
                  <a:tcPr marL="91425" marR="91425" marT="91425" marB="91425"/>
                </a:tc>
                <a:tc>
                  <a:txBody>
                    <a:bodyPr/>
                    <a:lstStyle/>
                    <a:p>
                      <a:pPr marL="0" lvl="0" indent="0" algn="ctr">
                        <a:spcBef>
                          <a:spcPts val="0"/>
                        </a:spcBef>
                        <a:spcAft>
                          <a:spcPts val="0"/>
                        </a:spcAft>
                        <a:buNone/>
                      </a:pPr>
                      <a:r>
                        <a:rPr lang="en"/>
                        <a:t>19th Mar ~ 23th Mar</a:t>
                      </a:r>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Shape 276"/>
          <p:cNvSpPr txBox="1">
            <a:spLocks noGrp="1"/>
          </p:cNvSpPr>
          <p:nvPr>
            <p:ph type="body" idx="1"/>
          </p:nvPr>
        </p:nvSpPr>
        <p:spPr>
          <a:xfrm>
            <a:off x="311700" y="863550"/>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6000">
                <a:solidFill>
                  <a:srgbClr val="38761D"/>
                </a:solidFill>
                <a:latin typeface="Impact"/>
                <a:ea typeface="Impact"/>
                <a:cs typeface="Impact"/>
                <a:sym typeface="Impact"/>
              </a:rPr>
              <a:t>       </a:t>
            </a:r>
            <a:endParaRPr sz="6000">
              <a:solidFill>
                <a:srgbClr val="38761D"/>
              </a:solidFill>
              <a:latin typeface="Impact"/>
              <a:ea typeface="Impact"/>
              <a:cs typeface="Impact"/>
              <a:sym typeface="Impact"/>
            </a:endParaRPr>
          </a:p>
          <a:p>
            <a:pPr marL="0" lvl="0" indent="0">
              <a:spcBef>
                <a:spcPts val="1600"/>
              </a:spcBef>
              <a:spcAft>
                <a:spcPts val="1600"/>
              </a:spcAft>
              <a:buNone/>
            </a:pPr>
            <a:r>
              <a:rPr lang="en" sz="6000">
                <a:solidFill>
                  <a:srgbClr val="38761D"/>
                </a:solidFill>
                <a:latin typeface="Impact"/>
                <a:ea typeface="Impact"/>
                <a:cs typeface="Impact"/>
                <a:sym typeface="Impact"/>
              </a:rPr>
              <a:t>             </a:t>
            </a:r>
            <a:r>
              <a:rPr lang="en" sz="7200">
                <a:solidFill>
                  <a:srgbClr val="38761D"/>
                </a:solidFill>
                <a:latin typeface="Impact"/>
                <a:ea typeface="Impact"/>
                <a:cs typeface="Impact"/>
                <a:sym typeface="Impact"/>
              </a:rPr>
              <a:t>QUESTIONS</a:t>
            </a:r>
            <a:endParaRPr sz="7200">
              <a:solidFill>
                <a:srgbClr val="38761D"/>
              </a:solidFill>
              <a:latin typeface="Impact"/>
              <a:ea typeface="Impact"/>
              <a:cs typeface="Impact"/>
              <a:sym typeface="Impact"/>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aler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533</Words>
  <Application>Microsoft Office PowerPoint</Application>
  <PresentationFormat>On-screen Show (16:9)</PresentationFormat>
  <Paragraphs>139</Paragraphs>
  <Slides>10</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Roboto Condensed Light</vt:lpstr>
      <vt:lpstr>Arvo</vt:lpstr>
      <vt:lpstr>Roboto Condensed</vt:lpstr>
      <vt:lpstr>Arial</vt:lpstr>
      <vt:lpstr>Impact</vt:lpstr>
      <vt:lpstr>Simple Light</vt:lpstr>
      <vt:lpstr>Salerio template</vt:lpstr>
      <vt:lpstr>CHANGE MANAGEMENT FOR WINDOWS OS </vt:lpstr>
      <vt:lpstr>Background </vt:lpstr>
      <vt:lpstr>Scope </vt:lpstr>
      <vt:lpstr>Out of Scope</vt:lpstr>
      <vt:lpstr>IT Audit team members’ roles and responsibilities </vt:lpstr>
      <vt:lpstr>Risk assessment</vt:lpstr>
      <vt:lpstr>PowerPoint Presentation</vt:lpstr>
      <vt:lpstr>Key dates and deliverable</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MANAGEMENT FOR WINDOWS OS </dc:title>
  <cp:lastModifiedBy>Ugo Nwadike</cp:lastModifiedBy>
  <cp:revision>1</cp:revision>
  <dcterms:modified xsi:type="dcterms:W3CDTF">2018-02-26T00:14:00Z</dcterms:modified>
</cp:coreProperties>
</file>