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2" r:id="rId2"/>
    <p:sldMasterId id="2147483683" r:id="rId3"/>
  </p:sldMasterIdLst>
  <p:notesMasterIdLst>
    <p:notesMasterId r:id="rId31"/>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Lst>
  <p:sldSz cx="9144000" cy="5143500" type="screen16x9"/>
  <p:notesSz cx="6858000" cy="9144000"/>
  <p:embeddedFontLst>
    <p:embeddedFont>
      <p:font typeface="Nunito" panose="020B0604020202020204" charset="0"/>
      <p:regular r:id="rId32"/>
      <p:bold r:id="rId33"/>
      <p:italic r:id="rId34"/>
      <p:boldItalic r:id="rId35"/>
    </p:embeddedFont>
    <p:embeddedFont>
      <p:font typeface="Montserrat" panose="020B0604020202020204" charset="0"/>
      <p:regular r:id="rId36"/>
      <p:bold r:id="rId37"/>
      <p:italic r:id="rId38"/>
      <p:boldItalic r:id="rId39"/>
    </p:embeddedFont>
    <p:embeddedFont>
      <p:font typeface="Calibri" panose="020F0502020204030204" pitchFamily="34" charset="0"/>
      <p:regular r:id="rId40"/>
      <p:bold r:id="rId41"/>
      <p:italic r:id="rId42"/>
      <p:boldItalic r:id="rId43"/>
    </p:embeddedFont>
    <p:embeddedFont>
      <p:font typeface="宋体" panose="02010600030101010101" pitchFamily="2" charset="-122"/>
      <p:regular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8.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5.fntdata"/><Relationship Id="rId49"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4" Type="http://schemas.openxmlformats.org/officeDocument/2006/relationships/font" Target="fonts/font13.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ableStyles" Target="tableStyle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ts val="1100"/>
              <a:buChar char="●"/>
              <a:defRPr sz="1100"/>
            </a:lvl1pPr>
            <a:lvl2pPr lvl="1">
              <a:spcBef>
                <a:spcPts val="0"/>
              </a:spcBef>
              <a:buSzPts val="1100"/>
              <a:buChar char="○"/>
              <a:defRPr sz="1100"/>
            </a:lvl2pPr>
            <a:lvl3pPr lvl="2">
              <a:spcBef>
                <a:spcPts val="0"/>
              </a:spcBef>
              <a:buSzPts val="1100"/>
              <a:buChar char="■"/>
              <a:defRPr sz="1100"/>
            </a:lvl3pPr>
            <a:lvl4pPr lvl="3">
              <a:spcBef>
                <a:spcPts val="0"/>
              </a:spcBef>
              <a:buSzPts val="1100"/>
              <a:buChar char="●"/>
              <a:defRPr sz="1100"/>
            </a:lvl4pPr>
            <a:lvl5pPr lvl="4">
              <a:spcBef>
                <a:spcPts val="0"/>
              </a:spcBef>
              <a:buSzPts val="1100"/>
              <a:buChar char="○"/>
              <a:defRPr sz="1100"/>
            </a:lvl5pPr>
            <a:lvl6pPr lvl="5">
              <a:spcBef>
                <a:spcPts val="0"/>
              </a:spcBef>
              <a:buSzPts val="1100"/>
              <a:buChar char="■"/>
              <a:defRPr sz="1100"/>
            </a:lvl6pPr>
            <a:lvl7pPr lvl="6">
              <a:spcBef>
                <a:spcPts val="0"/>
              </a:spcBef>
              <a:buSzPts val="1100"/>
              <a:buChar char="●"/>
              <a:defRPr sz="1100"/>
            </a:lvl7pPr>
            <a:lvl8pPr lvl="7">
              <a:spcBef>
                <a:spcPts val="0"/>
              </a:spcBef>
              <a:buSzPts val="1100"/>
              <a:buChar char="○"/>
              <a:defRPr sz="1100"/>
            </a:lvl8pPr>
            <a:lvl9pPr lvl="8">
              <a:spcBef>
                <a:spcPts val="0"/>
              </a:spcBef>
              <a:buSzPts val="1100"/>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calyptix.com/research-2/2016-predictions-for-small-business-cyber-security-part-2-of-2/"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incapsula.com/blog/top-10-cloud-security-concerns.html"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skyhighnetworks.com/cloud-security-blog/9-cloud-computing-security-risks-every-company-faces/"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incapsula.com/blog/top-10-cloud-security-concerns.html"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skyhighnetworks.com/cloud-security-blog/9-cloud-computing-security-risks-every-company-face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4" name="Shape 36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Shape 4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6" name="Shape 42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zh-CN">
                <a:solidFill>
                  <a:srgbClr val="373737"/>
                </a:solidFill>
              </a:rPr>
              <a:t>Once you outsource a service to a third-party server, you have to worry about your staff and the vendor’s staff. More people have access to the data and systems that support the service, which means you have to extend trust to people you have never met.</a:t>
            </a:r>
          </a:p>
          <a:p>
            <a:pPr lvl="0">
              <a:spcBef>
                <a:spcPts val="0"/>
              </a:spcBef>
              <a:buNone/>
            </a:pPr>
            <a:endParaRPr>
              <a:solidFill>
                <a:srgbClr val="373737"/>
              </a:solidFill>
            </a:endParaRPr>
          </a:p>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Shape 4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2" name="Shape 43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zh-CN">
                <a:solidFill>
                  <a:srgbClr val="373737"/>
                </a:solidFill>
              </a:rPr>
              <a:t>When you depend on a cloud service for a business-critical task, then you put the trust of your business into the hands of other people and the quality of their work. Your reputation no longer depends on the integrity of only your business – now it also depends on the integrity of the vendor’s business. And that’s a cloud computing risk.</a:t>
            </a:r>
          </a:p>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Shape 4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1" name="Shape 44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zh-CN">
                <a:solidFill>
                  <a:srgbClr val="373737"/>
                </a:solidFill>
              </a:rPr>
              <a:t>When you rely on a cloud service for a business-critical task, then you are putting the viability of your business in the hands of two services: the cloud vendor and your ISP.If your internet access goes down, then it will take your vendor’s cloud service with it. If you need the cloud service to process customer payments or access important data, too bad – you have to wait until the internet is back up.</a:t>
            </a:r>
            <a:r>
              <a:rPr lang="zh-CN" sz="1200">
                <a:solidFill>
                  <a:srgbClr val="373737"/>
                </a:solidFill>
              </a:rPr>
              <a:t>The client’s internet connection will also experience downtime. If you again assume 99% uptime and 1% downtime, then that’s as much as 20 business days that your client will not be able to reach the cloud service. (combining vendor downtime and internet reliability)</a:t>
            </a:r>
          </a:p>
          <a:p>
            <a:pPr lvl="0">
              <a:spcBef>
                <a:spcPts val="0"/>
              </a:spcBef>
              <a:buNone/>
            </a:pPr>
            <a:endParaRPr>
              <a:solidFill>
                <a:srgbClr val="373737"/>
              </a:solidFill>
            </a:endParaRPr>
          </a:p>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Shape 4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8" name="Shape 44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zh-CN">
                <a:solidFill>
                  <a:srgbClr val="373737"/>
                </a:solidFill>
              </a:rPr>
              <a:t>The list includes healthcare, banking, government, and anyone that accepts credit cards – and the list of regulated industries continues to grow.</a:t>
            </a:r>
          </a:p>
          <a:p>
            <a:pPr lvl="0">
              <a:spcBef>
                <a:spcPts val="0"/>
              </a:spcBef>
              <a:buNone/>
            </a:pPr>
            <a:r>
              <a:rPr lang="zh-CN">
                <a:solidFill>
                  <a:srgbClr val="373737"/>
                </a:solidFill>
              </a:rPr>
              <a:t>Many</a:t>
            </a:r>
            <a:r>
              <a:rPr lang="zh-CN">
                <a:solidFill>
                  <a:srgbClr val="373737"/>
                </a:solidFill>
                <a:hlinkClick r:id="rId3"/>
              </a:rPr>
              <a:t> </a:t>
            </a:r>
            <a:r>
              <a:rPr lang="zh-CN">
                <a:solidFill>
                  <a:srgbClr val="373737"/>
                </a:solidFill>
              </a:rPr>
              <a:t>data security regulations are intended to protect a specific type of data. For example, HIPAA requires healthcare providers to protect patient data. PCI DSS requires anyone who accepts credit cards to protect cardholder data.</a:t>
            </a:r>
          </a:p>
          <a:p>
            <a:pPr lvl="0">
              <a:spcBef>
                <a:spcPts val="0"/>
              </a:spcBef>
              <a:buNone/>
            </a:pPr>
            <a:r>
              <a:rPr lang="zh-CN">
                <a:solidFill>
                  <a:srgbClr val="373737"/>
                </a:solidFill>
              </a:rPr>
              <a:t>If a company outsources the processing or storage of data that it is required to protect, then it is relying on a cloud service provider to maintain their compliance.If the company does not have adequate legal protections, then it may be liable when there is a data breach at the cloud service that exposes the company’s data.you are transferring the responsibility of protecting the data to a third party, but you are still liable if that party fails to live up to the task (unless it is in writing you are not)</a:t>
            </a:r>
          </a:p>
          <a:p>
            <a:pPr lvl="0">
              <a:spcBef>
                <a:spcPts val="0"/>
              </a:spcBef>
              <a:buNone/>
            </a:pPr>
            <a:endParaRPr>
              <a:solidFill>
                <a:srgbClr val="373737"/>
              </a:solidFill>
            </a:endParaRPr>
          </a:p>
          <a:p>
            <a:pPr lvl="0">
              <a:spcBef>
                <a:spcPts val="0"/>
              </a:spcBef>
              <a:buNone/>
            </a:pPr>
            <a:endParaRPr>
              <a:solidFill>
                <a:srgbClr val="373737"/>
              </a:solidFill>
            </a:endParaRPr>
          </a:p>
          <a:p>
            <a:pPr lvl="0">
              <a:spcBef>
                <a:spcPts val="0"/>
              </a:spcBef>
              <a:buNone/>
            </a:pPr>
            <a:endParaRPr>
              <a:solidFill>
                <a:srgbClr val="373737"/>
              </a:solidFill>
            </a:endParaRPr>
          </a:p>
          <a:p>
            <a:pPr lvl="0">
              <a:spcBef>
                <a:spcPts val="0"/>
              </a:spcBef>
              <a:buNone/>
            </a:pPr>
            <a:endParaRPr>
              <a:solidFill>
                <a:srgbClr val="373737"/>
              </a:solidFill>
            </a:endParaRPr>
          </a:p>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Shape 4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6" name="Shape 45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zh-CN" u="sng">
                <a:solidFill>
                  <a:schemeClr val="hlink"/>
                </a:solidFill>
                <a:hlinkClick r:id="rId3"/>
              </a:rPr>
              <a:t>https://www.incapsula.com/blog/top-10-cloud-security-concerns.html</a:t>
            </a:r>
          </a:p>
          <a:p>
            <a:pPr lvl="0" rtl="0">
              <a:spcBef>
                <a:spcPts val="0"/>
              </a:spcBef>
              <a:buNone/>
            </a:pPr>
            <a:r>
              <a:rPr lang="zh-CN" u="sng">
                <a:solidFill>
                  <a:schemeClr val="hlink"/>
                </a:solidFill>
                <a:hlinkClick r:id="rId4"/>
              </a:rPr>
              <a:t>https://www.skyhighnetworks.com/cloud-security-blog/9-cloud-computing-security-risks-every-company-faces/</a:t>
            </a:r>
          </a:p>
          <a:p>
            <a:pPr lvl="0" rtl="0">
              <a:spcBef>
                <a:spcPts val="0"/>
              </a:spcBef>
              <a:buNone/>
            </a:pPr>
            <a:endParaRPr/>
          </a:p>
          <a:p>
            <a:pPr lvl="0" rtl="0">
              <a:spcBef>
                <a:spcPts val="0"/>
              </a:spcBef>
              <a:buNone/>
            </a:pPr>
            <a:r>
              <a:rPr lang="zh-CN"/>
              <a:t>http://www.ists.dartmouth.edu/docs/HannaCloudComputingv2.pdf</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Shape 4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1" name="Shape 4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Shape 4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7" name="Shape 46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Shape 4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3" name="Shape 47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Shape 4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9" name="Shape 4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Shape 4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85" name="Shape 485"/>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69850" algn="l" rtl="0">
              <a:spcBef>
                <a:spcPts val="0"/>
              </a:spcBef>
              <a:spcAft>
                <a:spcPts val="0"/>
              </a:spcAft>
              <a:buClr>
                <a:schemeClr val="dk1"/>
              </a:buClr>
              <a:buSzPts val="1100"/>
              <a:buFont typeface="Arial"/>
              <a:buNone/>
            </a:pPr>
            <a:endParaRPr sz="1100" b="0" i="0" u="none" strike="noStrike" cap="none">
              <a:solidFill>
                <a:srgbClr val="373737"/>
              </a:solidFill>
              <a:latin typeface="Arial"/>
              <a:ea typeface="Arial"/>
              <a:cs typeface="Arial"/>
              <a:sym typeface="Arial"/>
            </a:endParaRPr>
          </a:p>
          <a:p>
            <a:pPr marL="0" marR="0" lvl="0" indent="-69850" algn="l" rtl="0">
              <a:spcBef>
                <a:spcPts val="0"/>
              </a:spcBef>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Shape 4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92" name="Shape 49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69850" algn="l" rtl="0">
              <a:spcBef>
                <a:spcPts val="0"/>
              </a:spcBef>
              <a:spcAft>
                <a:spcPts val="0"/>
              </a:spcAft>
              <a:buClr>
                <a:schemeClr val="dk1"/>
              </a:buClr>
              <a:buSzPts val="1100"/>
              <a:buFont typeface="Arial"/>
              <a:buNone/>
            </a:pPr>
            <a:endParaRPr sz="1100" b="0" i="0" u="none" strike="noStrike" cap="none">
              <a:solidFill>
                <a:srgbClr val="373737"/>
              </a:solidFill>
              <a:latin typeface="Arial"/>
              <a:ea typeface="Arial"/>
              <a:cs typeface="Arial"/>
              <a:sym typeface="Arial"/>
            </a:endParaRPr>
          </a:p>
          <a:p>
            <a:pPr marL="0" marR="0" lvl="0" indent="-69850" algn="l" rtl="0">
              <a:spcBef>
                <a:spcPts val="0"/>
              </a:spcBef>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Shape 4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99" name="Shape 49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69850" algn="l" rtl="0">
              <a:spcBef>
                <a:spcPts val="0"/>
              </a:spcBef>
              <a:spcAft>
                <a:spcPts val="0"/>
              </a:spcAft>
              <a:buClr>
                <a:schemeClr val="dk1"/>
              </a:buClr>
              <a:buSzPts val="1100"/>
              <a:buFont typeface="Arial"/>
              <a:buNone/>
            </a:pPr>
            <a:endParaRPr sz="1100" b="0" i="0" u="none" strike="noStrike" cap="none">
              <a:solidFill>
                <a:srgbClr val="373737"/>
              </a:solidFill>
              <a:latin typeface="Arial"/>
              <a:ea typeface="Arial"/>
              <a:cs typeface="Arial"/>
              <a:sym typeface="Arial"/>
            </a:endParaRPr>
          </a:p>
          <a:p>
            <a:pPr marL="0" marR="0" lvl="0" indent="-69850" algn="l" rtl="0">
              <a:spcBef>
                <a:spcPts val="0"/>
              </a:spcBef>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Shape 5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06" name="Shape 50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69850" algn="l" rtl="0">
              <a:spcBef>
                <a:spcPts val="0"/>
              </a:spcBef>
              <a:spcAft>
                <a:spcPts val="0"/>
              </a:spcAft>
              <a:buClr>
                <a:schemeClr val="dk1"/>
              </a:buClr>
              <a:buSzPts val="1100"/>
              <a:buFont typeface="Arial"/>
              <a:buNone/>
            </a:pPr>
            <a:endParaRPr sz="1100" b="0" i="0" u="none" strike="noStrike" cap="none">
              <a:solidFill>
                <a:srgbClr val="373737"/>
              </a:solidFill>
              <a:latin typeface="Arial"/>
              <a:ea typeface="Arial"/>
              <a:cs typeface="Arial"/>
              <a:sym typeface="Arial"/>
            </a:endParaRPr>
          </a:p>
          <a:p>
            <a:pPr marL="0" marR="0" lvl="0" indent="-69850" algn="l" rtl="0">
              <a:spcBef>
                <a:spcPts val="0"/>
              </a:spcBef>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Shape 5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12" name="Shape 51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69850" algn="l" rtl="0">
              <a:spcBef>
                <a:spcPts val="0"/>
              </a:spcBef>
              <a:spcAft>
                <a:spcPts val="0"/>
              </a:spcAft>
              <a:buClr>
                <a:schemeClr val="dk1"/>
              </a:buClr>
              <a:buSzPts val="1100"/>
              <a:buFont typeface="Arial"/>
              <a:buNone/>
            </a:pPr>
            <a:endParaRPr sz="1100" b="0" i="0" u="none" strike="noStrike" cap="none">
              <a:solidFill>
                <a:srgbClr val="373737"/>
              </a:solidFill>
              <a:latin typeface="Arial"/>
              <a:ea typeface="Arial"/>
              <a:cs typeface="Arial"/>
              <a:sym typeface="Arial"/>
            </a:endParaRPr>
          </a:p>
          <a:p>
            <a:pPr marL="0" marR="0" lvl="0" indent="-69850" algn="l" rtl="0">
              <a:spcBef>
                <a:spcPts val="0"/>
              </a:spcBef>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Shape 5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18" name="Shape 51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69850" algn="l" rtl="0">
              <a:spcBef>
                <a:spcPts val="0"/>
              </a:spcBef>
              <a:spcAft>
                <a:spcPts val="0"/>
              </a:spcAft>
              <a:buClr>
                <a:schemeClr val="dk1"/>
              </a:buClr>
              <a:buSzPts val="1100"/>
              <a:buFont typeface="Arial"/>
              <a:buNone/>
            </a:pPr>
            <a:endParaRPr sz="1100" b="0" i="0" u="none" strike="noStrike" cap="none">
              <a:solidFill>
                <a:srgbClr val="373737"/>
              </a:solidFill>
              <a:latin typeface="Arial"/>
              <a:ea typeface="Arial"/>
              <a:cs typeface="Arial"/>
              <a:sym typeface="Arial"/>
            </a:endParaRPr>
          </a:p>
          <a:p>
            <a:pPr marL="0" marR="0" lvl="0" indent="-69850" algn="l" rtl="0">
              <a:spcBef>
                <a:spcPts val="0"/>
              </a:spcBef>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Shape 5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24" name="Shape 52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69850" algn="l" rtl="0">
              <a:spcBef>
                <a:spcPts val="0"/>
              </a:spcBef>
              <a:spcAft>
                <a:spcPts val="0"/>
              </a:spcAft>
              <a:buClr>
                <a:schemeClr val="dk1"/>
              </a:buClr>
              <a:buSzPts val="1100"/>
              <a:buFont typeface="Arial"/>
              <a:buNone/>
            </a:pPr>
            <a:endParaRPr sz="1100" b="0" i="0" u="none" strike="noStrike" cap="none">
              <a:solidFill>
                <a:srgbClr val="373737"/>
              </a:solidFill>
              <a:latin typeface="Arial"/>
              <a:ea typeface="Arial"/>
              <a:cs typeface="Arial"/>
              <a:sym typeface="Arial"/>
            </a:endParaRPr>
          </a:p>
          <a:p>
            <a:pPr marL="0" marR="0" lvl="0" indent="-69850" algn="l" rtl="0">
              <a:spcBef>
                <a:spcPts val="0"/>
              </a:spcBef>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Shape 5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0" name="Shape 53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Shape 5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6" name="Shape 53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Shape 3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6" name="Shape 37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Shape 3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88" name="Shape 38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69850" algn="l" rtl="0">
              <a:spcBef>
                <a:spcPts val="0"/>
              </a:spcBef>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Shape 39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394" name="Shape 3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Shape 3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0" name="Shape 40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zh-CN"/>
              <a:t>AWS, Azure, Google cloud platform, the benefit is you do not rely on IT to build a server and you can spin up servers on demand: Scalability (Traditionally building servers takes more money and time)</a:t>
            </a:r>
          </a:p>
          <a:p>
            <a:pPr lvl="0">
              <a:spcBef>
                <a:spcPts val="0"/>
              </a:spcBef>
              <a:buNone/>
            </a:pPr>
            <a:endParaRPr/>
          </a:p>
          <a:p>
            <a:pPr lvl="0">
              <a:spcBef>
                <a:spcPts val="0"/>
              </a:spcBef>
              <a:buNone/>
            </a:pPr>
            <a:r>
              <a:rPr lang="zh-CN"/>
              <a:t>Hybrid cloud is a integration of on-premises (in-house) resources with cloud provider resources. This way organizations can take advantage of scalability of cloud computing while using their legacy software and hardware.</a:t>
            </a:r>
          </a:p>
          <a:p>
            <a:pPr lvl="0">
              <a:spcBef>
                <a:spcPts val="0"/>
              </a:spcBef>
              <a:buNone/>
            </a:pPr>
            <a:r>
              <a:rPr lang="zh-CN"/>
              <a:t> </a:t>
            </a:r>
          </a:p>
          <a:p>
            <a:pPr lvl="0">
              <a:spcBef>
                <a:spcPts val="0"/>
              </a:spcBef>
              <a:buNone/>
            </a:pPr>
            <a:r>
              <a:rPr lang="zh-CN"/>
              <a:t>In cloud computing, the use of container allow developers to package applications into isolated environments that can be run and deploy on any computers or any cloud service providers such as AWS. This guarantees same environment settings on any plateform.</a:t>
            </a:r>
          </a:p>
          <a:p>
            <a:pPr lvl="0">
              <a:spcBef>
                <a:spcPts val="0"/>
              </a:spcBef>
              <a:buNone/>
            </a:pPr>
            <a:endParaRPr/>
          </a:p>
          <a:p>
            <a:pPr lvl="0">
              <a:spcBef>
                <a:spcPts val="0"/>
              </a:spcBef>
              <a:buNone/>
            </a:pPr>
            <a:r>
              <a:rPr lang="zh-CN"/>
              <a:t>Enterprises can leverage the best of each cloud provider, and utilize the best platform in each area. This approach consist of using private and public cloud services, as each cloud provider offers different services.</a:t>
            </a:r>
          </a:p>
          <a:p>
            <a:pPr lvl="0">
              <a:spcBef>
                <a:spcPts val="0"/>
              </a:spcBef>
              <a:buNone/>
            </a:pPr>
            <a:endParaRPr/>
          </a:p>
          <a:p>
            <a:pPr lvl="0">
              <a:spcBef>
                <a:spcPts val="0"/>
              </a:spcBef>
              <a:buNone/>
            </a:pPr>
            <a:r>
              <a:rPr lang="zh-CN"/>
              <a:t>Moving data and application to the cloud requires exrtra security due to risk of cyberattcks. Companies are going to take the screening proces more seriously.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7" name="Shape 40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Shape 4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4" name="Shape 41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zh-CN"/>
              <a:t>Machine learning is already a thing, but it is the next level of programming. The future is to make the process of data ingestion storage and training the models as simple as API calls.</a:t>
            </a:r>
          </a:p>
          <a:p>
            <a:pPr lvl="0">
              <a:spcBef>
                <a:spcPts val="0"/>
              </a:spcBef>
              <a:buNone/>
            </a:pPr>
            <a:endParaRPr/>
          </a:p>
          <a:p>
            <a:pPr lvl="0">
              <a:spcBef>
                <a:spcPts val="0"/>
              </a:spcBef>
              <a:buNone/>
            </a:pPr>
            <a:r>
              <a:rPr lang="zh-CN"/>
              <a:t>In few years companies will be operating fully on the cloud as opposed to Hybridization model discussed earlier. Hardware will not be a problem.</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Shape 4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0" name="Shape 42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zh-CN" u="sng">
                <a:solidFill>
                  <a:schemeClr val="hlink"/>
                </a:solidFill>
                <a:hlinkClick r:id="rId3"/>
              </a:rPr>
              <a:t>https://www.incapsula.com/blog/top-10-cloud-security-concerns.html</a:t>
            </a:r>
          </a:p>
          <a:p>
            <a:pPr lvl="0">
              <a:spcBef>
                <a:spcPts val="0"/>
              </a:spcBef>
              <a:buNone/>
            </a:pPr>
            <a:r>
              <a:rPr lang="zh-CN" u="sng">
                <a:solidFill>
                  <a:schemeClr val="hlink"/>
                </a:solidFill>
                <a:hlinkClick r:id="rId4"/>
              </a:rPr>
              <a:t>https://www.skyhighnetworks.com/cloud-security-blog/9-cloud-computing-security-risks-every-company-faces/</a:t>
            </a:r>
          </a:p>
          <a:p>
            <a:pPr lvl="0">
              <a:spcBef>
                <a:spcPts val="0"/>
              </a:spcBef>
              <a:buNone/>
            </a:pPr>
            <a:endParaRPr/>
          </a:p>
          <a:p>
            <a:pPr lvl="0" rtl="0">
              <a:spcBef>
                <a:spcPts val="0"/>
              </a:spcBef>
              <a:buNone/>
            </a:pPr>
            <a:r>
              <a:rPr lang="zh-CN"/>
              <a:t>http://www.ists.dartmouth.edu/docs/HannaCloudComputingv2.pdf</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accent6"/>
        </a:solidFill>
        <a:effectLst/>
      </p:bgPr>
    </p:bg>
    <p:spTree>
      <p:nvGrpSpPr>
        <p:cNvPr id="1" name="Shape 9"/>
        <p:cNvGrpSpPr/>
        <p:nvPr/>
      </p:nvGrpSpPr>
      <p:grpSpPr>
        <a:xfrm>
          <a:off x="0" y="0"/>
          <a:ext cx="0" cy="0"/>
          <a:chOff x="0" y="0"/>
          <a:chExt cx="0" cy="0"/>
        </a:xfrm>
      </p:grpSpPr>
      <p:sp>
        <p:nvSpPr>
          <p:cNvPr id="10" name="Shape 10"/>
          <p:cNvSpPr/>
          <p:nvPr/>
        </p:nvSpPr>
        <p:spPr>
          <a:xfrm>
            <a:off x="31" y="2824500"/>
            <a:ext cx="7370400" cy="2319000"/>
          </a:xfrm>
          <a:prstGeom prst="rtTriangle">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11" name="Shape 11"/>
          <p:cNvSpPr/>
          <p:nvPr/>
        </p:nvSpPr>
        <p:spPr>
          <a:xfrm flipH="1">
            <a:off x="3582600" y="1550700"/>
            <a:ext cx="5561400" cy="3592800"/>
          </a:xfrm>
          <a:prstGeom prst="rtTriangle">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12" name="Shape 12"/>
          <p:cNvSpPr/>
          <p:nvPr/>
        </p:nvSpPr>
        <p:spPr>
          <a:xfrm rot="10800000">
            <a:off x="5058905" y="0"/>
            <a:ext cx="4085100" cy="2052600"/>
          </a:xfrm>
          <a:prstGeom prst="rtTriangle">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sp>
        <p:nvSpPr>
          <p:cNvPr id="13" name="Shape 13"/>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wrap="square" lIns="91425" tIns="91425" rIns="91425" bIns="91425" anchor="ctr" anchorCtr="0">
            <a:noAutofit/>
          </a:bodyPr>
          <a:lstStyle/>
          <a:p>
            <a:pPr lvl="0">
              <a:spcBef>
                <a:spcPts val="0"/>
              </a:spcBef>
              <a:buNone/>
            </a:pPr>
            <a:endParaRPr/>
          </a:p>
        </p:txBody>
      </p:sp>
      <p:grpSp>
        <p:nvGrpSpPr>
          <p:cNvPr id="14" name="Shape 14"/>
          <p:cNvGrpSpPr/>
          <p:nvPr/>
        </p:nvGrpSpPr>
        <p:grpSpPr>
          <a:xfrm>
            <a:off x="255200" y="592"/>
            <a:ext cx="2250363" cy="1044300"/>
            <a:chOff x="255200" y="592"/>
            <a:chExt cx="2250363" cy="1044300"/>
          </a:xfrm>
        </p:grpSpPr>
        <p:sp>
          <p:nvSpPr>
            <p:cNvPr id="15" name="Shape 15"/>
            <p:cNvSpPr/>
            <p:nvPr/>
          </p:nvSpPr>
          <p:spPr>
            <a:xfrm>
              <a:off x="764063" y="592"/>
              <a:ext cx="1741500" cy="1044300"/>
            </a:xfrm>
            <a:prstGeom prst="parallelogram">
              <a:avLst>
                <a:gd name="adj" fmla="val 153193"/>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16" name="Shape 16"/>
            <p:cNvSpPr/>
            <p:nvPr/>
          </p:nvSpPr>
          <p:spPr>
            <a:xfrm>
              <a:off x="509632" y="592"/>
              <a:ext cx="1741500" cy="1044300"/>
            </a:xfrm>
            <a:prstGeom prst="parallelogram">
              <a:avLst>
                <a:gd name="adj" fmla="val 153193"/>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17" name="Shape 17"/>
            <p:cNvSpPr/>
            <p:nvPr/>
          </p:nvSpPr>
          <p:spPr>
            <a:xfrm>
              <a:off x="255200" y="592"/>
              <a:ext cx="1741500" cy="1044300"/>
            </a:xfrm>
            <a:prstGeom prst="parallelogram">
              <a:avLst>
                <a:gd name="adj" fmla="val 153193"/>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grpSp>
      <p:grpSp>
        <p:nvGrpSpPr>
          <p:cNvPr id="18" name="Shape 18"/>
          <p:cNvGrpSpPr/>
          <p:nvPr/>
        </p:nvGrpSpPr>
        <p:grpSpPr>
          <a:xfrm>
            <a:off x="905395" y="592"/>
            <a:ext cx="2250363" cy="1044300"/>
            <a:chOff x="905395" y="592"/>
            <a:chExt cx="2250363" cy="1044300"/>
          </a:xfrm>
        </p:grpSpPr>
        <p:sp>
          <p:nvSpPr>
            <p:cNvPr id="19" name="Shape 19"/>
            <p:cNvSpPr/>
            <p:nvPr/>
          </p:nvSpPr>
          <p:spPr>
            <a:xfrm>
              <a:off x="1414258" y="592"/>
              <a:ext cx="1741500" cy="1044300"/>
            </a:xfrm>
            <a:prstGeom prst="parallelogram">
              <a:avLst>
                <a:gd name="adj" fmla="val 153193"/>
              </a:avLst>
            </a:prstGeom>
            <a:solidFill>
              <a:schemeClr val="accent6"/>
            </a:solidFill>
            <a:ln>
              <a:noFill/>
            </a:ln>
          </p:spPr>
          <p:txBody>
            <a:bodyPr wrap="square" lIns="91425" tIns="91425" rIns="91425" bIns="91425" anchor="ctr" anchorCtr="0">
              <a:noAutofit/>
            </a:bodyPr>
            <a:lstStyle/>
            <a:p>
              <a:pPr lvl="0">
                <a:spcBef>
                  <a:spcPts val="0"/>
                </a:spcBef>
                <a:buNone/>
              </a:pPr>
              <a:endParaRPr/>
            </a:p>
          </p:txBody>
        </p:sp>
        <p:sp>
          <p:nvSpPr>
            <p:cNvPr id="20" name="Shape 20"/>
            <p:cNvSpPr/>
            <p:nvPr/>
          </p:nvSpPr>
          <p:spPr>
            <a:xfrm>
              <a:off x="1159826" y="592"/>
              <a:ext cx="1741500" cy="1044300"/>
            </a:xfrm>
            <a:prstGeom prst="parallelogram">
              <a:avLst>
                <a:gd name="adj" fmla="val 153193"/>
              </a:avLst>
            </a:prstGeom>
            <a:solidFill>
              <a:schemeClr val="accent6"/>
            </a:solidFill>
            <a:ln>
              <a:noFill/>
            </a:ln>
          </p:spPr>
          <p:txBody>
            <a:bodyPr wrap="square" lIns="91425" tIns="91425" rIns="91425" bIns="91425" anchor="ctr" anchorCtr="0">
              <a:noAutofit/>
            </a:bodyPr>
            <a:lstStyle/>
            <a:p>
              <a:pPr lvl="0">
                <a:spcBef>
                  <a:spcPts val="0"/>
                </a:spcBef>
                <a:buNone/>
              </a:pPr>
              <a:endParaRPr/>
            </a:p>
          </p:txBody>
        </p:sp>
        <p:sp>
          <p:nvSpPr>
            <p:cNvPr id="21" name="Shape 21"/>
            <p:cNvSpPr/>
            <p:nvPr/>
          </p:nvSpPr>
          <p:spPr>
            <a:xfrm>
              <a:off x="905395" y="592"/>
              <a:ext cx="1741500" cy="1044300"/>
            </a:xfrm>
            <a:prstGeom prst="parallelogram">
              <a:avLst>
                <a:gd name="adj" fmla="val 153193"/>
              </a:avLst>
            </a:prstGeom>
            <a:solidFill>
              <a:schemeClr val="accent6"/>
            </a:solidFill>
            <a:ln>
              <a:noFill/>
            </a:ln>
          </p:spPr>
          <p:txBody>
            <a:bodyPr wrap="square" lIns="91425" tIns="91425" rIns="91425" bIns="91425" anchor="ctr" anchorCtr="0">
              <a:noAutofit/>
            </a:bodyPr>
            <a:lstStyle/>
            <a:p>
              <a:pPr lvl="0">
                <a:spcBef>
                  <a:spcPts val="0"/>
                </a:spcBef>
                <a:buNone/>
              </a:pPr>
              <a:endParaRPr/>
            </a:p>
          </p:txBody>
        </p:sp>
      </p:grpSp>
      <p:grpSp>
        <p:nvGrpSpPr>
          <p:cNvPr id="22" name="Shape 22"/>
          <p:cNvGrpSpPr/>
          <p:nvPr/>
        </p:nvGrpSpPr>
        <p:grpSpPr>
          <a:xfrm>
            <a:off x="7057468" y="5088"/>
            <a:ext cx="1851282" cy="752108"/>
            <a:chOff x="6917201" y="0"/>
            <a:chExt cx="2227777" cy="863400"/>
          </a:xfrm>
        </p:grpSpPr>
        <p:sp>
          <p:nvSpPr>
            <p:cNvPr id="23" name="Shape 23"/>
            <p:cNvSpPr/>
            <p:nvPr/>
          </p:nvSpPr>
          <p:spPr>
            <a:xfrm>
              <a:off x="7641677"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sp>
          <p:nvSpPr>
            <p:cNvPr id="24" name="Shape 24"/>
            <p:cNvSpPr/>
            <p:nvPr/>
          </p:nvSpPr>
          <p:spPr>
            <a:xfrm>
              <a:off x="7279439"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sp>
          <p:nvSpPr>
            <p:cNvPr id="25" name="Shape 25"/>
            <p:cNvSpPr/>
            <p:nvPr/>
          </p:nvSpPr>
          <p:spPr>
            <a:xfrm>
              <a:off x="6917201"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grpSp>
      <p:grpSp>
        <p:nvGrpSpPr>
          <p:cNvPr id="26" name="Shape 26"/>
          <p:cNvGrpSpPr/>
          <p:nvPr/>
        </p:nvGrpSpPr>
        <p:grpSpPr>
          <a:xfrm>
            <a:off x="6553032" y="4217852"/>
            <a:ext cx="2389068" cy="925737"/>
            <a:chOff x="6917201" y="0"/>
            <a:chExt cx="2227777" cy="863400"/>
          </a:xfrm>
        </p:grpSpPr>
        <p:sp>
          <p:nvSpPr>
            <p:cNvPr id="27" name="Shape 27"/>
            <p:cNvSpPr/>
            <p:nvPr/>
          </p:nvSpPr>
          <p:spPr>
            <a:xfrm>
              <a:off x="7641677" y="0"/>
              <a:ext cx="1503300" cy="863400"/>
            </a:xfrm>
            <a:prstGeom prst="parallelogram">
              <a:avLst>
                <a:gd name="adj" fmla="val 158024"/>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28" name="Shape 28"/>
            <p:cNvSpPr/>
            <p:nvPr/>
          </p:nvSpPr>
          <p:spPr>
            <a:xfrm>
              <a:off x="7279439" y="0"/>
              <a:ext cx="1503300" cy="863400"/>
            </a:xfrm>
            <a:prstGeom prst="parallelogram">
              <a:avLst>
                <a:gd name="adj" fmla="val 158024"/>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29" name="Shape 29"/>
            <p:cNvSpPr/>
            <p:nvPr/>
          </p:nvSpPr>
          <p:spPr>
            <a:xfrm>
              <a:off x="6917201" y="0"/>
              <a:ext cx="1503300" cy="863400"/>
            </a:xfrm>
            <a:prstGeom prst="parallelogram">
              <a:avLst>
                <a:gd name="adj" fmla="val 158024"/>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grpSp>
      <p:grpSp>
        <p:nvGrpSpPr>
          <p:cNvPr id="30" name="Shape 30"/>
          <p:cNvGrpSpPr/>
          <p:nvPr/>
        </p:nvGrpSpPr>
        <p:grpSpPr>
          <a:xfrm>
            <a:off x="199149" y="4055652"/>
            <a:ext cx="2795414" cy="1083308"/>
            <a:chOff x="6917201" y="0"/>
            <a:chExt cx="2227777" cy="863400"/>
          </a:xfrm>
        </p:grpSpPr>
        <p:sp>
          <p:nvSpPr>
            <p:cNvPr id="31" name="Shape 31"/>
            <p:cNvSpPr/>
            <p:nvPr/>
          </p:nvSpPr>
          <p:spPr>
            <a:xfrm>
              <a:off x="7641677" y="0"/>
              <a:ext cx="1503300" cy="863400"/>
            </a:xfrm>
            <a:prstGeom prst="parallelogram">
              <a:avLst>
                <a:gd name="adj" fmla="val 158024"/>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32" name="Shape 32"/>
            <p:cNvSpPr/>
            <p:nvPr/>
          </p:nvSpPr>
          <p:spPr>
            <a:xfrm>
              <a:off x="7279439" y="0"/>
              <a:ext cx="1503300" cy="863400"/>
            </a:xfrm>
            <a:prstGeom prst="parallelogram">
              <a:avLst>
                <a:gd name="adj" fmla="val 158024"/>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33" name="Shape 33"/>
            <p:cNvSpPr/>
            <p:nvPr/>
          </p:nvSpPr>
          <p:spPr>
            <a:xfrm>
              <a:off x="6917201" y="0"/>
              <a:ext cx="1503300" cy="863400"/>
            </a:xfrm>
            <a:prstGeom prst="parallelogram">
              <a:avLst>
                <a:gd name="adj" fmla="val 158024"/>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grpSp>
      <p:sp>
        <p:nvSpPr>
          <p:cNvPr id="34" name="Shape 34"/>
          <p:cNvSpPr txBox="1">
            <a:spLocks noGrp="1"/>
          </p:cNvSpPr>
          <p:nvPr>
            <p:ph type="ctrTitle"/>
          </p:nvPr>
        </p:nvSpPr>
        <p:spPr>
          <a:xfrm>
            <a:off x="1858703" y="1822833"/>
            <a:ext cx="5361300" cy="1448100"/>
          </a:xfrm>
          <a:prstGeom prst="rect">
            <a:avLst/>
          </a:prstGeom>
        </p:spPr>
        <p:txBody>
          <a:bodyPr wrap="square" lIns="91425" tIns="91425" rIns="91425" bIns="91425" anchor="ctr" anchorCtr="0"/>
          <a:lstStyle>
            <a:lvl1pPr lvl="0" algn="ctr">
              <a:spcBef>
                <a:spcPts val="0"/>
              </a:spcBef>
              <a:buSzPts val="3800"/>
              <a:buNone/>
              <a:defRPr sz="3800"/>
            </a:lvl1pPr>
            <a:lvl2pPr lvl="1" algn="ctr">
              <a:spcBef>
                <a:spcPts val="0"/>
              </a:spcBef>
              <a:buSzPts val="3800"/>
              <a:buNone/>
              <a:defRPr sz="3800"/>
            </a:lvl2pPr>
            <a:lvl3pPr lvl="2" algn="ctr">
              <a:spcBef>
                <a:spcPts val="0"/>
              </a:spcBef>
              <a:buSzPts val="3800"/>
              <a:buNone/>
              <a:defRPr sz="3800"/>
            </a:lvl3pPr>
            <a:lvl4pPr lvl="3" algn="ctr">
              <a:spcBef>
                <a:spcPts val="0"/>
              </a:spcBef>
              <a:buSzPts val="3800"/>
              <a:buNone/>
              <a:defRPr sz="3800"/>
            </a:lvl4pPr>
            <a:lvl5pPr lvl="4" algn="ctr">
              <a:spcBef>
                <a:spcPts val="0"/>
              </a:spcBef>
              <a:buSzPts val="3800"/>
              <a:buNone/>
              <a:defRPr sz="3800"/>
            </a:lvl5pPr>
            <a:lvl6pPr lvl="5" algn="ctr">
              <a:spcBef>
                <a:spcPts val="0"/>
              </a:spcBef>
              <a:buSzPts val="3800"/>
              <a:buNone/>
              <a:defRPr sz="3800"/>
            </a:lvl6pPr>
            <a:lvl7pPr lvl="6" algn="ctr">
              <a:spcBef>
                <a:spcPts val="0"/>
              </a:spcBef>
              <a:buSzPts val="3800"/>
              <a:buNone/>
              <a:defRPr sz="3800"/>
            </a:lvl7pPr>
            <a:lvl8pPr lvl="7" algn="ctr">
              <a:spcBef>
                <a:spcPts val="0"/>
              </a:spcBef>
              <a:buSzPts val="3800"/>
              <a:buNone/>
              <a:defRPr sz="3800"/>
            </a:lvl8pPr>
            <a:lvl9pPr lvl="8" algn="ctr">
              <a:spcBef>
                <a:spcPts val="0"/>
              </a:spcBef>
              <a:buSzPts val="3800"/>
              <a:buNone/>
              <a:defRPr sz="3800"/>
            </a:lvl9pPr>
          </a:lstStyle>
          <a:p>
            <a:endParaRPr/>
          </a:p>
        </p:txBody>
      </p:sp>
      <p:sp>
        <p:nvSpPr>
          <p:cNvPr id="35" name="Shape 35"/>
          <p:cNvSpPr txBox="1">
            <a:spLocks noGrp="1"/>
          </p:cNvSpPr>
          <p:nvPr>
            <p:ph type="subTitle" idx="1"/>
          </p:nvPr>
        </p:nvSpPr>
        <p:spPr>
          <a:xfrm>
            <a:off x="1858700" y="3413158"/>
            <a:ext cx="5361300" cy="522600"/>
          </a:xfrm>
          <a:prstGeom prst="rect">
            <a:avLst/>
          </a:prstGeom>
        </p:spPr>
        <p:txBody>
          <a:bodyPr wrap="square" lIns="91425" tIns="91425" rIns="91425" bIns="91425" anchor="t" anchorCtr="0"/>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Shape 36"/>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zh-CN"/>
              <a:t>‹#›</a:t>
            </a:fld>
            <a:endParaRPr 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bg>
      <p:bgPr>
        <a:solidFill>
          <a:schemeClr val="accent3"/>
        </a:solidFill>
        <a:effectLst/>
      </p:bgPr>
    </p:bg>
    <p:spTree>
      <p:nvGrpSpPr>
        <p:cNvPr id="1" name="Shape 109"/>
        <p:cNvGrpSpPr/>
        <p:nvPr/>
      </p:nvGrpSpPr>
      <p:grpSpPr>
        <a:xfrm>
          <a:off x="0" y="0"/>
          <a:ext cx="0" cy="0"/>
          <a:chOff x="0" y="0"/>
          <a:chExt cx="0" cy="0"/>
        </a:xfrm>
      </p:grpSpPr>
      <p:sp>
        <p:nvSpPr>
          <p:cNvPr id="110" name="Shape 110"/>
          <p:cNvSpPr/>
          <p:nvPr/>
        </p:nvSpPr>
        <p:spPr>
          <a:xfrm flipH="1">
            <a:off x="5569200" y="2834075"/>
            <a:ext cx="3574800" cy="2309400"/>
          </a:xfrm>
          <a:prstGeom prst="rtTriangle">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grpSp>
        <p:nvGrpSpPr>
          <p:cNvPr id="111" name="Shape 111"/>
          <p:cNvGrpSpPr/>
          <p:nvPr/>
        </p:nvGrpSpPr>
        <p:grpSpPr>
          <a:xfrm>
            <a:off x="5959222" y="4119576"/>
            <a:ext cx="2520952" cy="1024165"/>
            <a:chOff x="6917201" y="0"/>
            <a:chExt cx="2227777" cy="863400"/>
          </a:xfrm>
        </p:grpSpPr>
        <p:sp>
          <p:nvSpPr>
            <p:cNvPr id="112" name="Shape 112"/>
            <p:cNvSpPr/>
            <p:nvPr/>
          </p:nvSpPr>
          <p:spPr>
            <a:xfrm>
              <a:off x="7641677" y="0"/>
              <a:ext cx="1503300" cy="863400"/>
            </a:xfrm>
            <a:prstGeom prst="parallelogram">
              <a:avLst>
                <a:gd name="adj" fmla="val 158024"/>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113" name="Shape 113"/>
            <p:cNvSpPr/>
            <p:nvPr/>
          </p:nvSpPr>
          <p:spPr>
            <a:xfrm>
              <a:off x="7279439" y="0"/>
              <a:ext cx="1503300" cy="863400"/>
            </a:xfrm>
            <a:prstGeom prst="parallelogram">
              <a:avLst>
                <a:gd name="adj" fmla="val 158024"/>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114" name="Shape 114"/>
            <p:cNvSpPr/>
            <p:nvPr/>
          </p:nvSpPr>
          <p:spPr>
            <a:xfrm>
              <a:off x="6917201" y="0"/>
              <a:ext cx="1503300" cy="863400"/>
            </a:xfrm>
            <a:prstGeom prst="parallelogram">
              <a:avLst>
                <a:gd name="adj" fmla="val 158024"/>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grpSp>
      <p:grpSp>
        <p:nvGrpSpPr>
          <p:cNvPr id="115" name="Shape 115"/>
          <p:cNvGrpSpPr/>
          <p:nvPr/>
        </p:nvGrpSpPr>
        <p:grpSpPr>
          <a:xfrm>
            <a:off x="199149" y="2"/>
            <a:ext cx="2795414" cy="1083308"/>
            <a:chOff x="6917201" y="0"/>
            <a:chExt cx="2227777" cy="863400"/>
          </a:xfrm>
        </p:grpSpPr>
        <p:sp>
          <p:nvSpPr>
            <p:cNvPr id="116" name="Shape 116"/>
            <p:cNvSpPr/>
            <p:nvPr/>
          </p:nvSpPr>
          <p:spPr>
            <a:xfrm>
              <a:off x="7641677"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sp>
          <p:nvSpPr>
            <p:cNvPr id="117" name="Shape 117"/>
            <p:cNvSpPr/>
            <p:nvPr/>
          </p:nvSpPr>
          <p:spPr>
            <a:xfrm>
              <a:off x="7279439"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sp>
          <p:nvSpPr>
            <p:cNvPr id="118" name="Shape 118"/>
            <p:cNvSpPr/>
            <p:nvPr/>
          </p:nvSpPr>
          <p:spPr>
            <a:xfrm>
              <a:off x="6917201"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grpSp>
      <p:sp>
        <p:nvSpPr>
          <p:cNvPr id="119" name="Shape 119"/>
          <p:cNvSpPr txBox="1">
            <a:spLocks noGrp="1"/>
          </p:cNvSpPr>
          <p:nvPr>
            <p:ph type="title"/>
          </p:nvPr>
        </p:nvSpPr>
        <p:spPr>
          <a:xfrm>
            <a:off x="1385850" y="1383850"/>
            <a:ext cx="6372300" cy="1379700"/>
          </a:xfrm>
          <a:prstGeom prst="rect">
            <a:avLst/>
          </a:prstGeom>
        </p:spPr>
        <p:txBody>
          <a:bodyPr wrap="square" lIns="91425" tIns="91425" rIns="91425" bIns="91425" anchor="ctr" anchorCtr="0"/>
          <a:lstStyle>
            <a:lvl1pPr lvl="0" algn="ctr">
              <a:spcBef>
                <a:spcPts val="0"/>
              </a:spcBef>
              <a:buClr>
                <a:schemeClr val="dk2"/>
              </a:buClr>
              <a:buSzPts val="8600"/>
              <a:buNone/>
              <a:defRPr sz="8600">
                <a:solidFill>
                  <a:schemeClr val="dk2"/>
                </a:solidFill>
              </a:defRPr>
            </a:lvl1pPr>
            <a:lvl2pPr lvl="1" algn="ctr">
              <a:spcBef>
                <a:spcPts val="0"/>
              </a:spcBef>
              <a:buClr>
                <a:schemeClr val="dk2"/>
              </a:buClr>
              <a:buSzPts val="8600"/>
              <a:buNone/>
              <a:defRPr sz="8600">
                <a:solidFill>
                  <a:schemeClr val="dk2"/>
                </a:solidFill>
              </a:defRPr>
            </a:lvl2pPr>
            <a:lvl3pPr lvl="2" algn="ctr">
              <a:spcBef>
                <a:spcPts val="0"/>
              </a:spcBef>
              <a:buClr>
                <a:schemeClr val="dk2"/>
              </a:buClr>
              <a:buSzPts val="8600"/>
              <a:buNone/>
              <a:defRPr sz="8600">
                <a:solidFill>
                  <a:schemeClr val="dk2"/>
                </a:solidFill>
              </a:defRPr>
            </a:lvl3pPr>
            <a:lvl4pPr lvl="3" algn="ctr">
              <a:spcBef>
                <a:spcPts val="0"/>
              </a:spcBef>
              <a:buClr>
                <a:schemeClr val="dk2"/>
              </a:buClr>
              <a:buSzPts val="8600"/>
              <a:buNone/>
              <a:defRPr sz="8600">
                <a:solidFill>
                  <a:schemeClr val="dk2"/>
                </a:solidFill>
              </a:defRPr>
            </a:lvl4pPr>
            <a:lvl5pPr lvl="4" algn="ctr">
              <a:spcBef>
                <a:spcPts val="0"/>
              </a:spcBef>
              <a:buClr>
                <a:schemeClr val="dk2"/>
              </a:buClr>
              <a:buSzPts val="8600"/>
              <a:buNone/>
              <a:defRPr sz="8600">
                <a:solidFill>
                  <a:schemeClr val="dk2"/>
                </a:solidFill>
              </a:defRPr>
            </a:lvl5pPr>
            <a:lvl6pPr lvl="5" algn="ctr">
              <a:spcBef>
                <a:spcPts val="0"/>
              </a:spcBef>
              <a:buClr>
                <a:schemeClr val="dk2"/>
              </a:buClr>
              <a:buSzPts val="8600"/>
              <a:buNone/>
              <a:defRPr sz="8600">
                <a:solidFill>
                  <a:schemeClr val="dk2"/>
                </a:solidFill>
              </a:defRPr>
            </a:lvl6pPr>
            <a:lvl7pPr lvl="6" algn="ctr">
              <a:spcBef>
                <a:spcPts val="0"/>
              </a:spcBef>
              <a:buClr>
                <a:schemeClr val="dk2"/>
              </a:buClr>
              <a:buSzPts val="8600"/>
              <a:buNone/>
              <a:defRPr sz="8600">
                <a:solidFill>
                  <a:schemeClr val="dk2"/>
                </a:solidFill>
              </a:defRPr>
            </a:lvl7pPr>
            <a:lvl8pPr lvl="7" algn="ctr">
              <a:spcBef>
                <a:spcPts val="0"/>
              </a:spcBef>
              <a:buClr>
                <a:schemeClr val="dk2"/>
              </a:buClr>
              <a:buSzPts val="8600"/>
              <a:buNone/>
              <a:defRPr sz="8600">
                <a:solidFill>
                  <a:schemeClr val="dk2"/>
                </a:solidFill>
              </a:defRPr>
            </a:lvl8pPr>
            <a:lvl9pPr lvl="8" algn="ctr">
              <a:spcBef>
                <a:spcPts val="0"/>
              </a:spcBef>
              <a:buClr>
                <a:schemeClr val="dk2"/>
              </a:buClr>
              <a:buSzPts val="8600"/>
              <a:buNone/>
              <a:defRPr sz="8600">
                <a:solidFill>
                  <a:schemeClr val="dk2"/>
                </a:solidFill>
              </a:defRPr>
            </a:lvl9pPr>
          </a:lstStyle>
          <a:p>
            <a:endParaRPr/>
          </a:p>
        </p:txBody>
      </p:sp>
      <p:sp>
        <p:nvSpPr>
          <p:cNvPr id="120" name="Shape 120"/>
          <p:cNvSpPr txBox="1">
            <a:spLocks noGrp="1"/>
          </p:cNvSpPr>
          <p:nvPr>
            <p:ph type="body" idx="1"/>
          </p:nvPr>
        </p:nvSpPr>
        <p:spPr>
          <a:xfrm>
            <a:off x="1385850" y="2863850"/>
            <a:ext cx="6372300" cy="641100"/>
          </a:xfrm>
          <a:prstGeom prst="rect">
            <a:avLst/>
          </a:prstGeom>
        </p:spPr>
        <p:txBody>
          <a:bodyPr wrap="square" lIns="91425" tIns="91425" rIns="91425" bIns="91425" anchor="t" anchorCtr="0"/>
          <a:lstStyle>
            <a:lvl1pPr lvl="0" algn="ctr">
              <a:spcBef>
                <a:spcPts val="0"/>
              </a:spcBef>
              <a:buSzPts val="1300"/>
              <a:buChar char="●"/>
              <a:defRPr/>
            </a:lvl1pPr>
            <a:lvl2pPr lvl="1" algn="ctr">
              <a:spcBef>
                <a:spcPts val="0"/>
              </a:spcBef>
              <a:buSzPts val="1100"/>
              <a:buChar char="○"/>
              <a:defRPr/>
            </a:lvl2pPr>
            <a:lvl3pPr lvl="2" algn="ctr">
              <a:spcBef>
                <a:spcPts val="0"/>
              </a:spcBef>
              <a:buSzPts val="1100"/>
              <a:buChar char="■"/>
              <a:defRPr/>
            </a:lvl3pPr>
            <a:lvl4pPr lvl="3" algn="ctr">
              <a:spcBef>
                <a:spcPts val="0"/>
              </a:spcBef>
              <a:buSzPts val="1100"/>
              <a:buChar char="●"/>
              <a:defRPr/>
            </a:lvl4pPr>
            <a:lvl5pPr lvl="4" algn="ctr">
              <a:spcBef>
                <a:spcPts val="0"/>
              </a:spcBef>
              <a:buSzPts val="1100"/>
              <a:buChar char="○"/>
              <a:defRPr/>
            </a:lvl5pPr>
            <a:lvl6pPr lvl="5" algn="ctr">
              <a:spcBef>
                <a:spcPts val="0"/>
              </a:spcBef>
              <a:buSzPts val="1100"/>
              <a:buChar char="■"/>
              <a:defRPr/>
            </a:lvl6pPr>
            <a:lvl7pPr lvl="6" algn="ctr">
              <a:spcBef>
                <a:spcPts val="0"/>
              </a:spcBef>
              <a:buSzPts val="1100"/>
              <a:buChar char="●"/>
              <a:defRPr/>
            </a:lvl7pPr>
            <a:lvl8pPr lvl="7" algn="ctr">
              <a:spcBef>
                <a:spcPts val="0"/>
              </a:spcBef>
              <a:buSzPts val="1100"/>
              <a:buChar char="○"/>
              <a:defRPr/>
            </a:lvl8pPr>
            <a:lvl9pPr lvl="8" algn="ctr">
              <a:spcBef>
                <a:spcPts val="0"/>
              </a:spcBef>
              <a:buSzPts val="1100"/>
              <a:buChar char="■"/>
              <a:defRPr/>
            </a:lvl9pPr>
          </a:lstStyle>
          <a:p>
            <a:endParaRPr/>
          </a:p>
        </p:txBody>
      </p:sp>
      <p:sp>
        <p:nvSpPr>
          <p:cNvPr id="121" name="Shape 121"/>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zh-CN"/>
              <a:t>‹#›</a:t>
            </a:fld>
            <a:endParaRPr 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22"/>
        <p:cNvGrpSpPr/>
        <p:nvPr/>
      </p:nvGrpSpPr>
      <p:grpSpPr>
        <a:xfrm>
          <a:off x="0" y="0"/>
          <a:ext cx="0" cy="0"/>
          <a:chOff x="0" y="0"/>
          <a:chExt cx="0" cy="0"/>
        </a:xfrm>
      </p:grpSpPr>
      <p:sp>
        <p:nvSpPr>
          <p:cNvPr id="123" name="Shape 123"/>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zh-CN"/>
              <a:t>‹#›</a:t>
            </a:fld>
            <a:endParaRPr 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ection title and description">
    <p:bg>
      <p:bgPr>
        <a:solidFill>
          <a:schemeClr val="dk2"/>
        </a:solidFill>
        <a:effectLst/>
      </p:bgPr>
    </p:bg>
    <p:spTree>
      <p:nvGrpSpPr>
        <p:cNvPr id="1" name="Shape 128"/>
        <p:cNvGrpSpPr/>
        <p:nvPr/>
      </p:nvGrpSpPr>
      <p:grpSpPr>
        <a:xfrm>
          <a:off x="0" y="0"/>
          <a:ext cx="0" cy="0"/>
          <a:chOff x="0" y="0"/>
          <a:chExt cx="0" cy="0"/>
        </a:xfrm>
      </p:grpSpPr>
      <p:sp>
        <p:nvSpPr>
          <p:cNvPr id="129" name="Shape 129"/>
          <p:cNvSpPr/>
          <p:nvPr/>
        </p:nvSpPr>
        <p:spPr>
          <a:xfrm flipH="1">
            <a:off x="3582600" y="1550700"/>
            <a:ext cx="5561400" cy="3592800"/>
          </a:xfrm>
          <a:prstGeom prst="rtTriangle">
            <a:avLst/>
          </a:prstGeom>
          <a:solidFill>
            <a:schemeClr val="lt2"/>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Shape 130"/>
          <p:cNvSpPr/>
          <p:nvPr/>
        </p:nvSpPr>
        <p:spPr>
          <a:xfrm>
            <a:off x="31" y="2824500"/>
            <a:ext cx="7370400" cy="2319000"/>
          </a:xfrm>
          <a:prstGeom prst="rtTriangle">
            <a:avLst/>
          </a:prstGeom>
          <a:solidFill>
            <a:schemeClr val="accent3"/>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Shape 131"/>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Shape 132"/>
          <p:cNvSpPr txBox="1">
            <a:spLocks noGrp="1"/>
          </p:cNvSpPr>
          <p:nvPr>
            <p:ph type="title"/>
          </p:nvPr>
        </p:nvSpPr>
        <p:spPr>
          <a:xfrm>
            <a:off x="819150" y="845600"/>
            <a:ext cx="6424200" cy="7050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1pPr>
            <a:lvl2pPr lvl="1" indent="0">
              <a:spcBef>
                <a:spcPts val="0"/>
              </a:spcBef>
              <a:buClr>
                <a:schemeClr val="lt1"/>
              </a:buClr>
              <a:buSzPts val="3000"/>
              <a:buFont typeface="Nunito"/>
              <a:buNone/>
              <a:defRPr sz="3000">
                <a:solidFill>
                  <a:schemeClr val="lt1"/>
                </a:solidFill>
                <a:latin typeface="Nunito"/>
                <a:ea typeface="Nunito"/>
                <a:cs typeface="Nunito"/>
                <a:sym typeface="Nunito"/>
              </a:defRPr>
            </a:lvl2pPr>
            <a:lvl3pPr lvl="2" indent="0">
              <a:spcBef>
                <a:spcPts val="0"/>
              </a:spcBef>
              <a:buClr>
                <a:schemeClr val="lt1"/>
              </a:buClr>
              <a:buSzPts val="3000"/>
              <a:buFont typeface="Nunito"/>
              <a:buNone/>
              <a:defRPr sz="3000">
                <a:solidFill>
                  <a:schemeClr val="lt1"/>
                </a:solidFill>
                <a:latin typeface="Nunito"/>
                <a:ea typeface="Nunito"/>
                <a:cs typeface="Nunito"/>
                <a:sym typeface="Nunito"/>
              </a:defRPr>
            </a:lvl3pPr>
            <a:lvl4pPr lvl="3" indent="0">
              <a:spcBef>
                <a:spcPts val="0"/>
              </a:spcBef>
              <a:buClr>
                <a:schemeClr val="lt1"/>
              </a:buClr>
              <a:buSzPts val="3000"/>
              <a:buFont typeface="Nunito"/>
              <a:buNone/>
              <a:defRPr sz="3000">
                <a:solidFill>
                  <a:schemeClr val="lt1"/>
                </a:solidFill>
                <a:latin typeface="Nunito"/>
                <a:ea typeface="Nunito"/>
                <a:cs typeface="Nunito"/>
                <a:sym typeface="Nunito"/>
              </a:defRPr>
            </a:lvl4pPr>
            <a:lvl5pPr lvl="4" indent="0">
              <a:spcBef>
                <a:spcPts val="0"/>
              </a:spcBef>
              <a:buClr>
                <a:schemeClr val="lt1"/>
              </a:buClr>
              <a:buSzPts val="3000"/>
              <a:buFont typeface="Nunito"/>
              <a:buNone/>
              <a:defRPr sz="3000">
                <a:solidFill>
                  <a:schemeClr val="lt1"/>
                </a:solidFill>
                <a:latin typeface="Nunito"/>
                <a:ea typeface="Nunito"/>
                <a:cs typeface="Nunito"/>
                <a:sym typeface="Nunito"/>
              </a:defRPr>
            </a:lvl5pPr>
            <a:lvl6pPr lvl="5" indent="0">
              <a:spcBef>
                <a:spcPts val="0"/>
              </a:spcBef>
              <a:buClr>
                <a:schemeClr val="lt1"/>
              </a:buClr>
              <a:buSzPts val="3000"/>
              <a:buFont typeface="Nunito"/>
              <a:buNone/>
              <a:defRPr sz="3000">
                <a:solidFill>
                  <a:schemeClr val="lt1"/>
                </a:solidFill>
                <a:latin typeface="Nunito"/>
                <a:ea typeface="Nunito"/>
                <a:cs typeface="Nunito"/>
                <a:sym typeface="Nunito"/>
              </a:defRPr>
            </a:lvl6pPr>
            <a:lvl7pPr lvl="6" indent="0">
              <a:spcBef>
                <a:spcPts val="0"/>
              </a:spcBef>
              <a:buClr>
                <a:schemeClr val="lt1"/>
              </a:buClr>
              <a:buSzPts val="3000"/>
              <a:buFont typeface="Nunito"/>
              <a:buNone/>
              <a:defRPr sz="3000">
                <a:solidFill>
                  <a:schemeClr val="lt1"/>
                </a:solidFill>
                <a:latin typeface="Nunito"/>
                <a:ea typeface="Nunito"/>
                <a:cs typeface="Nunito"/>
                <a:sym typeface="Nunito"/>
              </a:defRPr>
            </a:lvl7pPr>
            <a:lvl8pPr lvl="7" indent="0">
              <a:spcBef>
                <a:spcPts val="0"/>
              </a:spcBef>
              <a:buClr>
                <a:schemeClr val="lt1"/>
              </a:buClr>
              <a:buSzPts val="3000"/>
              <a:buFont typeface="Nunito"/>
              <a:buNone/>
              <a:defRPr sz="3000">
                <a:solidFill>
                  <a:schemeClr val="lt1"/>
                </a:solidFill>
                <a:latin typeface="Nunito"/>
                <a:ea typeface="Nunito"/>
                <a:cs typeface="Nunito"/>
                <a:sym typeface="Nunito"/>
              </a:defRPr>
            </a:lvl8pPr>
            <a:lvl9pPr lvl="8" indent="0">
              <a:spcBef>
                <a:spcPts val="0"/>
              </a:spcBef>
              <a:buClr>
                <a:schemeClr val="lt1"/>
              </a:buClr>
              <a:buSzPts val="3000"/>
              <a:buFont typeface="Nunito"/>
              <a:buNone/>
              <a:defRPr sz="3000">
                <a:solidFill>
                  <a:schemeClr val="lt1"/>
                </a:solidFill>
                <a:latin typeface="Nunito"/>
                <a:ea typeface="Nunito"/>
                <a:cs typeface="Nunito"/>
                <a:sym typeface="Nunito"/>
              </a:defRPr>
            </a:lvl9pPr>
          </a:lstStyle>
          <a:p>
            <a:endParaRPr/>
          </a:p>
        </p:txBody>
      </p:sp>
      <p:sp>
        <p:nvSpPr>
          <p:cNvPr id="133" name="Shape 133"/>
          <p:cNvSpPr txBox="1">
            <a:spLocks noGrp="1"/>
          </p:cNvSpPr>
          <p:nvPr>
            <p:ph type="subTitle" idx="1"/>
          </p:nvPr>
        </p:nvSpPr>
        <p:spPr>
          <a:xfrm>
            <a:off x="819150" y="1550700"/>
            <a:ext cx="5859900" cy="3936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1pPr>
            <a:lvl2pPr marL="0" marR="0" lvl="1" indent="0" algn="l"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2pPr>
            <a:lvl3pPr marL="0" marR="0" lvl="2" indent="0" algn="l"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3pPr>
            <a:lvl4pPr marL="0" marR="0" lvl="3" indent="0" algn="l"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4pPr>
            <a:lvl5pPr marL="0" marR="0" lvl="4" indent="0" algn="l"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5pPr>
            <a:lvl6pPr marL="0" marR="0" lvl="5" indent="0" algn="l"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6pPr>
            <a:lvl7pPr marL="0" marR="0" lvl="6" indent="0" algn="l"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7pPr>
            <a:lvl8pPr marL="0" marR="0" lvl="7" indent="0" algn="l"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8pPr>
            <a:lvl9pPr marL="0" marR="0" lvl="8" indent="0" algn="l"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9pPr>
          </a:lstStyle>
          <a:p>
            <a:endParaRPr/>
          </a:p>
        </p:txBody>
      </p:sp>
      <p:sp>
        <p:nvSpPr>
          <p:cNvPr id="134" name="Shape 134"/>
          <p:cNvSpPr txBox="1">
            <a:spLocks noGrp="1"/>
          </p:cNvSpPr>
          <p:nvPr>
            <p:ph type="body" idx="2"/>
          </p:nvPr>
        </p:nvSpPr>
        <p:spPr>
          <a:xfrm>
            <a:off x="819150" y="2467050"/>
            <a:ext cx="5859900" cy="2095500"/>
          </a:xfrm>
          <a:prstGeom prst="rect">
            <a:avLst/>
          </a:prstGeom>
          <a:noFill/>
          <a:ln>
            <a:noFill/>
          </a:ln>
        </p:spPr>
        <p:txBody>
          <a:bodyPr wrap="square" lIns="91425" tIns="91425" rIns="91425" bIns="91425" anchor="t" anchorCtr="0"/>
          <a:lstStyle>
            <a:lvl1pPr marL="0" marR="0" lvl="0" indent="82550" algn="l" rtl="0">
              <a:lnSpc>
                <a:spcPct val="115000"/>
              </a:lnSpc>
              <a:spcBef>
                <a:spcPts val="0"/>
              </a:spcBef>
              <a:spcAft>
                <a:spcPts val="1600"/>
              </a:spcAft>
              <a:buClr>
                <a:schemeClr val="dk2"/>
              </a:buClr>
              <a:buSzPts val="1300"/>
              <a:buFont typeface="Calibri"/>
              <a:buChar char="●"/>
              <a:defRPr sz="1300" b="0" i="0" u="none" strike="noStrike" cap="none">
                <a:solidFill>
                  <a:schemeClr val="dk2"/>
                </a:solidFill>
                <a:latin typeface="Calibri"/>
                <a:ea typeface="Calibri"/>
                <a:cs typeface="Calibri"/>
                <a:sym typeface="Calibri"/>
              </a:defRPr>
            </a:lvl1pPr>
            <a:lvl2pPr marL="0" marR="0" lvl="1"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2pPr>
            <a:lvl3pPr marL="0" marR="0" lvl="2"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3pPr>
            <a:lvl4pPr marL="0" marR="0" lvl="3"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4pPr>
            <a:lvl5pPr marL="0" marR="0" lvl="4"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5pPr>
            <a:lvl6pPr marL="0" marR="0" lvl="5"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6pPr>
            <a:lvl7pPr marL="0" marR="0" lvl="6"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7pPr>
            <a:lvl8pPr marL="0" marR="0" lvl="7"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8pPr>
            <a:lvl9pPr marL="0" marR="0" lvl="8"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9pPr>
          </a:lstStyle>
          <a:p>
            <a:endParaRPr/>
          </a:p>
        </p:txBody>
      </p:sp>
      <p:sp>
        <p:nvSpPr>
          <p:cNvPr id="135" name="Shape 135"/>
          <p:cNvSpPr txBox="1">
            <a:spLocks noGrp="1"/>
          </p:cNvSpPr>
          <p:nvPr>
            <p:ph type="sldNum" idx="12"/>
          </p:nvPr>
        </p:nvSpPr>
        <p:spPr>
          <a:xfrm>
            <a:off x="8390734" y="4543668"/>
            <a:ext cx="548700" cy="393600"/>
          </a:xfrm>
          <a:prstGeom prst="rect">
            <a:avLst/>
          </a:prstGeom>
          <a:no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fld id="{00000000-1234-1234-1234-123412341234}" type="slidenum">
              <a:rPr lang="zh-CN" sz="1400" b="0" i="0" u="none" strike="noStrike" cap="none">
                <a:solidFill>
                  <a:srgbClr val="000000"/>
                </a:solidFill>
                <a:latin typeface="Arial"/>
                <a:ea typeface="Arial"/>
                <a:cs typeface="Arial"/>
                <a:sym typeface="Arial"/>
              </a:rPr>
              <a:t>‹#›</a:t>
            </a:fld>
            <a:endParaRPr lang="zh-C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ColTx">
  <p:cSld name="Title and two columns">
    <p:bg>
      <p:bgPr>
        <a:solidFill>
          <a:schemeClr val="dk2"/>
        </a:solidFill>
        <a:effectLst/>
      </p:bgPr>
    </p:bg>
    <p:spTree>
      <p:nvGrpSpPr>
        <p:cNvPr id="1" name="Shape 136"/>
        <p:cNvGrpSpPr/>
        <p:nvPr/>
      </p:nvGrpSpPr>
      <p:grpSpPr>
        <a:xfrm>
          <a:off x="0" y="0"/>
          <a:ext cx="0" cy="0"/>
          <a:chOff x="0" y="0"/>
          <a:chExt cx="0" cy="0"/>
        </a:xfrm>
      </p:grpSpPr>
      <p:sp>
        <p:nvSpPr>
          <p:cNvPr id="137" name="Shape 137"/>
          <p:cNvSpPr/>
          <p:nvPr/>
        </p:nvSpPr>
        <p:spPr>
          <a:xfrm flipH="1">
            <a:off x="3582600" y="1550700"/>
            <a:ext cx="5561400" cy="3592800"/>
          </a:xfrm>
          <a:prstGeom prst="rtTriangle">
            <a:avLst/>
          </a:prstGeom>
          <a:solidFill>
            <a:schemeClr val="lt2"/>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Shape 138"/>
          <p:cNvSpPr/>
          <p:nvPr/>
        </p:nvSpPr>
        <p:spPr>
          <a:xfrm>
            <a:off x="31" y="2824500"/>
            <a:ext cx="7370400" cy="2319000"/>
          </a:xfrm>
          <a:prstGeom prst="rtTriangle">
            <a:avLst/>
          </a:prstGeom>
          <a:solidFill>
            <a:schemeClr val="accent3"/>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Shape 13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Shape 140"/>
          <p:cNvSpPr txBox="1">
            <a:spLocks noGrp="1"/>
          </p:cNvSpPr>
          <p:nvPr>
            <p:ph type="title"/>
          </p:nvPr>
        </p:nvSpPr>
        <p:spPr>
          <a:xfrm>
            <a:off x="819150" y="845600"/>
            <a:ext cx="7505700" cy="9546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1pPr>
            <a:lvl2pPr lvl="1" indent="0">
              <a:spcBef>
                <a:spcPts val="0"/>
              </a:spcBef>
              <a:buClr>
                <a:schemeClr val="lt1"/>
              </a:buClr>
              <a:buSzPts val="3000"/>
              <a:buFont typeface="Nunito"/>
              <a:buNone/>
              <a:defRPr sz="3000">
                <a:solidFill>
                  <a:schemeClr val="lt1"/>
                </a:solidFill>
                <a:latin typeface="Nunito"/>
                <a:ea typeface="Nunito"/>
                <a:cs typeface="Nunito"/>
                <a:sym typeface="Nunito"/>
              </a:defRPr>
            </a:lvl2pPr>
            <a:lvl3pPr lvl="2" indent="0">
              <a:spcBef>
                <a:spcPts val="0"/>
              </a:spcBef>
              <a:buClr>
                <a:schemeClr val="lt1"/>
              </a:buClr>
              <a:buSzPts val="3000"/>
              <a:buFont typeface="Nunito"/>
              <a:buNone/>
              <a:defRPr sz="3000">
                <a:solidFill>
                  <a:schemeClr val="lt1"/>
                </a:solidFill>
                <a:latin typeface="Nunito"/>
                <a:ea typeface="Nunito"/>
                <a:cs typeface="Nunito"/>
                <a:sym typeface="Nunito"/>
              </a:defRPr>
            </a:lvl3pPr>
            <a:lvl4pPr lvl="3" indent="0">
              <a:spcBef>
                <a:spcPts val="0"/>
              </a:spcBef>
              <a:buClr>
                <a:schemeClr val="lt1"/>
              </a:buClr>
              <a:buSzPts val="3000"/>
              <a:buFont typeface="Nunito"/>
              <a:buNone/>
              <a:defRPr sz="3000">
                <a:solidFill>
                  <a:schemeClr val="lt1"/>
                </a:solidFill>
                <a:latin typeface="Nunito"/>
                <a:ea typeface="Nunito"/>
                <a:cs typeface="Nunito"/>
                <a:sym typeface="Nunito"/>
              </a:defRPr>
            </a:lvl4pPr>
            <a:lvl5pPr lvl="4" indent="0">
              <a:spcBef>
                <a:spcPts val="0"/>
              </a:spcBef>
              <a:buClr>
                <a:schemeClr val="lt1"/>
              </a:buClr>
              <a:buSzPts val="3000"/>
              <a:buFont typeface="Nunito"/>
              <a:buNone/>
              <a:defRPr sz="3000">
                <a:solidFill>
                  <a:schemeClr val="lt1"/>
                </a:solidFill>
                <a:latin typeface="Nunito"/>
                <a:ea typeface="Nunito"/>
                <a:cs typeface="Nunito"/>
                <a:sym typeface="Nunito"/>
              </a:defRPr>
            </a:lvl5pPr>
            <a:lvl6pPr lvl="5" indent="0">
              <a:spcBef>
                <a:spcPts val="0"/>
              </a:spcBef>
              <a:buClr>
                <a:schemeClr val="lt1"/>
              </a:buClr>
              <a:buSzPts val="3000"/>
              <a:buFont typeface="Nunito"/>
              <a:buNone/>
              <a:defRPr sz="3000">
                <a:solidFill>
                  <a:schemeClr val="lt1"/>
                </a:solidFill>
                <a:latin typeface="Nunito"/>
                <a:ea typeface="Nunito"/>
                <a:cs typeface="Nunito"/>
                <a:sym typeface="Nunito"/>
              </a:defRPr>
            </a:lvl6pPr>
            <a:lvl7pPr lvl="6" indent="0">
              <a:spcBef>
                <a:spcPts val="0"/>
              </a:spcBef>
              <a:buClr>
                <a:schemeClr val="lt1"/>
              </a:buClr>
              <a:buSzPts val="3000"/>
              <a:buFont typeface="Nunito"/>
              <a:buNone/>
              <a:defRPr sz="3000">
                <a:solidFill>
                  <a:schemeClr val="lt1"/>
                </a:solidFill>
                <a:latin typeface="Nunito"/>
                <a:ea typeface="Nunito"/>
                <a:cs typeface="Nunito"/>
                <a:sym typeface="Nunito"/>
              </a:defRPr>
            </a:lvl7pPr>
            <a:lvl8pPr lvl="7" indent="0">
              <a:spcBef>
                <a:spcPts val="0"/>
              </a:spcBef>
              <a:buClr>
                <a:schemeClr val="lt1"/>
              </a:buClr>
              <a:buSzPts val="3000"/>
              <a:buFont typeface="Nunito"/>
              <a:buNone/>
              <a:defRPr sz="3000">
                <a:solidFill>
                  <a:schemeClr val="lt1"/>
                </a:solidFill>
                <a:latin typeface="Nunito"/>
                <a:ea typeface="Nunito"/>
                <a:cs typeface="Nunito"/>
                <a:sym typeface="Nunito"/>
              </a:defRPr>
            </a:lvl8pPr>
            <a:lvl9pPr lvl="8" indent="0">
              <a:spcBef>
                <a:spcPts val="0"/>
              </a:spcBef>
              <a:buClr>
                <a:schemeClr val="lt1"/>
              </a:buClr>
              <a:buSzPts val="3000"/>
              <a:buFont typeface="Nunito"/>
              <a:buNone/>
              <a:defRPr sz="3000">
                <a:solidFill>
                  <a:schemeClr val="lt1"/>
                </a:solidFill>
                <a:latin typeface="Nunito"/>
                <a:ea typeface="Nunito"/>
                <a:cs typeface="Nunito"/>
                <a:sym typeface="Nunito"/>
              </a:defRPr>
            </a:lvl9pPr>
          </a:lstStyle>
          <a:p>
            <a:endParaRPr/>
          </a:p>
        </p:txBody>
      </p:sp>
      <p:sp>
        <p:nvSpPr>
          <p:cNvPr id="141" name="Shape 141"/>
          <p:cNvSpPr txBox="1">
            <a:spLocks noGrp="1"/>
          </p:cNvSpPr>
          <p:nvPr>
            <p:ph type="body" idx="1"/>
          </p:nvPr>
        </p:nvSpPr>
        <p:spPr>
          <a:xfrm>
            <a:off x="819150" y="1990725"/>
            <a:ext cx="3686100" cy="2448000"/>
          </a:xfrm>
          <a:prstGeom prst="rect">
            <a:avLst/>
          </a:prstGeom>
          <a:noFill/>
          <a:ln>
            <a:noFill/>
          </a:ln>
        </p:spPr>
        <p:txBody>
          <a:bodyPr wrap="square" lIns="91425" tIns="91425" rIns="91425" bIns="91425" anchor="t" anchorCtr="0"/>
          <a:lstStyle>
            <a:lvl1pPr marL="0" marR="0" lvl="0" indent="82550" algn="l" rtl="0">
              <a:lnSpc>
                <a:spcPct val="115000"/>
              </a:lnSpc>
              <a:spcBef>
                <a:spcPts val="0"/>
              </a:spcBef>
              <a:spcAft>
                <a:spcPts val="1600"/>
              </a:spcAft>
              <a:buClr>
                <a:schemeClr val="dk2"/>
              </a:buClr>
              <a:buSzPts val="1300"/>
              <a:buFont typeface="Calibri"/>
              <a:buChar char="●"/>
              <a:defRPr sz="1300" b="0" i="0" u="none" strike="noStrike" cap="none">
                <a:solidFill>
                  <a:schemeClr val="dk2"/>
                </a:solidFill>
                <a:latin typeface="Calibri"/>
                <a:ea typeface="Calibri"/>
                <a:cs typeface="Calibri"/>
                <a:sym typeface="Calibri"/>
              </a:defRPr>
            </a:lvl1pPr>
            <a:lvl2pPr marL="0" marR="0" lvl="1"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2pPr>
            <a:lvl3pPr marL="0" marR="0" lvl="2"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3pPr>
            <a:lvl4pPr marL="0" marR="0" lvl="3"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4pPr>
            <a:lvl5pPr marL="0" marR="0" lvl="4"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5pPr>
            <a:lvl6pPr marL="0" marR="0" lvl="5"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6pPr>
            <a:lvl7pPr marL="0" marR="0" lvl="6"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7pPr>
            <a:lvl8pPr marL="0" marR="0" lvl="7"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8pPr>
            <a:lvl9pPr marL="0" marR="0" lvl="8"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9pPr>
          </a:lstStyle>
          <a:p>
            <a:endParaRPr/>
          </a:p>
        </p:txBody>
      </p:sp>
      <p:sp>
        <p:nvSpPr>
          <p:cNvPr id="142" name="Shape 142"/>
          <p:cNvSpPr txBox="1">
            <a:spLocks noGrp="1"/>
          </p:cNvSpPr>
          <p:nvPr>
            <p:ph type="body" idx="2"/>
          </p:nvPr>
        </p:nvSpPr>
        <p:spPr>
          <a:xfrm>
            <a:off x="4638675" y="1990725"/>
            <a:ext cx="3686100" cy="2448000"/>
          </a:xfrm>
          <a:prstGeom prst="rect">
            <a:avLst/>
          </a:prstGeom>
          <a:noFill/>
          <a:ln>
            <a:noFill/>
          </a:ln>
        </p:spPr>
        <p:txBody>
          <a:bodyPr wrap="square" lIns="91425" tIns="91425" rIns="91425" bIns="91425" anchor="t" anchorCtr="0"/>
          <a:lstStyle>
            <a:lvl1pPr marL="0" marR="0" lvl="0" indent="82550" algn="l" rtl="0">
              <a:lnSpc>
                <a:spcPct val="115000"/>
              </a:lnSpc>
              <a:spcBef>
                <a:spcPts val="0"/>
              </a:spcBef>
              <a:spcAft>
                <a:spcPts val="1600"/>
              </a:spcAft>
              <a:buClr>
                <a:schemeClr val="dk2"/>
              </a:buClr>
              <a:buSzPts val="1300"/>
              <a:buFont typeface="Calibri"/>
              <a:buChar char="●"/>
              <a:defRPr sz="1300" b="0" i="0" u="none" strike="noStrike" cap="none">
                <a:solidFill>
                  <a:schemeClr val="dk2"/>
                </a:solidFill>
                <a:latin typeface="Calibri"/>
                <a:ea typeface="Calibri"/>
                <a:cs typeface="Calibri"/>
                <a:sym typeface="Calibri"/>
              </a:defRPr>
            </a:lvl1pPr>
            <a:lvl2pPr marL="0" marR="0" lvl="1"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2pPr>
            <a:lvl3pPr marL="0" marR="0" lvl="2"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3pPr>
            <a:lvl4pPr marL="0" marR="0" lvl="3"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4pPr>
            <a:lvl5pPr marL="0" marR="0" lvl="4"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5pPr>
            <a:lvl6pPr marL="0" marR="0" lvl="5"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6pPr>
            <a:lvl7pPr marL="0" marR="0" lvl="6"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7pPr>
            <a:lvl8pPr marL="0" marR="0" lvl="7"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8pPr>
            <a:lvl9pPr marL="0" marR="0" lvl="8"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9pPr>
          </a:lstStyle>
          <a:p>
            <a:endParaRPr/>
          </a:p>
        </p:txBody>
      </p:sp>
      <p:sp>
        <p:nvSpPr>
          <p:cNvPr id="143" name="Shape 143"/>
          <p:cNvSpPr txBox="1">
            <a:spLocks noGrp="1"/>
          </p:cNvSpPr>
          <p:nvPr>
            <p:ph type="sldNum" idx="12"/>
          </p:nvPr>
        </p:nvSpPr>
        <p:spPr>
          <a:xfrm>
            <a:off x="8390734" y="4543668"/>
            <a:ext cx="548700" cy="393600"/>
          </a:xfrm>
          <a:prstGeom prst="rect">
            <a:avLst/>
          </a:prstGeom>
          <a:no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fld id="{00000000-1234-1234-1234-123412341234}" type="slidenum">
              <a:rPr lang="zh-CN" sz="1400" b="0" i="0" u="none" strike="noStrike" cap="none">
                <a:solidFill>
                  <a:srgbClr val="000000"/>
                </a:solidFill>
                <a:latin typeface="Arial"/>
                <a:ea typeface="Arial"/>
                <a:cs typeface="Arial"/>
                <a:sym typeface="Arial"/>
              </a:rPr>
              <a:t>‹#›</a:t>
            </a:fld>
            <a:endParaRPr lang="zh-C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One column text">
    <p:bg>
      <p:bgPr>
        <a:solidFill>
          <a:schemeClr val="accent3"/>
        </a:solidFill>
        <a:effectLst/>
      </p:bgPr>
    </p:bg>
    <p:spTree>
      <p:nvGrpSpPr>
        <p:cNvPr id="1" name="Shape 144"/>
        <p:cNvGrpSpPr/>
        <p:nvPr/>
      </p:nvGrpSpPr>
      <p:grpSpPr>
        <a:xfrm>
          <a:off x="0" y="0"/>
          <a:ext cx="0" cy="0"/>
          <a:chOff x="0" y="0"/>
          <a:chExt cx="0" cy="0"/>
        </a:xfrm>
      </p:grpSpPr>
      <p:sp>
        <p:nvSpPr>
          <p:cNvPr id="145" name="Shape 145"/>
          <p:cNvSpPr/>
          <p:nvPr/>
        </p:nvSpPr>
        <p:spPr>
          <a:xfrm flipH="1">
            <a:off x="3582600" y="1550700"/>
            <a:ext cx="5561400" cy="3592800"/>
          </a:xfrm>
          <a:prstGeom prst="rtTriangle">
            <a:avLst/>
          </a:prstGeom>
          <a:solidFill>
            <a:schemeClr val="lt2"/>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Shape 146"/>
          <p:cNvSpPr/>
          <p:nvPr/>
        </p:nvSpPr>
        <p:spPr>
          <a:xfrm>
            <a:off x="31" y="2824500"/>
            <a:ext cx="7370400" cy="2319000"/>
          </a:xfrm>
          <a:prstGeom prst="rtTriangle">
            <a:avLst/>
          </a:prstGeom>
          <a:solidFill>
            <a:schemeClr val="dk2"/>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Shape 14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Shape 148"/>
          <p:cNvSpPr txBox="1">
            <a:spLocks noGrp="1"/>
          </p:cNvSpPr>
          <p:nvPr>
            <p:ph type="title"/>
          </p:nvPr>
        </p:nvSpPr>
        <p:spPr>
          <a:xfrm>
            <a:off x="819150" y="845600"/>
            <a:ext cx="3709200" cy="13830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1pPr>
            <a:lvl2pPr lvl="1" indent="0">
              <a:spcBef>
                <a:spcPts val="0"/>
              </a:spcBef>
              <a:buClr>
                <a:schemeClr val="lt1"/>
              </a:buClr>
              <a:buSzPts val="3000"/>
              <a:buFont typeface="Nunito"/>
              <a:buNone/>
              <a:defRPr sz="3000">
                <a:solidFill>
                  <a:schemeClr val="lt1"/>
                </a:solidFill>
                <a:latin typeface="Nunito"/>
                <a:ea typeface="Nunito"/>
                <a:cs typeface="Nunito"/>
                <a:sym typeface="Nunito"/>
              </a:defRPr>
            </a:lvl2pPr>
            <a:lvl3pPr lvl="2" indent="0">
              <a:spcBef>
                <a:spcPts val="0"/>
              </a:spcBef>
              <a:buClr>
                <a:schemeClr val="lt1"/>
              </a:buClr>
              <a:buSzPts val="3000"/>
              <a:buFont typeface="Nunito"/>
              <a:buNone/>
              <a:defRPr sz="3000">
                <a:solidFill>
                  <a:schemeClr val="lt1"/>
                </a:solidFill>
                <a:latin typeface="Nunito"/>
                <a:ea typeface="Nunito"/>
                <a:cs typeface="Nunito"/>
                <a:sym typeface="Nunito"/>
              </a:defRPr>
            </a:lvl3pPr>
            <a:lvl4pPr lvl="3" indent="0">
              <a:spcBef>
                <a:spcPts val="0"/>
              </a:spcBef>
              <a:buClr>
                <a:schemeClr val="lt1"/>
              </a:buClr>
              <a:buSzPts val="3000"/>
              <a:buFont typeface="Nunito"/>
              <a:buNone/>
              <a:defRPr sz="3000">
                <a:solidFill>
                  <a:schemeClr val="lt1"/>
                </a:solidFill>
                <a:latin typeface="Nunito"/>
                <a:ea typeface="Nunito"/>
                <a:cs typeface="Nunito"/>
                <a:sym typeface="Nunito"/>
              </a:defRPr>
            </a:lvl4pPr>
            <a:lvl5pPr lvl="4" indent="0">
              <a:spcBef>
                <a:spcPts val="0"/>
              </a:spcBef>
              <a:buClr>
                <a:schemeClr val="lt1"/>
              </a:buClr>
              <a:buSzPts val="3000"/>
              <a:buFont typeface="Nunito"/>
              <a:buNone/>
              <a:defRPr sz="3000">
                <a:solidFill>
                  <a:schemeClr val="lt1"/>
                </a:solidFill>
                <a:latin typeface="Nunito"/>
                <a:ea typeface="Nunito"/>
                <a:cs typeface="Nunito"/>
                <a:sym typeface="Nunito"/>
              </a:defRPr>
            </a:lvl5pPr>
            <a:lvl6pPr lvl="5" indent="0">
              <a:spcBef>
                <a:spcPts val="0"/>
              </a:spcBef>
              <a:buClr>
                <a:schemeClr val="lt1"/>
              </a:buClr>
              <a:buSzPts val="3000"/>
              <a:buFont typeface="Nunito"/>
              <a:buNone/>
              <a:defRPr sz="3000">
                <a:solidFill>
                  <a:schemeClr val="lt1"/>
                </a:solidFill>
                <a:latin typeface="Nunito"/>
                <a:ea typeface="Nunito"/>
                <a:cs typeface="Nunito"/>
                <a:sym typeface="Nunito"/>
              </a:defRPr>
            </a:lvl6pPr>
            <a:lvl7pPr lvl="6" indent="0">
              <a:spcBef>
                <a:spcPts val="0"/>
              </a:spcBef>
              <a:buClr>
                <a:schemeClr val="lt1"/>
              </a:buClr>
              <a:buSzPts val="3000"/>
              <a:buFont typeface="Nunito"/>
              <a:buNone/>
              <a:defRPr sz="3000">
                <a:solidFill>
                  <a:schemeClr val="lt1"/>
                </a:solidFill>
                <a:latin typeface="Nunito"/>
                <a:ea typeface="Nunito"/>
                <a:cs typeface="Nunito"/>
                <a:sym typeface="Nunito"/>
              </a:defRPr>
            </a:lvl7pPr>
            <a:lvl8pPr lvl="7" indent="0">
              <a:spcBef>
                <a:spcPts val="0"/>
              </a:spcBef>
              <a:buClr>
                <a:schemeClr val="lt1"/>
              </a:buClr>
              <a:buSzPts val="3000"/>
              <a:buFont typeface="Nunito"/>
              <a:buNone/>
              <a:defRPr sz="3000">
                <a:solidFill>
                  <a:schemeClr val="lt1"/>
                </a:solidFill>
                <a:latin typeface="Nunito"/>
                <a:ea typeface="Nunito"/>
                <a:cs typeface="Nunito"/>
                <a:sym typeface="Nunito"/>
              </a:defRPr>
            </a:lvl8pPr>
            <a:lvl9pPr lvl="8" indent="0">
              <a:spcBef>
                <a:spcPts val="0"/>
              </a:spcBef>
              <a:buClr>
                <a:schemeClr val="lt1"/>
              </a:buClr>
              <a:buSzPts val="3000"/>
              <a:buFont typeface="Nunito"/>
              <a:buNone/>
              <a:defRPr sz="3000">
                <a:solidFill>
                  <a:schemeClr val="lt1"/>
                </a:solidFill>
                <a:latin typeface="Nunito"/>
                <a:ea typeface="Nunito"/>
                <a:cs typeface="Nunito"/>
                <a:sym typeface="Nunito"/>
              </a:defRPr>
            </a:lvl9pPr>
          </a:lstStyle>
          <a:p>
            <a:endParaRPr/>
          </a:p>
        </p:txBody>
      </p:sp>
      <p:sp>
        <p:nvSpPr>
          <p:cNvPr id="149" name="Shape 149"/>
          <p:cNvSpPr txBox="1">
            <a:spLocks noGrp="1"/>
          </p:cNvSpPr>
          <p:nvPr>
            <p:ph type="body" idx="1"/>
          </p:nvPr>
        </p:nvSpPr>
        <p:spPr>
          <a:xfrm>
            <a:off x="830700" y="2319050"/>
            <a:ext cx="3709200" cy="2119800"/>
          </a:xfrm>
          <a:prstGeom prst="rect">
            <a:avLst/>
          </a:prstGeom>
          <a:noFill/>
          <a:ln>
            <a:noFill/>
          </a:ln>
        </p:spPr>
        <p:txBody>
          <a:bodyPr wrap="square" lIns="91425" tIns="91425" rIns="91425" bIns="91425" anchor="t" anchorCtr="0"/>
          <a:lstStyle>
            <a:lvl1pPr marL="0" marR="0" lvl="0" indent="82550" algn="l" rtl="0">
              <a:lnSpc>
                <a:spcPct val="115000"/>
              </a:lnSpc>
              <a:spcBef>
                <a:spcPts val="0"/>
              </a:spcBef>
              <a:spcAft>
                <a:spcPts val="1600"/>
              </a:spcAft>
              <a:buClr>
                <a:schemeClr val="dk2"/>
              </a:buClr>
              <a:buSzPts val="1300"/>
              <a:buFont typeface="Calibri"/>
              <a:buChar char="●"/>
              <a:defRPr sz="1300" b="0" i="0" u="none" strike="noStrike" cap="none">
                <a:solidFill>
                  <a:schemeClr val="dk2"/>
                </a:solidFill>
                <a:latin typeface="Calibri"/>
                <a:ea typeface="Calibri"/>
                <a:cs typeface="Calibri"/>
                <a:sym typeface="Calibri"/>
              </a:defRPr>
            </a:lvl1pPr>
            <a:lvl2pPr marL="0" marR="0" lvl="1"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2pPr>
            <a:lvl3pPr marL="0" marR="0" lvl="2"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3pPr>
            <a:lvl4pPr marL="0" marR="0" lvl="3"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4pPr>
            <a:lvl5pPr marL="0" marR="0" lvl="4"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5pPr>
            <a:lvl6pPr marL="0" marR="0" lvl="5"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6pPr>
            <a:lvl7pPr marL="0" marR="0" lvl="6"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7pPr>
            <a:lvl8pPr marL="0" marR="0" lvl="7"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8pPr>
            <a:lvl9pPr marL="0" marR="0" lvl="8"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9pPr>
          </a:lstStyle>
          <a:p>
            <a:endParaRPr/>
          </a:p>
        </p:txBody>
      </p:sp>
      <p:sp>
        <p:nvSpPr>
          <p:cNvPr id="150" name="Shape 150"/>
          <p:cNvSpPr txBox="1">
            <a:spLocks noGrp="1"/>
          </p:cNvSpPr>
          <p:nvPr>
            <p:ph type="sldNum" idx="12"/>
          </p:nvPr>
        </p:nvSpPr>
        <p:spPr>
          <a:xfrm>
            <a:off x="8390734" y="4543668"/>
            <a:ext cx="548700" cy="393600"/>
          </a:xfrm>
          <a:prstGeom prst="rect">
            <a:avLst/>
          </a:prstGeom>
          <a:no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fld id="{00000000-1234-1234-1234-123412341234}" type="slidenum">
              <a:rPr lang="zh-CN" sz="1400" b="0" i="0" u="none" strike="noStrike" cap="none">
                <a:solidFill>
                  <a:srgbClr val="000000"/>
                </a:solidFill>
                <a:latin typeface="Arial"/>
                <a:ea typeface="Arial"/>
                <a:cs typeface="Arial"/>
                <a:sym typeface="Arial"/>
              </a:rPr>
              <a:t>‹#›</a:t>
            </a:fld>
            <a:endParaRPr lang="zh-C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aption">
    <p:bg>
      <p:bgPr>
        <a:solidFill>
          <a:schemeClr val="accent1"/>
        </a:solidFill>
        <a:effectLst/>
      </p:bgPr>
    </p:bg>
    <p:spTree>
      <p:nvGrpSpPr>
        <p:cNvPr id="1" name="Shape 151"/>
        <p:cNvGrpSpPr/>
        <p:nvPr/>
      </p:nvGrpSpPr>
      <p:grpSpPr>
        <a:xfrm>
          <a:off x="0" y="0"/>
          <a:ext cx="0" cy="0"/>
          <a:chOff x="0" y="0"/>
          <a:chExt cx="0" cy="0"/>
        </a:xfrm>
      </p:grpSpPr>
      <p:sp>
        <p:nvSpPr>
          <p:cNvPr id="152" name="Shape 152"/>
          <p:cNvSpPr/>
          <p:nvPr/>
        </p:nvSpPr>
        <p:spPr>
          <a:xfrm>
            <a:off x="31" y="2824500"/>
            <a:ext cx="7370400" cy="2319000"/>
          </a:xfrm>
          <a:prstGeom prst="rtTriangle">
            <a:avLst/>
          </a:prstGeom>
          <a:solidFill>
            <a:schemeClr val="lt2"/>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Shape 153"/>
          <p:cNvSpPr/>
          <p:nvPr/>
        </p:nvSpPr>
        <p:spPr>
          <a:xfrm flipH="1">
            <a:off x="3582600" y="1550700"/>
            <a:ext cx="5561400" cy="3592800"/>
          </a:xfrm>
          <a:prstGeom prst="rtTriangle">
            <a:avLst/>
          </a:prstGeom>
          <a:solidFill>
            <a:schemeClr val="dk2"/>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Shape 15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Shape 155"/>
          <p:cNvSpPr txBox="1">
            <a:spLocks noGrp="1"/>
          </p:cNvSpPr>
          <p:nvPr>
            <p:ph type="body" idx="1"/>
          </p:nvPr>
        </p:nvSpPr>
        <p:spPr>
          <a:xfrm>
            <a:off x="328025" y="4163500"/>
            <a:ext cx="7415100" cy="6051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dk2"/>
              </a:buClr>
              <a:buSzPts val="1300"/>
              <a:buFont typeface="Calibri"/>
              <a:buNone/>
              <a:defRPr sz="1300" b="0" i="0" u="none" strike="noStrike" cap="none">
                <a:solidFill>
                  <a:schemeClr val="dk2"/>
                </a:solidFill>
                <a:latin typeface="Calibri"/>
                <a:ea typeface="Calibri"/>
                <a:cs typeface="Calibri"/>
                <a:sym typeface="Calibri"/>
              </a:defRPr>
            </a:lvl1pPr>
            <a:lvl2pPr marL="0" marR="0" lvl="1"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2pPr>
            <a:lvl3pPr marL="0" marR="0" lvl="2"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3pPr>
            <a:lvl4pPr marL="0" marR="0" lvl="3"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4pPr>
            <a:lvl5pPr marL="0" marR="0" lvl="4"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5pPr>
            <a:lvl6pPr marL="0" marR="0" lvl="5"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6pPr>
            <a:lvl7pPr marL="0" marR="0" lvl="6"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7pPr>
            <a:lvl8pPr marL="0" marR="0" lvl="7"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8pPr>
            <a:lvl9pPr marL="0" marR="0" lvl="8"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9pPr>
          </a:lstStyle>
          <a:p>
            <a:endParaRPr/>
          </a:p>
        </p:txBody>
      </p:sp>
      <p:sp>
        <p:nvSpPr>
          <p:cNvPr id="156" name="Shape 156"/>
          <p:cNvSpPr txBox="1">
            <a:spLocks noGrp="1"/>
          </p:cNvSpPr>
          <p:nvPr>
            <p:ph type="sldNum" idx="12"/>
          </p:nvPr>
        </p:nvSpPr>
        <p:spPr>
          <a:xfrm>
            <a:off x="8390734" y="4543668"/>
            <a:ext cx="548700" cy="393600"/>
          </a:xfrm>
          <a:prstGeom prst="rect">
            <a:avLst/>
          </a:prstGeom>
          <a:no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fld id="{00000000-1234-1234-1234-123412341234}" type="slidenum">
              <a:rPr lang="zh-CN" sz="1400" b="0" i="0" u="none" strike="noStrike" cap="none">
                <a:solidFill>
                  <a:srgbClr val="000000"/>
                </a:solidFill>
                <a:latin typeface="Arial"/>
                <a:ea typeface="Arial"/>
                <a:cs typeface="Arial"/>
                <a:sym typeface="Arial"/>
              </a:rPr>
              <a:t>‹#›</a:t>
            </a:fld>
            <a:endParaRPr lang="zh-C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Big number">
    <p:bg>
      <p:bgPr>
        <a:solidFill>
          <a:schemeClr val="accent3"/>
        </a:solidFill>
        <a:effectLst/>
      </p:bgPr>
    </p:bg>
    <p:spTree>
      <p:nvGrpSpPr>
        <p:cNvPr id="1" name="Shape 157"/>
        <p:cNvGrpSpPr/>
        <p:nvPr/>
      </p:nvGrpSpPr>
      <p:grpSpPr>
        <a:xfrm>
          <a:off x="0" y="0"/>
          <a:ext cx="0" cy="0"/>
          <a:chOff x="0" y="0"/>
          <a:chExt cx="0" cy="0"/>
        </a:xfrm>
      </p:grpSpPr>
      <p:sp>
        <p:nvSpPr>
          <p:cNvPr id="158" name="Shape 158"/>
          <p:cNvSpPr/>
          <p:nvPr/>
        </p:nvSpPr>
        <p:spPr>
          <a:xfrm flipH="1">
            <a:off x="5569200" y="2834075"/>
            <a:ext cx="3574800" cy="2309400"/>
          </a:xfrm>
          <a:prstGeom prst="rtTriangle">
            <a:avLst/>
          </a:prstGeom>
          <a:solidFill>
            <a:schemeClr val="dk1"/>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59" name="Shape 159"/>
          <p:cNvGrpSpPr/>
          <p:nvPr/>
        </p:nvGrpSpPr>
        <p:grpSpPr>
          <a:xfrm>
            <a:off x="5959222" y="4119576"/>
            <a:ext cx="2520951" cy="1024165"/>
            <a:chOff x="6917201" y="0"/>
            <a:chExt cx="2227777" cy="863400"/>
          </a:xfrm>
        </p:grpSpPr>
        <p:sp>
          <p:nvSpPr>
            <p:cNvPr id="160" name="Shape 160"/>
            <p:cNvSpPr/>
            <p:nvPr/>
          </p:nvSpPr>
          <p:spPr>
            <a:xfrm>
              <a:off x="7641677" y="0"/>
              <a:ext cx="1503300" cy="863400"/>
            </a:xfrm>
            <a:prstGeom prst="parallelogram">
              <a:avLst>
                <a:gd name="adj" fmla="val 158024"/>
              </a:avLst>
            </a:prstGeom>
            <a:solidFill>
              <a:schemeClr val="accent3"/>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Shape 161"/>
            <p:cNvSpPr/>
            <p:nvPr/>
          </p:nvSpPr>
          <p:spPr>
            <a:xfrm>
              <a:off x="7279439" y="0"/>
              <a:ext cx="1503300" cy="863400"/>
            </a:xfrm>
            <a:prstGeom prst="parallelogram">
              <a:avLst>
                <a:gd name="adj" fmla="val 158024"/>
              </a:avLst>
            </a:prstGeom>
            <a:solidFill>
              <a:schemeClr val="accent3"/>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Shape 162"/>
            <p:cNvSpPr/>
            <p:nvPr/>
          </p:nvSpPr>
          <p:spPr>
            <a:xfrm>
              <a:off x="6917201" y="0"/>
              <a:ext cx="1503300" cy="863400"/>
            </a:xfrm>
            <a:prstGeom prst="parallelogram">
              <a:avLst>
                <a:gd name="adj" fmla="val 158024"/>
              </a:avLst>
            </a:prstGeom>
            <a:solidFill>
              <a:schemeClr val="accent3"/>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3" name="Shape 163"/>
          <p:cNvGrpSpPr/>
          <p:nvPr/>
        </p:nvGrpSpPr>
        <p:grpSpPr>
          <a:xfrm>
            <a:off x="199149" y="2"/>
            <a:ext cx="2795413" cy="1083308"/>
            <a:chOff x="6917201" y="0"/>
            <a:chExt cx="2227777" cy="863400"/>
          </a:xfrm>
        </p:grpSpPr>
        <p:sp>
          <p:nvSpPr>
            <p:cNvPr id="164" name="Shape 164"/>
            <p:cNvSpPr/>
            <p:nvPr/>
          </p:nvSpPr>
          <p:spPr>
            <a:xfrm>
              <a:off x="7641677"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Shape 165"/>
            <p:cNvSpPr/>
            <p:nvPr/>
          </p:nvSpPr>
          <p:spPr>
            <a:xfrm>
              <a:off x="7279439"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Shape 166"/>
            <p:cNvSpPr/>
            <p:nvPr/>
          </p:nvSpPr>
          <p:spPr>
            <a:xfrm>
              <a:off x="6917201"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7" name="Shape 167"/>
          <p:cNvSpPr txBox="1">
            <a:spLocks noGrp="1"/>
          </p:cNvSpPr>
          <p:nvPr>
            <p:ph type="title"/>
          </p:nvPr>
        </p:nvSpPr>
        <p:spPr>
          <a:xfrm>
            <a:off x="1385850" y="1383850"/>
            <a:ext cx="6372300" cy="13797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chemeClr val="dk2"/>
              </a:buClr>
              <a:buSzPts val="8600"/>
              <a:buFont typeface="Nunito"/>
              <a:buNone/>
              <a:defRPr sz="8600" b="0" i="0" u="none" strike="noStrike" cap="none">
                <a:solidFill>
                  <a:schemeClr val="dk2"/>
                </a:solidFill>
                <a:latin typeface="Nunito"/>
                <a:ea typeface="Nunito"/>
                <a:cs typeface="Nunito"/>
                <a:sym typeface="Nunito"/>
              </a:defRPr>
            </a:lvl1pPr>
            <a:lvl2pPr lvl="1" indent="0" algn="ctr">
              <a:spcBef>
                <a:spcPts val="0"/>
              </a:spcBef>
              <a:buClr>
                <a:schemeClr val="dk2"/>
              </a:buClr>
              <a:buSzPts val="8600"/>
              <a:buFont typeface="Nunito"/>
              <a:buNone/>
              <a:defRPr sz="8600">
                <a:solidFill>
                  <a:schemeClr val="dk2"/>
                </a:solidFill>
                <a:latin typeface="Nunito"/>
                <a:ea typeface="Nunito"/>
                <a:cs typeface="Nunito"/>
                <a:sym typeface="Nunito"/>
              </a:defRPr>
            </a:lvl2pPr>
            <a:lvl3pPr lvl="2" indent="0" algn="ctr">
              <a:spcBef>
                <a:spcPts val="0"/>
              </a:spcBef>
              <a:buClr>
                <a:schemeClr val="dk2"/>
              </a:buClr>
              <a:buSzPts val="8600"/>
              <a:buFont typeface="Nunito"/>
              <a:buNone/>
              <a:defRPr sz="8600">
                <a:solidFill>
                  <a:schemeClr val="dk2"/>
                </a:solidFill>
                <a:latin typeface="Nunito"/>
                <a:ea typeface="Nunito"/>
                <a:cs typeface="Nunito"/>
                <a:sym typeface="Nunito"/>
              </a:defRPr>
            </a:lvl3pPr>
            <a:lvl4pPr lvl="3" indent="0" algn="ctr">
              <a:spcBef>
                <a:spcPts val="0"/>
              </a:spcBef>
              <a:buClr>
                <a:schemeClr val="dk2"/>
              </a:buClr>
              <a:buSzPts val="8600"/>
              <a:buFont typeface="Nunito"/>
              <a:buNone/>
              <a:defRPr sz="8600">
                <a:solidFill>
                  <a:schemeClr val="dk2"/>
                </a:solidFill>
                <a:latin typeface="Nunito"/>
                <a:ea typeface="Nunito"/>
                <a:cs typeface="Nunito"/>
                <a:sym typeface="Nunito"/>
              </a:defRPr>
            </a:lvl4pPr>
            <a:lvl5pPr lvl="4" indent="0" algn="ctr">
              <a:spcBef>
                <a:spcPts val="0"/>
              </a:spcBef>
              <a:buClr>
                <a:schemeClr val="dk2"/>
              </a:buClr>
              <a:buSzPts val="8600"/>
              <a:buFont typeface="Nunito"/>
              <a:buNone/>
              <a:defRPr sz="8600">
                <a:solidFill>
                  <a:schemeClr val="dk2"/>
                </a:solidFill>
                <a:latin typeface="Nunito"/>
                <a:ea typeface="Nunito"/>
                <a:cs typeface="Nunito"/>
                <a:sym typeface="Nunito"/>
              </a:defRPr>
            </a:lvl5pPr>
            <a:lvl6pPr lvl="5" indent="0" algn="ctr">
              <a:spcBef>
                <a:spcPts val="0"/>
              </a:spcBef>
              <a:buClr>
                <a:schemeClr val="dk2"/>
              </a:buClr>
              <a:buSzPts val="8600"/>
              <a:buFont typeface="Nunito"/>
              <a:buNone/>
              <a:defRPr sz="8600">
                <a:solidFill>
                  <a:schemeClr val="dk2"/>
                </a:solidFill>
                <a:latin typeface="Nunito"/>
                <a:ea typeface="Nunito"/>
                <a:cs typeface="Nunito"/>
                <a:sym typeface="Nunito"/>
              </a:defRPr>
            </a:lvl6pPr>
            <a:lvl7pPr lvl="6" indent="0" algn="ctr">
              <a:spcBef>
                <a:spcPts val="0"/>
              </a:spcBef>
              <a:buClr>
                <a:schemeClr val="dk2"/>
              </a:buClr>
              <a:buSzPts val="8600"/>
              <a:buFont typeface="Nunito"/>
              <a:buNone/>
              <a:defRPr sz="8600">
                <a:solidFill>
                  <a:schemeClr val="dk2"/>
                </a:solidFill>
                <a:latin typeface="Nunito"/>
                <a:ea typeface="Nunito"/>
                <a:cs typeface="Nunito"/>
                <a:sym typeface="Nunito"/>
              </a:defRPr>
            </a:lvl7pPr>
            <a:lvl8pPr lvl="7" indent="0" algn="ctr">
              <a:spcBef>
                <a:spcPts val="0"/>
              </a:spcBef>
              <a:buClr>
                <a:schemeClr val="dk2"/>
              </a:buClr>
              <a:buSzPts val="8600"/>
              <a:buFont typeface="Nunito"/>
              <a:buNone/>
              <a:defRPr sz="8600">
                <a:solidFill>
                  <a:schemeClr val="dk2"/>
                </a:solidFill>
                <a:latin typeface="Nunito"/>
                <a:ea typeface="Nunito"/>
                <a:cs typeface="Nunito"/>
                <a:sym typeface="Nunito"/>
              </a:defRPr>
            </a:lvl8pPr>
            <a:lvl9pPr lvl="8" indent="0" algn="ctr">
              <a:spcBef>
                <a:spcPts val="0"/>
              </a:spcBef>
              <a:buClr>
                <a:schemeClr val="dk2"/>
              </a:buClr>
              <a:buSzPts val="8600"/>
              <a:buFont typeface="Nunito"/>
              <a:buNone/>
              <a:defRPr sz="8600">
                <a:solidFill>
                  <a:schemeClr val="dk2"/>
                </a:solidFill>
                <a:latin typeface="Nunito"/>
                <a:ea typeface="Nunito"/>
                <a:cs typeface="Nunito"/>
                <a:sym typeface="Nunito"/>
              </a:defRPr>
            </a:lvl9pPr>
          </a:lstStyle>
          <a:p>
            <a:endParaRPr/>
          </a:p>
        </p:txBody>
      </p:sp>
      <p:sp>
        <p:nvSpPr>
          <p:cNvPr id="168" name="Shape 168"/>
          <p:cNvSpPr txBox="1">
            <a:spLocks noGrp="1"/>
          </p:cNvSpPr>
          <p:nvPr>
            <p:ph type="body" idx="1"/>
          </p:nvPr>
        </p:nvSpPr>
        <p:spPr>
          <a:xfrm>
            <a:off x="1385850" y="2863850"/>
            <a:ext cx="6372300" cy="641100"/>
          </a:xfrm>
          <a:prstGeom prst="rect">
            <a:avLst/>
          </a:prstGeom>
          <a:noFill/>
          <a:ln>
            <a:noFill/>
          </a:ln>
        </p:spPr>
        <p:txBody>
          <a:bodyPr wrap="square" lIns="91425" tIns="91425" rIns="91425" bIns="91425" anchor="t" anchorCtr="0"/>
          <a:lstStyle>
            <a:lvl1pPr marL="0" marR="0" lvl="0" indent="82550" algn="ctr" rtl="0">
              <a:lnSpc>
                <a:spcPct val="115000"/>
              </a:lnSpc>
              <a:spcBef>
                <a:spcPts val="0"/>
              </a:spcBef>
              <a:spcAft>
                <a:spcPts val="1600"/>
              </a:spcAft>
              <a:buClr>
                <a:schemeClr val="dk2"/>
              </a:buClr>
              <a:buSzPts val="1300"/>
              <a:buFont typeface="Calibri"/>
              <a:buChar char="●"/>
              <a:defRPr sz="1300" b="0" i="0" u="none" strike="noStrike" cap="none">
                <a:solidFill>
                  <a:schemeClr val="dk2"/>
                </a:solidFill>
                <a:latin typeface="Calibri"/>
                <a:ea typeface="Calibri"/>
                <a:cs typeface="Calibri"/>
                <a:sym typeface="Calibri"/>
              </a:defRPr>
            </a:lvl1pPr>
            <a:lvl2pPr marL="0" marR="0" lvl="1" indent="69850" algn="ctr"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2pPr>
            <a:lvl3pPr marL="0" marR="0" lvl="2" indent="69850" algn="ctr"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3pPr>
            <a:lvl4pPr marL="0" marR="0" lvl="3" indent="69850" algn="ctr"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4pPr>
            <a:lvl5pPr marL="0" marR="0" lvl="4" indent="69850" algn="ctr"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5pPr>
            <a:lvl6pPr marL="0" marR="0" lvl="5" indent="69850" algn="ctr"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6pPr>
            <a:lvl7pPr marL="0" marR="0" lvl="6" indent="69850" algn="ctr"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7pPr>
            <a:lvl8pPr marL="0" marR="0" lvl="7" indent="69850" algn="ctr"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8pPr>
            <a:lvl9pPr marL="0" marR="0" lvl="8" indent="69850" algn="ctr"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9pPr>
          </a:lstStyle>
          <a:p>
            <a:endParaRPr/>
          </a:p>
        </p:txBody>
      </p:sp>
      <p:sp>
        <p:nvSpPr>
          <p:cNvPr id="169" name="Shape 169"/>
          <p:cNvSpPr txBox="1">
            <a:spLocks noGrp="1"/>
          </p:cNvSpPr>
          <p:nvPr>
            <p:ph type="sldNum" idx="12"/>
          </p:nvPr>
        </p:nvSpPr>
        <p:spPr>
          <a:xfrm>
            <a:off x="8390734" y="4543668"/>
            <a:ext cx="548700" cy="393600"/>
          </a:xfrm>
          <a:prstGeom prst="rect">
            <a:avLst/>
          </a:prstGeom>
          <a:no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fld id="{00000000-1234-1234-1234-123412341234}" type="slidenum">
              <a:rPr lang="zh-CN" sz="1400" b="0" i="0" u="none" strike="noStrike" cap="none">
                <a:solidFill>
                  <a:srgbClr val="000000"/>
                </a:solidFill>
                <a:latin typeface="Arial"/>
                <a:ea typeface="Arial"/>
                <a:cs typeface="Arial"/>
                <a:sym typeface="Arial"/>
              </a:rPr>
              <a:t>‹#›</a:t>
            </a:fld>
            <a:endParaRPr lang="zh-C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70"/>
        <p:cNvGrpSpPr/>
        <p:nvPr/>
      </p:nvGrpSpPr>
      <p:grpSpPr>
        <a:xfrm>
          <a:off x="0" y="0"/>
          <a:ext cx="0" cy="0"/>
          <a:chOff x="0" y="0"/>
          <a:chExt cx="0" cy="0"/>
        </a:xfrm>
      </p:grpSpPr>
      <p:sp>
        <p:nvSpPr>
          <p:cNvPr id="171" name="Shape 171"/>
          <p:cNvSpPr txBox="1">
            <a:spLocks noGrp="1"/>
          </p:cNvSpPr>
          <p:nvPr>
            <p:ph type="sldNum" idx="12"/>
          </p:nvPr>
        </p:nvSpPr>
        <p:spPr>
          <a:xfrm>
            <a:off x="8390734" y="4543668"/>
            <a:ext cx="548700" cy="393600"/>
          </a:xfrm>
          <a:prstGeom prst="rect">
            <a:avLst/>
          </a:prstGeom>
          <a:no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fld id="{00000000-1234-1234-1234-123412341234}" type="slidenum">
              <a:rPr lang="zh-CN" sz="1400" b="0" i="0" u="none" strike="noStrike" cap="none">
                <a:solidFill>
                  <a:srgbClr val="000000"/>
                </a:solidFill>
                <a:latin typeface="Arial"/>
                <a:ea typeface="Arial"/>
                <a:cs typeface="Arial"/>
                <a:sym typeface="Arial"/>
              </a:rPr>
              <a:t>‹#›</a:t>
            </a:fld>
            <a:endParaRPr lang="zh-C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accent6"/>
        </a:solidFill>
        <a:effectLst/>
      </p:bgPr>
    </p:bg>
    <p:spTree>
      <p:nvGrpSpPr>
        <p:cNvPr id="1" name="Shape 172"/>
        <p:cNvGrpSpPr/>
        <p:nvPr/>
      </p:nvGrpSpPr>
      <p:grpSpPr>
        <a:xfrm>
          <a:off x="0" y="0"/>
          <a:ext cx="0" cy="0"/>
          <a:chOff x="0" y="0"/>
          <a:chExt cx="0" cy="0"/>
        </a:xfrm>
      </p:grpSpPr>
      <p:sp>
        <p:nvSpPr>
          <p:cNvPr id="173" name="Shape 173"/>
          <p:cNvSpPr/>
          <p:nvPr/>
        </p:nvSpPr>
        <p:spPr>
          <a:xfrm>
            <a:off x="31" y="2824500"/>
            <a:ext cx="7370400" cy="2319000"/>
          </a:xfrm>
          <a:prstGeom prst="rtTriangle">
            <a:avLst/>
          </a:prstGeom>
          <a:solidFill>
            <a:schemeClr val="accent1"/>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Shape 174"/>
          <p:cNvSpPr/>
          <p:nvPr/>
        </p:nvSpPr>
        <p:spPr>
          <a:xfrm flipH="1">
            <a:off x="3582600" y="1550700"/>
            <a:ext cx="5561400" cy="3592800"/>
          </a:xfrm>
          <a:prstGeom prst="rtTriangle">
            <a:avLst/>
          </a:prstGeom>
          <a:solidFill>
            <a:schemeClr val="accent3"/>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Shape 175"/>
          <p:cNvSpPr/>
          <p:nvPr/>
        </p:nvSpPr>
        <p:spPr>
          <a:xfrm rot="10800000">
            <a:off x="5058905" y="0"/>
            <a:ext cx="4085100" cy="2052600"/>
          </a:xfrm>
          <a:prstGeom prst="rtTriangle">
            <a:avLst/>
          </a:prstGeom>
          <a:solidFill>
            <a:schemeClr val="dk2"/>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Shape 176"/>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77" name="Shape 177"/>
          <p:cNvGrpSpPr/>
          <p:nvPr/>
        </p:nvGrpSpPr>
        <p:grpSpPr>
          <a:xfrm>
            <a:off x="255200" y="592"/>
            <a:ext cx="2250363" cy="1044300"/>
            <a:chOff x="255200" y="592"/>
            <a:chExt cx="2250363" cy="1044300"/>
          </a:xfrm>
        </p:grpSpPr>
        <p:sp>
          <p:nvSpPr>
            <p:cNvPr id="178" name="Shape 178"/>
            <p:cNvSpPr/>
            <p:nvPr/>
          </p:nvSpPr>
          <p:spPr>
            <a:xfrm>
              <a:off x="764063" y="592"/>
              <a:ext cx="1741500" cy="1044300"/>
            </a:xfrm>
            <a:prstGeom prst="parallelogram">
              <a:avLst>
                <a:gd name="adj" fmla="val 153193"/>
              </a:avLst>
            </a:prstGeom>
            <a:solidFill>
              <a:schemeClr val="dk1"/>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Shape 179"/>
            <p:cNvSpPr/>
            <p:nvPr/>
          </p:nvSpPr>
          <p:spPr>
            <a:xfrm>
              <a:off x="509632" y="592"/>
              <a:ext cx="1741500" cy="1044300"/>
            </a:xfrm>
            <a:prstGeom prst="parallelogram">
              <a:avLst>
                <a:gd name="adj" fmla="val 153193"/>
              </a:avLst>
            </a:prstGeom>
            <a:solidFill>
              <a:schemeClr val="dk1"/>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Shape 180"/>
            <p:cNvSpPr/>
            <p:nvPr/>
          </p:nvSpPr>
          <p:spPr>
            <a:xfrm>
              <a:off x="255200" y="592"/>
              <a:ext cx="1741500" cy="1044300"/>
            </a:xfrm>
            <a:prstGeom prst="parallelogram">
              <a:avLst>
                <a:gd name="adj" fmla="val 153193"/>
              </a:avLst>
            </a:prstGeom>
            <a:solidFill>
              <a:schemeClr val="dk1"/>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1" name="Shape 181"/>
          <p:cNvGrpSpPr/>
          <p:nvPr/>
        </p:nvGrpSpPr>
        <p:grpSpPr>
          <a:xfrm>
            <a:off x="905395" y="592"/>
            <a:ext cx="2250363" cy="1044300"/>
            <a:chOff x="905395" y="592"/>
            <a:chExt cx="2250363" cy="1044300"/>
          </a:xfrm>
        </p:grpSpPr>
        <p:sp>
          <p:nvSpPr>
            <p:cNvPr id="182" name="Shape 182"/>
            <p:cNvSpPr/>
            <p:nvPr/>
          </p:nvSpPr>
          <p:spPr>
            <a:xfrm>
              <a:off x="1414258" y="592"/>
              <a:ext cx="1741500" cy="1044300"/>
            </a:xfrm>
            <a:prstGeom prst="parallelogram">
              <a:avLst>
                <a:gd name="adj" fmla="val 153193"/>
              </a:avLst>
            </a:prstGeom>
            <a:solidFill>
              <a:schemeClr val="accent6"/>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Shape 183"/>
            <p:cNvSpPr/>
            <p:nvPr/>
          </p:nvSpPr>
          <p:spPr>
            <a:xfrm>
              <a:off x="1159826" y="592"/>
              <a:ext cx="1741500" cy="1044300"/>
            </a:xfrm>
            <a:prstGeom prst="parallelogram">
              <a:avLst>
                <a:gd name="adj" fmla="val 153193"/>
              </a:avLst>
            </a:prstGeom>
            <a:solidFill>
              <a:schemeClr val="accent6"/>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Shape 184"/>
            <p:cNvSpPr/>
            <p:nvPr/>
          </p:nvSpPr>
          <p:spPr>
            <a:xfrm>
              <a:off x="905395" y="592"/>
              <a:ext cx="1741500" cy="1044300"/>
            </a:xfrm>
            <a:prstGeom prst="parallelogram">
              <a:avLst>
                <a:gd name="adj" fmla="val 153193"/>
              </a:avLst>
            </a:prstGeom>
            <a:solidFill>
              <a:schemeClr val="accent6"/>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5" name="Shape 185"/>
          <p:cNvGrpSpPr/>
          <p:nvPr/>
        </p:nvGrpSpPr>
        <p:grpSpPr>
          <a:xfrm>
            <a:off x="7057468" y="5088"/>
            <a:ext cx="1851282" cy="752108"/>
            <a:chOff x="6917201" y="0"/>
            <a:chExt cx="2227777" cy="863400"/>
          </a:xfrm>
        </p:grpSpPr>
        <p:sp>
          <p:nvSpPr>
            <p:cNvPr id="186" name="Shape 186"/>
            <p:cNvSpPr/>
            <p:nvPr/>
          </p:nvSpPr>
          <p:spPr>
            <a:xfrm>
              <a:off x="7641677"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Shape 187"/>
            <p:cNvSpPr/>
            <p:nvPr/>
          </p:nvSpPr>
          <p:spPr>
            <a:xfrm>
              <a:off x="7279439"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Shape 188"/>
            <p:cNvSpPr/>
            <p:nvPr/>
          </p:nvSpPr>
          <p:spPr>
            <a:xfrm>
              <a:off x="6917201"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9" name="Shape 189"/>
          <p:cNvGrpSpPr/>
          <p:nvPr/>
        </p:nvGrpSpPr>
        <p:grpSpPr>
          <a:xfrm>
            <a:off x="6553032" y="4217852"/>
            <a:ext cx="2389068" cy="925737"/>
            <a:chOff x="6917201" y="0"/>
            <a:chExt cx="2227777" cy="863400"/>
          </a:xfrm>
        </p:grpSpPr>
        <p:sp>
          <p:nvSpPr>
            <p:cNvPr id="190" name="Shape 190"/>
            <p:cNvSpPr/>
            <p:nvPr/>
          </p:nvSpPr>
          <p:spPr>
            <a:xfrm>
              <a:off x="7641677" y="0"/>
              <a:ext cx="1503300" cy="863400"/>
            </a:xfrm>
            <a:prstGeom prst="parallelogram">
              <a:avLst>
                <a:gd name="adj" fmla="val 158024"/>
              </a:avLst>
            </a:prstGeom>
            <a:solidFill>
              <a:schemeClr val="dk1"/>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Shape 191"/>
            <p:cNvSpPr/>
            <p:nvPr/>
          </p:nvSpPr>
          <p:spPr>
            <a:xfrm>
              <a:off x="7279439" y="0"/>
              <a:ext cx="1503300" cy="863400"/>
            </a:xfrm>
            <a:prstGeom prst="parallelogram">
              <a:avLst>
                <a:gd name="adj" fmla="val 158024"/>
              </a:avLst>
            </a:prstGeom>
            <a:solidFill>
              <a:schemeClr val="dk1"/>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Shape 192"/>
            <p:cNvSpPr/>
            <p:nvPr/>
          </p:nvSpPr>
          <p:spPr>
            <a:xfrm>
              <a:off x="6917201" y="0"/>
              <a:ext cx="1503300" cy="863400"/>
            </a:xfrm>
            <a:prstGeom prst="parallelogram">
              <a:avLst>
                <a:gd name="adj" fmla="val 158024"/>
              </a:avLst>
            </a:prstGeom>
            <a:solidFill>
              <a:schemeClr val="dk1"/>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3" name="Shape 193"/>
          <p:cNvGrpSpPr/>
          <p:nvPr/>
        </p:nvGrpSpPr>
        <p:grpSpPr>
          <a:xfrm>
            <a:off x="199149" y="4055652"/>
            <a:ext cx="2795413" cy="1083308"/>
            <a:chOff x="6917201" y="0"/>
            <a:chExt cx="2227777" cy="863400"/>
          </a:xfrm>
        </p:grpSpPr>
        <p:sp>
          <p:nvSpPr>
            <p:cNvPr id="194" name="Shape 194"/>
            <p:cNvSpPr/>
            <p:nvPr/>
          </p:nvSpPr>
          <p:spPr>
            <a:xfrm>
              <a:off x="7641677" y="0"/>
              <a:ext cx="1503300" cy="863400"/>
            </a:xfrm>
            <a:prstGeom prst="parallelogram">
              <a:avLst>
                <a:gd name="adj" fmla="val 158024"/>
              </a:avLst>
            </a:prstGeom>
            <a:solidFill>
              <a:schemeClr val="accent1"/>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Shape 195"/>
            <p:cNvSpPr/>
            <p:nvPr/>
          </p:nvSpPr>
          <p:spPr>
            <a:xfrm>
              <a:off x="7279439" y="0"/>
              <a:ext cx="1503300" cy="863400"/>
            </a:xfrm>
            <a:prstGeom prst="parallelogram">
              <a:avLst>
                <a:gd name="adj" fmla="val 158024"/>
              </a:avLst>
            </a:prstGeom>
            <a:solidFill>
              <a:schemeClr val="accent1"/>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Shape 196"/>
            <p:cNvSpPr/>
            <p:nvPr/>
          </p:nvSpPr>
          <p:spPr>
            <a:xfrm>
              <a:off x="6917201" y="0"/>
              <a:ext cx="1503300" cy="863400"/>
            </a:xfrm>
            <a:prstGeom prst="parallelogram">
              <a:avLst>
                <a:gd name="adj" fmla="val 158024"/>
              </a:avLst>
            </a:prstGeom>
            <a:solidFill>
              <a:schemeClr val="accent1"/>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7" name="Shape 197"/>
          <p:cNvSpPr txBox="1">
            <a:spLocks noGrp="1"/>
          </p:cNvSpPr>
          <p:nvPr>
            <p:ph type="ctrTitle"/>
          </p:nvPr>
        </p:nvSpPr>
        <p:spPr>
          <a:xfrm>
            <a:off x="1858703" y="1822833"/>
            <a:ext cx="5361300" cy="14481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chemeClr val="lt1"/>
              </a:buClr>
              <a:buSzPts val="3800"/>
              <a:buFont typeface="Nunito"/>
              <a:buNone/>
              <a:defRPr sz="3800" b="0" i="0" u="none" strike="noStrike" cap="none">
                <a:solidFill>
                  <a:schemeClr val="lt1"/>
                </a:solidFill>
                <a:latin typeface="Nunito"/>
                <a:ea typeface="Nunito"/>
                <a:cs typeface="Nunito"/>
                <a:sym typeface="Nunito"/>
              </a:defRPr>
            </a:lvl1pPr>
            <a:lvl2pPr lvl="1" indent="0" algn="ctr">
              <a:spcBef>
                <a:spcPts val="0"/>
              </a:spcBef>
              <a:buClr>
                <a:schemeClr val="lt1"/>
              </a:buClr>
              <a:buSzPts val="3800"/>
              <a:buFont typeface="Nunito"/>
              <a:buNone/>
              <a:defRPr sz="3800">
                <a:solidFill>
                  <a:schemeClr val="lt1"/>
                </a:solidFill>
                <a:latin typeface="Nunito"/>
                <a:ea typeface="Nunito"/>
                <a:cs typeface="Nunito"/>
                <a:sym typeface="Nunito"/>
              </a:defRPr>
            </a:lvl2pPr>
            <a:lvl3pPr lvl="2" indent="0" algn="ctr">
              <a:spcBef>
                <a:spcPts val="0"/>
              </a:spcBef>
              <a:buClr>
                <a:schemeClr val="lt1"/>
              </a:buClr>
              <a:buSzPts val="3800"/>
              <a:buFont typeface="Nunito"/>
              <a:buNone/>
              <a:defRPr sz="3800">
                <a:solidFill>
                  <a:schemeClr val="lt1"/>
                </a:solidFill>
                <a:latin typeface="Nunito"/>
                <a:ea typeface="Nunito"/>
                <a:cs typeface="Nunito"/>
                <a:sym typeface="Nunito"/>
              </a:defRPr>
            </a:lvl3pPr>
            <a:lvl4pPr lvl="3" indent="0" algn="ctr">
              <a:spcBef>
                <a:spcPts val="0"/>
              </a:spcBef>
              <a:buClr>
                <a:schemeClr val="lt1"/>
              </a:buClr>
              <a:buSzPts val="3800"/>
              <a:buFont typeface="Nunito"/>
              <a:buNone/>
              <a:defRPr sz="3800">
                <a:solidFill>
                  <a:schemeClr val="lt1"/>
                </a:solidFill>
                <a:latin typeface="Nunito"/>
                <a:ea typeface="Nunito"/>
                <a:cs typeface="Nunito"/>
                <a:sym typeface="Nunito"/>
              </a:defRPr>
            </a:lvl4pPr>
            <a:lvl5pPr lvl="4" indent="0" algn="ctr">
              <a:spcBef>
                <a:spcPts val="0"/>
              </a:spcBef>
              <a:buClr>
                <a:schemeClr val="lt1"/>
              </a:buClr>
              <a:buSzPts val="3800"/>
              <a:buFont typeface="Nunito"/>
              <a:buNone/>
              <a:defRPr sz="3800">
                <a:solidFill>
                  <a:schemeClr val="lt1"/>
                </a:solidFill>
                <a:latin typeface="Nunito"/>
                <a:ea typeface="Nunito"/>
                <a:cs typeface="Nunito"/>
                <a:sym typeface="Nunito"/>
              </a:defRPr>
            </a:lvl5pPr>
            <a:lvl6pPr lvl="5" indent="0" algn="ctr">
              <a:spcBef>
                <a:spcPts val="0"/>
              </a:spcBef>
              <a:buClr>
                <a:schemeClr val="lt1"/>
              </a:buClr>
              <a:buSzPts val="3800"/>
              <a:buFont typeface="Nunito"/>
              <a:buNone/>
              <a:defRPr sz="3800">
                <a:solidFill>
                  <a:schemeClr val="lt1"/>
                </a:solidFill>
                <a:latin typeface="Nunito"/>
                <a:ea typeface="Nunito"/>
                <a:cs typeface="Nunito"/>
                <a:sym typeface="Nunito"/>
              </a:defRPr>
            </a:lvl6pPr>
            <a:lvl7pPr lvl="6" indent="0" algn="ctr">
              <a:spcBef>
                <a:spcPts val="0"/>
              </a:spcBef>
              <a:buClr>
                <a:schemeClr val="lt1"/>
              </a:buClr>
              <a:buSzPts val="3800"/>
              <a:buFont typeface="Nunito"/>
              <a:buNone/>
              <a:defRPr sz="3800">
                <a:solidFill>
                  <a:schemeClr val="lt1"/>
                </a:solidFill>
                <a:latin typeface="Nunito"/>
                <a:ea typeface="Nunito"/>
                <a:cs typeface="Nunito"/>
                <a:sym typeface="Nunito"/>
              </a:defRPr>
            </a:lvl7pPr>
            <a:lvl8pPr lvl="7" indent="0" algn="ctr">
              <a:spcBef>
                <a:spcPts val="0"/>
              </a:spcBef>
              <a:buClr>
                <a:schemeClr val="lt1"/>
              </a:buClr>
              <a:buSzPts val="3800"/>
              <a:buFont typeface="Nunito"/>
              <a:buNone/>
              <a:defRPr sz="3800">
                <a:solidFill>
                  <a:schemeClr val="lt1"/>
                </a:solidFill>
                <a:latin typeface="Nunito"/>
                <a:ea typeface="Nunito"/>
                <a:cs typeface="Nunito"/>
                <a:sym typeface="Nunito"/>
              </a:defRPr>
            </a:lvl8pPr>
            <a:lvl9pPr lvl="8" indent="0" algn="ctr">
              <a:spcBef>
                <a:spcPts val="0"/>
              </a:spcBef>
              <a:buClr>
                <a:schemeClr val="lt1"/>
              </a:buClr>
              <a:buSzPts val="3800"/>
              <a:buFont typeface="Nunito"/>
              <a:buNone/>
              <a:defRPr sz="3800">
                <a:solidFill>
                  <a:schemeClr val="lt1"/>
                </a:solidFill>
                <a:latin typeface="Nunito"/>
                <a:ea typeface="Nunito"/>
                <a:cs typeface="Nunito"/>
                <a:sym typeface="Nunito"/>
              </a:defRPr>
            </a:lvl9pPr>
          </a:lstStyle>
          <a:p>
            <a:endParaRPr/>
          </a:p>
        </p:txBody>
      </p:sp>
      <p:sp>
        <p:nvSpPr>
          <p:cNvPr id="198" name="Shape 198"/>
          <p:cNvSpPr txBox="1">
            <a:spLocks noGrp="1"/>
          </p:cNvSpPr>
          <p:nvPr>
            <p:ph type="subTitle" idx="1"/>
          </p:nvPr>
        </p:nvSpPr>
        <p:spPr>
          <a:xfrm>
            <a:off x="1858700" y="3413158"/>
            <a:ext cx="5361300" cy="522600"/>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9pPr>
          </a:lstStyle>
          <a:p>
            <a:endParaRPr/>
          </a:p>
        </p:txBody>
      </p:sp>
      <p:sp>
        <p:nvSpPr>
          <p:cNvPr id="199" name="Shape 199"/>
          <p:cNvSpPr txBox="1">
            <a:spLocks noGrp="1"/>
          </p:cNvSpPr>
          <p:nvPr>
            <p:ph type="sldNum" idx="12"/>
          </p:nvPr>
        </p:nvSpPr>
        <p:spPr>
          <a:xfrm>
            <a:off x="8390734" y="4543668"/>
            <a:ext cx="548700" cy="393600"/>
          </a:xfrm>
          <a:prstGeom prst="rect">
            <a:avLst/>
          </a:prstGeom>
          <a:no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fld id="{00000000-1234-1234-1234-123412341234}" type="slidenum">
              <a:rPr lang="zh-CN" sz="1400" b="0" i="0" u="none" strike="noStrike" cap="none">
                <a:solidFill>
                  <a:srgbClr val="000000"/>
                </a:solidFill>
                <a:latin typeface="Arial"/>
                <a:ea typeface="Arial"/>
                <a:cs typeface="Arial"/>
                <a:sym typeface="Arial"/>
              </a:rPr>
              <a:t>‹#›</a:t>
            </a:fld>
            <a:endParaRPr lang="zh-C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and body">
    <p:bg>
      <p:bgPr>
        <a:solidFill>
          <a:schemeClr val="dk2"/>
        </a:solidFill>
        <a:effectLst/>
      </p:bgPr>
    </p:bg>
    <p:spTree>
      <p:nvGrpSpPr>
        <p:cNvPr id="1" name="Shape 200"/>
        <p:cNvGrpSpPr/>
        <p:nvPr/>
      </p:nvGrpSpPr>
      <p:grpSpPr>
        <a:xfrm>
          <a:off x="0" y="0"/>
          <a:ext cx="0" cy="0"/>
          <a:chOff x="0" y="0"/>
          <a:chExt cx="0" cy="0"/>
        </a:xfrm>
      </p:grpSpPr>
      <p:sp>
        <p:nvSpPr>
          <p:cNvPr id="201" name="Shape 201"/>
          <p:cNvSpPr/>
          <p:nvPr/>
        </p:nvSpPr>
        <p:spPr>
          <a:xfrm flipH="1">
            <a:off x="3582600" y="1550700"/>
            <a:ext cx="5561400" cy="3592800"/>
          </a:xfrm>
          <a:prstGeom prst="rtTriangle">
            <a:avLst/>
          </a:prstGeom>
          <a:solidFill>
            <a:schemeClr val="lt2"/>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Shape 202"/>
          <p:cNvSpPr/>
          <p:nvPr/>
        </p:nvSpPr>
        <p:spPr>
          <a:xfrm>
            <a:off x="31" y="2824500"/>
            <a:ext cx="7370400" cy="2319000"/>
          </a:xfrm>
          <a:prstGeom prst="rtTriangle">
            <a:avLst/>
          </a:prstGeom>
          <a:solidFill>
            <a:schemeClr val="accent3"/>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Shape 203"/>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Shape 204"/>
          <p:cNvSpPr txBox="1">
            <a:spLocks noGrp="1"/>
          </p:cNvSpPr>
          <p:nvPr>
            <p:ph type="title"/>
          </p:nvPr>
        </p:nvSpPr>
        <p:spPr>
          <a:xfrm>
            <a:off x="819150" y="845600"/>
            <a:ext cx="7505700" cy="9546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1pPr>
            <a:lvl2pPr lvl="1" indent="0">
              <a:spcBef>
                <a:spcPts val="0"/>
              </a:spcBef>
              <a:buClr>
                <a:schemeClr val="lt1"/>
              </a:buClr>
              <a:buSzPts val="3000"/>
              <a:buFont typeface="Nunito"/>
              <a:buNone/>
              <a:defRPr sz="3000">
                <a:solidFill>
                  <a:schemeClr val="lt1"/>
                </a:solidFill>
                <a:latin typeface="Nunito"/>
                <a:ea typeface="Nunito"/>
                <a:cs typeface="Nunito"/>
                <a:sym typeface="Nunito"/>
              </a:defRPr>
            </a:lvl2pPr>
            <a:lvl3pPr lvl="2" indent="0">
              <a:spcBef>
                <a:spcPts val="0"/>
              </a:spcBef>
              <a:buClr>
                <a:schemeClr val="lt1"/>
              </a:buClr>
              <a:buSzPts val="3000"/>
              <a:buFont typeface="Nunito"/>
              <a:buNone/>
              <a:defRPr sz="3000">
                <a:solidFill>
                  <a:schemeClr val="lt1"/>
                </a:solidFill>
                <a:latin typeface="Nunito"/>
                <a:ea typeface="Nunito"/>
                <a:cs typeface="Nunito"/>
                <a:sym typeface="Nunito"/>
              </a:defRPr>
            </a:lvl3pPr>
            <a:lvl4pPr lvl="3" indent="0">
              <a:spcBef>
                <a:spcPts val="0"/>
              </a:spcBef>
              <a:buClr>
                <a:schemeClr val="lt1"/>
              </a:buClr>
              <a:buSzPts val="3000"/>
              <a:buFont typeface="Nunito"/>
              <a:buNone/>
              <a:defRPr sz="3000">
                <a:solidFill>
                  <a:schemeClr val="lt1"/>
                </a:solidFill>
                <a:latin typeface="Nunito"/>
                <a:ea typeface="Nunito"/>
                <a:cs typeface="Nunito"/>
                <a:sym typeface="Nunito"/>
              </a:defRPr>
            </a:lvl4pPr>
            <a:lvl5pPr lvl="4" indent="0">
              <a:spcBef>
                <a:spcPts val="0"/>
              </a:spcBef>
              <a:buClr>
                <a:schemeClr val="lt1"/>
              </a:buClr>
              <a:buSzPts val="3000"/>
              <a:buFont typeface="Nunito"/>
              <a:buNone/>
              <a:defRPr sz="3000">
                <a:solidFill>
                  <a:schemeClr val="lt1"/>
                </a:solidFill>
                <a:latin typeface="Nunito"/>
                <a:ea typeface="Nunito"/>
                <a:cs typeface="Nunito"/>
                <a:sym typeface="Nunito"/>
              </a:defRPr>
            </a:lvl5pPr>
            <a:lvl6pPr lvl="5" indent="0">
              <a:spcBef>
                <a:spcPts val="0"/>
              </a:spcBef>
              <a:buClr>
                <a:schemeClr val="lt1"/>
              </a:buClr>
              <a:buSzPts val="3000"/>
              <a:buFont typeface="Nunito"/>
              <a:buNone/>
              <a:defRPr sz="3000">
                <a:solidFill>
                  <a:schemeClr val="lt1"/>
                </a:solidFill>
                <a:latin typeface="Nunito"/>
                <a:ea typeface="Nunito"/>
                <a:cs typeface="Nunito"/>
                <a:sym typeface="Nunito"/>
              </a:defRPr>
            </a:lvl6pPr>
            <a:lvl7pPr lvl="6" indent="0">
              <a:spcBef>
                <a:spcPts val="0"/>
              </a:spcBef>
              <a:buClr>
                <a:schemeClr val="lt1"/>
              </a:buClr>
              <a:buSzPts val="3000"/>
              <a:buFont typeface="Nunito"/>
              <a:buNone/>
              <a:defRPr sz="3000">
                <a:solidFill>
                  <a:schemeClr val="lt1"/>
                </a:solidFill>
                <a:latin typeface="Nunito"/>
                <a:ea typeface="Nunito"/>
                <a:cs typeface="Nunito"/>
                <a:sym typeface="Nunito"/>
              </a:defRPr>
            </a:lvl7pPr>
            <a:lvl8pPr lvl="7" indent="0">
              <a:spcBef>
                <a:spcPts val="0"/>
              </a:spcBef>
              <a:buClr>
                <a:schemeClr val="lt1"/>
              </a:buClr>
              <a:buSzPts val="3000"/>
              <a:buFont typeface="Nunito"/>
              <a:buNone/>
              <a:defRPr sz="3000">
                <a:solidFill>
                  <a:schemeClr val="lt1"/>
                </a:solidFill>
                <a:latin typeface="Nunito"/>
                <a:ea typeface="Nunito"/>
                <a:cs typeface="Nunito"/>
                <a:sym typeface="Nunito"/>
              </a:defRPr>
            </a:lvl8pPr>
            <a:lvl9pPr lvl="8" indent="0">
              <a:spcBef>
                <a:spcPts val="0"/>
              </a:spcBef>
              <a:buClr>
                <a:schemeClr val="lt1"/>
              </a:buClr>
              <a:buSzPts val="3000"/>
              <a:buFont typeface="Nunito"/>
              <a:buNone/>
              <a:defRPr sz="3000">
                <a:solidFill>
                  <a:schemeClr val="lt1"/>
                </a:solidFill>
                <a:latin typeface="Nunito"/>
                <a:ea typeface="Nunito"/>
                <a:cs typeface="Nunito"/>
                <a:sym typeface="Nunito"/>
              </a:defRPr>
            </a:lvl9pPr>
          </a:lstStyle>
          <a:p>
            <a:endParaRPr/>
          </a:p>
        </p:txBody>
      </p:sp>
      <p:sp>
        <p:nvSpPr>
          <p:cNvPr id="205" name="Shape 205"/>
          <p:cNvSpPr txBox="1">
            <a:spLocks noGrp="1"/>
          </p:cNvSpPr>
          <p:nvPr>
            <p:ph type="body" idx="1"/>
          </p:nvPr>
        </p:nvSpPr>
        <p:spPr>
          <a:xfrm>
            <a:off x="819150" y="1990725"/>
            <a:ext cx="7505700" cy="2448000"/>
          </a:xfrm>
          <a:prstGeom prst="rect">
            <a:avLst/>
          </a:prstGeom>
          <a:noFill/>
          <a:ln>
            <a:noFill/>
          </a:ln>
        </p:spPr>
        <p:txBody>
          <a:bodyPr wrap="square" lIns="91425" tIns="91425" rIns="91425" bIns="91425" anchor="t" anchorCtr="0"/>
          <a:lstStyle>
            <a:lvl1pPr marL="0" marR="0" lvl="0" indent="82550" algn="l" rtl="0">
              <a:lnSpc>
                <a:spcPct val="115000"/>
              </a:lnSpc>
              <a:spcBef>
                <a:spcPts val="0"/>
              </a:spcBef>
              <a:spcAft>
                <a:spcPts val="1600"/>
              </a:spcAft>
              <a:buClr>
                <a:schemeClr val="dk2"/>
              </a:buClr>
              <a:buSzPts val="1300"/>
              <a:buFont typeface="Calibri"/>
              <a:buChar char="●"/>
              <a:defRPr sz="1300" b="0" i="0" u="none" strike="noStrike" cap="none">
                <a:solidFill>
                  <a:schemeClr val="dk2"/>
                </a:solidFill>
                <a:latin typeface="Calibri"/>
                <a:ea typeface="Calibri"/>
                <a:cs typeface="Calibri"/>
                <a:sym typeface="Calibri"/>
              </a:defRPr>
            </a:lvl1pPr>
            <a:lvl2pPr marL="0" marR="0" lvl="1"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2pPr>
            <a:lvl3pPr marL="0" marR="0" lvl="2"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3pPr>
            <a:lvl4pPr marL="0" marR="0" lvl="3"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4pPr>
            <a:lvl5pPr marL="0" marR="0" lvl="4"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5pPr>
            <a:lvl6pPr marL="0" marR="0" lvl="5"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6pPr>
            <a:lvl7pPr marL="0" marR="0" lvl="6"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7pPr>
            <a:lvl8pPr marL="0" marR="0" lvl="7"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8pPr>
            <a:lvl9pPr marL="0" marR="0" lvl="8"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9pPr>
          </a:lstStyle>
          <a:p>
            <a:endParaRPr/>
          </a:p>
        </p:txBody>
      </p:sp>
      <p:sp>
        <p:nvSpPr>
          <p:cNvPr id="206" name="Shape 206"/>
          <p:cNvSpPr txBox="1">
            <a:spLocks noGrp="1"/>
          </p:cNvSpPr>
          <p:nvPr>
            <p:ph type="sldNum" idx="12"/>
          </p:nvPr>
        </p:nvSpPr>
        <p:spPr>
          <a:xfrm>
            <a:off x="8390734" y="4543668"/>
            <a:ext cx="548700" cy="393600"/>
          </a:xfrm>
          <a:prstGeom prst="rect">
            <a:avLst/>
          </a:prstGeom>
          <a:no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fld id="{00000000-1234-1234-1234-123412341234}" type="slidenum">
              <a:rPr lang="zh-CN" sz="1400" b="0" i="0" u="none" strike="noStrike" cap="none">
                <a:solidFill>
                  <a:srgbClr val="000000"/>
                </a:solidFill>
                <a:latin typeface="Arial"/>
                <a:ea typeface="Arial"/>
                <a:cs typeface="Arial"/>
                <a:sym typeface="Arial"/>
              </a:rPr>
              <a:t>‹#›</a:t>
            </a:fld>
            <a:endParaRPr lang="zh-C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accent3"/>
        </a:solidFill>
        <a:effectLst/>
      </p:bgPr>
    </p:bg>
    <p:spTree>
      <p:nvGrpSpPr>
        <p:cNvPr id="1" name="Shape 37"/>
        <p:cNvGrpSpPr/>
        <p:nvPr/>
      </p:nvGrpSpPr>
      <p:grpSpPr>
        <a:xfrm>
          <a:off x="0" y="0"/>
          <a:ext cx="0" cy="0"/>
          <a:chOff x="0" y="0"/>
          <a:chExt cx="0" cy="0"/>
        </a:xfrm>
      </p:grpSpPr>
      <p:sp>
        <p:nvSpPr>
          <p:cNvPr id="38" name="Shape 38"/>
          <p:cNvSpPr/>
          <p:nvPr/>
        </p:nvSpPr>
        <p:spPr>
          <a:xfrm flipH="1">
            <a:off x="4757100" y="2309400"/>
            <a:ext cx="4386900" cy="2834100"/>
          </a:xfrm>
          <a:prstGeom prst="rtTriangle">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grpSp>
        <p:nvGrpSpPr>
          <p:cNvPr id="39" name="Shape 39"/>
          <p:cNvGrpSpPr/>
          <p:nvPr/>
        </p:nvGrpSpPr>
        <p:grpSpPr>
          <a:xfrm>
            <a:off x="5594191" y="3961115"/>
            <a:ext cx="2910145" cy="1182340"/>
            <a:chOff x="6917201" y="0"/>
            <a:chExt cx="2227777" cy="863400"/>
          </a:xfrm>
        </p:grpSpPr>
        <p:sp>
          <p:nvSpPr>
            <p:cNvPr id="40" name="Shape 40"/>
            <p:cNvSpPr/>
            <p:nvPr/>
          </p:nvSpPr>
          <p:spPr>
            <a:xfrm>
              <a:off x="7641677" y="0"/>
              <a:ext cx="1503300" cy="863400"/>
            </a:xfrm>
            <a:prstGeom prst="parallelogram">
              <a:avLst>
                <a:gd name="adj" fmla="val 158024"/>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41" name="Shape 41"/>
            <p:cNvSpPr/>
            <p:nvPr/>
          </p:nvSpPr>
          <p:spPr>
            <a:xfrm>
              <a:off x="7279439" y="0"/>
              <a:ext cx="1503300" cy="863400"/>
            </a:xfrm>
            <a:prstGeom prst="parallelogram">
              <a:avLst>
                <a:gd name="adj" fmla="val 158024"/>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42" name="Shape 42"/>
            <p:cNvSpPr/>
            <p:nvPr/>
          </p:nvSpPr>
          <p:spPr>
            <a:xfrm>
              <a:off x="6917201" y="0"/>
              <a:ext cx="1503300" cy="863400"/>
            </a:xfrm>
            <a:prstGeom prst="parallelogram">
              <a:avLst>
                <a:gd name="adj" fmla="val 158024"/>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grpSp>
      <p:grpSp>
        <p:nvGrpSpPr>
          <p:cNvPr id="43" name="Shape 43"/>
          <p:cNvGrpSpPr/>
          <p:nvPr/>
        </p:nvGrpSpPr>
        <p:grpSpPr>
          <a:xfrm>
            <a:off x="199149" y="2"/>
            <a:ext cx="2795414" cy="1083308"/>
            <a:chOff x="6917201" y="0"/>
            <a:chExt cx="2227777" cy="863400"/>
          </a:xfrm>
        </p:grpSpPr>
        <p:sp>
          <p:nvSpPr>
            <p:cNvPr id="44" name="Shape 44"/>
            <p:cNvSpPr/>
            <p:nvPr/>
          </p:nvSpPr>
          <p:spPr>
            <a:xfrm>
              <a:off x="7641677"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sp>
          <p:nvSpPr>
            <p:cNvPr id="45" name="Shape 45"/>
            <p:cNvSpPr/>
            <p:nvPr/>
          </p:nvSpPr>
          <p:spPr>
            <a:xfrm>
              <a:off x="7279439"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sp>
          <p:nvSpPr>
            <p:cNvPr id="46" name="Shape 46"/>
            <p:cNvSpPr/>
            <p:nvPr/>
          </p:nvSpPr>
          <p:spPr>
            <a:xfrm>
              <a:off x="6917201"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grpSp>
      <p:sp>
        <p:nvSpPr>
          <p:cNvPr id="47" name="Shape 47"/>
          <p:cNvSpPr txBox="1">
            <a:spLocks noGrp="1"/>
          </p:cNvSpPr>
          <p:nvPr>
            <p:ph type="title"/>
          </p:nvPr>
        </p:nvSpPr>
        <p:spPr>
          <a:xfrm>
            <a:off x="1888684" y="1746100"/>
            <a:ext cx="5377500" cy="1646100"/>
          </a:xfrm>
          <a:prstGeom prst="rect">
            <a:avLst/>
          </a:prstGeom>
        </p:spPr>
        <p:txBody>
          <a:bodyPr wrap="square" lIns="91425" tIns="91425" rIns="91425" bIns="91425" anchor="ctr" anchorCtr="0"/>
          <a:lstStyle>
            <a:lvl1pPr lvl="0" algn="ctr">
              <a:spcBef>
                <a:spcPts val="0"/>
              </a:spcBef>
              <a:buClr>
                <a:schemeClr val="dk2"/>
              </a:buClr>
              <a:buSzPts val="3200"/>
              <a:buNone/>
              <a:defRPr sz="3200">
                <a:solidFill>
                  <a:schemeClr val="dk2"/>
                </a:solidFill>
              </a:defRPr>
            </a:lvl1pPr>
            <a:lvl2pPr lvl="1" algn="ctr">
              <a:spcBef>
                <a:spcPts val="0"/>
              </a:spcBef>
              <a:buClr>
                <a:schemeClr val="dk2"/>
              </a:buClr>
              <a:buSzPts val="3200"/>
              <a:buNone/>
              <a:defRPr sz="3200">
                <a:solidFill>
                  <a:schemeClr val="dk2"/>
                </a:solidFill>
              </a:defRPr>
            </a:lvl2pPr>
            <a:lvl3pPr lvl="2" algn="ctr">
              <a:spcBef>
                <a:spcPts val="0"/>
              </a:spcBef>
              <a:buClr>
                <a:schemeClr val="dk2"/>
              </a:buClr>
              <a:buSzPts val="3200"/>
              <a:buNone/>
              <a:defRPr sz="3200">
                <a:solidFill>
                  <a:schemeClr val="dk2"/>
                </a:solidFill>
              </a:defRPr>
            </a:lvl3pPr>
            <a:lvl4pPr lvl="3" algn="ctr">
              <a:spcBef>
                <a:spcPts val="0"/>
              </a:spcBef>
              <a:buClr>
                <a:schemeClr val="dk2"/>
              </a:buClr>
              <a:buSzPts val="3200"/>
              <a:buNone/>
              <a:defRPr sz="3200">
                <a:solidFill>
                  <a:schemeClr val="dk2"/>
                </a:solidFill>
              </a:defRPr>
            </a:lvl4pPr>
            <a:lvl5pPr lvl="4" algn="ctr">
              <a:spcBef>
                <a:spcPts val="0"/>
              </a:spcBef>
              <a:buClr>
                <a:schemeClr val="dk2"/>
              </a:buClr>
              <a:buSzPts val="3200"/>
              <a:buNone/>
              <a:defRPr sz="3200">
                <a:solidFill>
                  <a:schemeClr val="dk2"/>
                </a:solidFill>
              </a:defRPr>
            </a:lvl5pPr>
            <a:lvl6pPr lvl="5" algn="ctr">
              <a:spcBef>
                <a:spcPts val="0"/>
              </a:spcBef>
              <a:buClr>
                <a:schemeClr val="dk2"/>
              </a:buClr>
              <a:buSzPts val="3200"/>
              <a:buNone/>
              <a:defRPr sz="3200">
                <a:solidFill>
                  <a:schemeClr val="dk2"/>
                </a:solidFill>
              </a:defRPr>
            </a:lvl6pPr>
            <a:lvl7pPr lvl="6" algn="ctr">
              <a:spcBef>
                <a:spcPts val="0"/>
              </a:spcBef>
              <a:buClr>
                <a:schemeClr val="dk2"/>
              </a:buClr>
              <a:buSzPts val="3200"/>
              <a:buNone/>
              <a:defRPr sz="3200">
                <a:solidFill>
                  <a:schemeClr val="dk2"/>
                </a:solidFill>
              </a:defRPr>
            </a:lvl7pPr>
            <a:lvl8pPr lvl="7" algn="ctr">
              <a:spcBef>
                <a:spcPts val="0"/>
              </a:spcBef>
              <a:buClr>
                <a:schemeClr val="dk2"/>
              </a:buClr>
              <a:buSzPts val="3200"/>
              <a:buNone/>
              <a:defRPr sz="3200">
                <a:solidFill>
                  <a:schemeClr val="dk2"/>
                </a:solidFill>
              </a:defRPr>
            </a:lvl8pPr>
            <a:lvl9pPr lvl="8" algn="ctr">
              <a:spcBef>
                <a:spcPts val="0"/>
              </a:spcBef>
              <a:buClr>
                <a:schemeClr val="dk2"/>
              </a:buClr>
              <a:buSzPts val="3200"/>
              <a:buNone/>
              <a:defRPr sz="3200">
                <a:solidFill>
                  <a:schemeClr val="dk2"/>
                </a:solidFill>
              </a:defRPr>
            </a:lvl9pPr>
          </a:lstStyle>
          <a:p>
            <a:endParaRPr/>
          </a:p>
        </p:txBody>
      </p:sp>
      <p:sp>
        <p:nvSpPr>
          <p:cNvPr id="48" name="Shape 48"/>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zh-CN"/>
              <a:t>‹#›</a:t>
            </a:fld>
            <a:endParaRPr lang="zh-C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accent3"/>
        </a:solidFill>
        <a:effectLst/>
      </p:bgPr>
    </p:bg>
    <p:spTree>
      <p:nvGrpSpPr>
        <p:cNvPr id="1" name="Shape 207"/>
        <p:cNvGrpSpPr/>
        <p:nvPr/>
      </p:nvGrpSpPr>
      <p:grpSpPr>
        <a:xfrm>
          <a:off x="0" y="0"/>
          <a:ext cx="0" cy="0"/>
          <a:chOff x="0" y="0"/>
          <a:chExt cx="0" cy="0"/>
        </a:xfrm>
      </p:grpSpPr>
      <p:sp>
        <p:nvSpPr>
          <p:cNvPr id="208" name="Shape 208"/>
          <p:cNvSpPr/>
          <p:nvPr/>
        </p:nvSpPr>
        <p:spPr>
          <a:xfrm flipH="1">
            <a:off x="4757100" y="2309400"/>
            <a:ext cx="4386900" cy="2834100"/>
          </a:xfrm>
          <a:prstGeom prst="rtTriangle">
            <a:avLst/>
          </a:prstGeom>
          <a:solidFill>
            <a:schemeClr val="dk1"/>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09" name="Shape 209"/>
          <p:cNvGrpSpPr/>
          <p:nvPr/>
        </p:nvGrpSpPr>
        <p:grpSpPr>
          <a:xfrm>
            <a:off x="5594190" y="3961115"/>
            <a:ext cx="2910144" cy="1182340"/>
            <a:chOff x="6917201" y="0"/>
            <a:chExt cx="2227777" cy="863400"/>
          </a:xfrm>
        </p:grpSpPr>
        <p:sp>
          <p:nvSpPr>
            <p:cNvPr id="210" name="Shape 210"/>
            <p:cNvSpPr/>
            <p:nvPr/>
          </p:nvSpPr>
          <p:spPr>
            <a:xfrm>
              <a:off x="7641677" y="0"/>
              <a:ext cx="1503300" cy="863400"/>
            </a:xfrm>
            <a:prstGeom prst="parallelogram">
              <a:avLst>
                <a:gd name="adj" fmla="val 158024"/>
              </a:avLst>
            </a:prstGeom>
            <a:solidFill>
              <a:schemeClr val="accent3"/>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Shape 211"/>
            <p:cNvSpPr/>
            <p:nvPr/>
          </p:nvSpPr>
          <p:spPr>
            <a:xfrm>
              <a:off x="7279439" y="0"/>
              <a:ext cx="1503300" cy="863400"/>
            </a:xfrm>
            <a:prstGeom prst="parallelogram">
              <a:avLst>
                <a:gd name="adj" fmla="val 158024"/>
              </a:avLst>
            </a:prstGeom>
            <a:solidFill>
              <a:schemeClr val="accent3"/>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Shape 212"/>
            <p:cNvSpPr/>
            <p:nvPr/>
          </p:nvSpPr>
          <p:spPr>
            <a:xfrm>
              <a:off x="6917201" y="0"/>
              <a:ext cx="1503300" cy="863400"/>
            </a:xfrm>
            <a:prstGeom prst="parallelogram">
              <a:avLst>
                <a:gd name="adj" fmla="val 158024"/>
              </a:avLst>
            </a:prstGeom>
            <a:solidFill>
              <a:schemeClr val="accent3"/>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3" name="Shape 213"/>
          <p:cNvGrpSpPr/>
          <p:nvPr/>
        </p:nvGrpSpPr>
        <p:grpSpPr>
          <a:xfrm>
            <a:off x="199149" y="2"/>
            <a:ext cx="2795413" cy="1083308"/>
            <a:chOff x="6917201" y="0"/>
            <a:chExt cx="2227777" cy="863400"/>
          </a:xfrm>
        </p:grpSpPr>
        <p:sp>
          <p:nvSpPr>
            <p:cNvPr id="214" name="Shape 214"/>
            <p:cNvSpPr/>
            <p:nvPr/>
          </p:nvSpPr>
          <p:spPr>
            <a:xfrm>
              <a:off x="7641677"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Shape 215"/>
            <p:cNvSpPr/>
            <p:nvPr/>
          </p:nvSpPr>
          <p:spPr>
            <a:xfrm>
              <a:off x="7279439"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Shape 216"/>
            <p:cNvSpPr/>
            <p:nvPr/>
          </p:nvSpPr>
          <p:spPr>
            <a:xfrm>
              <a:off x="6917201"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7" name="Shape 217"/>
          <p:cNvSpPr txBox="1">
            <a:spLocks noGrp="1"/>
          </p:cNvSpPr>
          <p:nvPr>
            <p:ph type="title"/>
          </p:nvPr>
        </p:nvSpPr>
        <p:spPr>
          <a:xfrm>
            <a:off x="1888684" y="1746100"/>
            <a:ext cx="5377500" cy="16461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chemeClr val="dk2"/>
              </a:buClr>
              <a:buSzPts val="3200"/>
              <a:buFont typeface="Nunito"/>
              <a:buNone/>
              <a:defRPr sz="3200" b="0" i="0" u="none" strike="noStrike" cap="none">
                <a:solidFill>
                  <a:schemeClr val="dk2"/>
                </a:solidFill>
                <a:latin typeface="Nunito"/>
                <a:ea typeface="Nunito"/>
                <a:cs typeface="Nunito"/>
                <a:sym typeface="Nunito"/>
              </a:defRPr>
            </a:lvl1pPr>
            <a:lvl2pPr lvl="1" indent="0" algn="ctr">
              <a:spcBef>
                <a:spcPts val="0"/>
              </a:spcBef>
              <a:buClr>
                <a:schemeClr val="dk2"/>
              </a:buClr>
              <a:buSzPts val="3200"/>
              <a:buFont typeface="Nunito"/>
              <a:buNone/>
              <a:defRPr sz="3200">
                <a:solidFill>
                  <a:schemeClr val="dk2"/>
                </a:solidFill>
                <a:latin typeface="Nunito"/>
                <a:ea typeface="Nunito"/>
                <a:cs typeface="Nunito"/>
                <a:sym typeface="Nunito"/>
              </a:defRPr>
            </a:lvl2pPr>
            <a:lvl3pPr lvl="2" indent="0" algn="ctr">
              <a:spcBef>
                <a:spcPts val="0"/>
              </a:spcBef>
              <a:buClr>
                <a:schemeClr val="dk2"/>
              </a:buClr>
              <a:buSzPts val="3200"/>
              <a:buFont typeface="Nunito"/>
              <a:buNone/>
              <a:defRPr sz="3200">
                <a:solidFill>
                  <a:schemeClr val="dk2"/>
                </a:solidFill>
                <a:latin typeface="Nunito"/>
                <a:ea typeface="Nunito"/>
                <a:cs typeface="Nunito"/>
                <a:sym typeface="Nunito"/>
              </a:defRPr>
            </a:lvl3pPr>
            <a:lvl4pPr lvl="3" indent="0" algn="ctr">
              <a:spcBef>
                <a:spcPts val="0"/>
              </a:spcBef>
              <a:buClr>
                <a:schemeClr val="dk2"/>
              </a:buClr>
              <a:buSzPts val="3200"/>
              <a:buFont typeface="Nunito"/>
              <a:buNone/>
              <a:defRPr sz="3200">
                <a:solidFill>
                  <a:schemeClr val="dk2"/>
                </a:solidFill>
                <a:latin typeface="Nunito"/>
                <a:ea typeface="Nunito"/>
                <a:cs typeface="Nunito"/>
                <a:sym typeface="Nunito"/>
              </a:defRPr>
            </a:lvl4pPr>
            <a:lvl5pPr lvl="4" indent="0" algn="ctr">
              <a:spcBef>
                <a:spcPts val="0"/>
              </a:spcBef>
              <a:buClr>
                <a:schemeClr val="dk2"/>
              </a:buClr>
              <a:buSzPts val="3200"/>
              <a:buFont typeface="Nunito"/>
              <a:buNone/>
              <a:defRPr sz="3200">
                <a:solidFill>
                  <a:schemeClr val="dk2"/>
                </a:solidFill>
                <a:latin typeface="Nunito"/>
                <a:ea typeface="Nunito"/>
                <a:cs typeface="Nunito"/>
                <a:sym typeface="Nunito"/>
              </a:defRPr>
            </a:lvl5pPr>
            <a:lvl6pPr lvl="5" indent="0" algn="ctr">
              <a:spcBef>
                <a:spcPts val="0"/>
              </a:spcBef>
              <a:buClr>
                <a:schemeClr val="dk2"/>
              </a:buClr>
              <a:buSzPts val="3200"/>
              <a:buFont typeface="Nunito"/>
              <a:buNone/>
              <a:defRPr sz="3200">
                <a:solidFill>
                  <a:schemeClr val="dk2"/>
                </a:solidFill>
                <a:latin typeface="Nunito"/>
                <a:ea typeface="Nunito"/>
                <a:cs typeface="Nunito"/>
                <a:sym typeface="Nunito"/>
              </a:defRPr>
            </a:lvl6pPr>
            <a:lvl7pPr lvl="6" indent="0" algn="ctr">
              <a:spcBef>
                <a:spcPts val="0"/>
              </a:spcBef>
              <a:buClr>
                <a:schemeClr val="dk2"/>
              </a:buClr>
              <a:buSzPts val="3200"/>
              <a:buFont typeface="Nunito"/>
              <a:buNone/>
              <a:defRPr sz="3200">
                <a:solidFill>
                  <a:schemeClr val="dk2"/>
                </a:solidFill>
                <a:latin typeface="Nunito"/>
                <a:ea typeface="Nunito"/>
                <a:cs typeface="Nunito"/>
                <a:sym typeface="Nunito"/>
              </a:defRPr>
            </a:lvl7pPr>
            <a:lvl8pPr lvl="7" indent="0" algn="ctr">
              <a:spcBef>
                <a:spcPts val="0"/>
              </a:spcBef>
              <a:buClr>
                <a:schemeClr val="dk2"/>
              </a:buClr>
              <a:buSzPts val="3200"/>
              <a:buFont typeface="Nunito"/>
              <a:buNone/>
              <a:defRPr sz="3200">
                <a:solidFill>
                  <a:schemeClr val="dk2"/>
                </a:solidFill>
                <a:latin typeface="Nunito"/>
                <a:ea typeface="Nunito"/>
                <a:cs typeface="Nunito"/>
                <a:sym typeface="Nunito"/>
              </a:defRPr>
            </a:lvl8pPr>
            <a:lvl9pPr lvl="8" indent="0" algn="ctr">
              <a:spcBef>
                <a:spcPts val="0"/>
              </a:spcBef>
              <a:buClr>
                <a:schemeClr val="dk2"/>
              </a:buClr>
              <a:buSzPts val="3200"/>
              <a:buFont typeface="Nunito"/>
              <a:buNone/>
              <a:defRPr sz="3200">
                <a:solidFill>
                  <a:schemeClr val="dk2"/>
                </a:solidFill>
                <a:latin typeface="Nunito"/>
                <a:ea typeface="Nunito"/>
                <a:cs typeface="Nunito"/>
                <a:sym typeface="Nunito"/>
              </a:defRPr>
            </a:lvl9pPr>
          </a:lstStyle>
          <a:p>
            <a:endParaRPr/>
          </a:p>
        </p:txBody>
      </p:sp>
      <p:sp>
        <p:nvSpPr>
          <p:cNvPr id="218" name="Shape 218"/>
          <p:cNvSpPr txBox="1">
            <a:spLocks noGrp="1"/>
          </p:cNvSpPr>
          <p:nvPr>
            <p:ph type="sldNum" idx="12"/>
          </p:nvPr>
        </p:nvSpPr>
        <p:spPr>
          <a:xfrm>
            <a:off x="8390734" y="4543668"/>
            <a:ext cx="548700" cy="393600"/>
          </a:xfrm>
          <a:prstGeom prst="rect">
            <a:avLst/>
          </a:prstGeom>
          <a:no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fld id="{00000000-1234-1234-1234-123412341234}" type="slidenum">
              <a:rPr lang="zh-CN" sz="1400" b="0" i="0" u="none" strike="noStrike" cap="none">
                <a:solidFill>
                  <a:srgbClr val="000000"/>
                </a:solidFill>
                <a:latin typeface="Arial"/>
                <a:ea typeface="Arial"/>
                <a:cs typeface="Arial"/>
                <a:sym typeface="Arial"/>
              </a:rPr>
              <a:t>‹#›</a:t>
            </a:fld>
            <a:endParaRPr lang="zh-C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bg>
      <p:bgPr>
        <a:solidFill>
          <a:schemeClr val="dk2"/>
        </a:solidFill>
        <a:effectLst/>
      </p:bgPr>
    </p:bg>
    <p:spTree>
      <p:nvGrpSpPr>
        <p:cNvPr id="1" name="Shape 219"/>
        <p:cNvGrpSpPr/>
        <p:nvPr/>
      </p:nvGrpSpPr>
      <p:grpSpPr>
        <a:xfrm>
          <a:off x="0" y="0"/>
          <a:ext cx="0" cy="0"/>
          <a:chOff x="0" y="0"/>
          <a:chExt cx="0" cy="0"/>
        </a:xfrm>
      </p:grpSpPr>
      <p:sp>
        <p:nvSpPr>
          <p:cNvPr id="220" name="Shape 220"/>
          <p:cNvSpPr/>
          <p:nvPr/>
        </p:nvSpPr>
        <p:spPr>
          <a:xfrm flipH="1">
            <a:off x="3582600" y="1550700"/>
            <a:ext cx="5561400" cy="3592800"/>
          </a:xfrm>
          <a:prstGeom prst="rtTriangle">
            <a:avLst/>
          </a:prstGeom>
          <a:solidFill>
            <a:schemeClr val="lt2"/>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Shape 221"/>
          <p:cNvSpPr/>
          <p:nvPr/>
        </p:nvSpPr>
        <p:spPr>
          <a:xfrm>
            <a:off x="31" y="2824500"/>
            <a:ext cx="7370400" cy="2319000"/>
          </a:xfrm>
          <a:prstGeom prst="rtTriangle">
            <a:avLst/>
          </a:prstGeom>
          <a:solidFill>
            <a:schemeClr val="accent3"/>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Shape 222"/>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Shape 223"/>
          <p:cNvSpPr txBox="1">
            <a:spLocks noGrp="1"/>
          </p:cNvSpPr>
          <p:nvPr>
            <p:ph type="title"/>
          </p:nvPr>
        </p:nvSpPr>
        <p:spPr>
          <a:xfrm>
            <a:off x="819150" y="845600"/>
            <a:ext cx="7505700" cy="9546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1pPr>
            <a:lvl2pPr lvl="1" indent="0">
              <a:spcBef>
                <a:spcPts val="0"/>
              </a:spcBef>
              <a:buClr>
                <a:schemeClr val="lt1"/>
              </a:buClr>
              <a:buSzPts val="3000"/>
              <a:buFont typeface="Nunito"/>
              <a:buNone/>
              <a:defRPr sz="3000">
                <a:solidFill>
                  <a:schemeClr val="lt1"/>
                </a:solidFill>
                <a:latin typeface="Nunito"/>
                <a:ea typeface="Nunito"/>
                <a:cs typeface="Nunito"/>
                <a:sym typeface="Nunito"/>
              </a:defRPr>
            </a:lvl2pPr>
            <a:lvl3pPr lvl="2" indent="0">
              <a:spcBef>
                <a:spcPts val="0"/>
              </a:spcBef>
              <a:buClr>
                <a:schemeClr val="lt1"/>
              </a:buClr>
              <a:buSzPts val="3000"/>
              <a:buFont typeface="Nunito"/>
              <a:buNone/>
              <a:defRPr sz="3000">
                <a:solidFill>
                  <a:schemeClr val="lt1"/>
                </a:solidFill>
                <a:latin typeface="Nunito"/>
                <a:ea typeface="Nunito"/>
                <a:cs typeface="Nunito"/>
                <a:sym typeface="Nunito"/>
              </a:defRPr>
            </a:lvl3pPr>
            <a:lvl4pPr lvl="3" indent="0">
              <a:spcBef>
                <a:spcPts val="0"/>
              </a:spcBef>
              <a:buClr>
                <a:schemeClr val="lt1"/>
              </a:buClr>
              <a:buSzPts val="3000"/>
              <a:buFont typeface="Nunito"/>
              <a:buNone/>
              <a:defRPr sz="3000">
                <a:solidFill>
                  <a:schemeClr val="lt1"/>
                </a:solidFill>
                <a:latin typeface="Nunito"/>
                <a:ea typeface="Nunito"/>
                <a:cs typeface="Nunito"/>
                <a:sym typeface="Nunito"/>
              </a:defRPr>
            </a:lvl4pPr>
            <a:lvl5pPr lvl="4" indent="0">
              <a:spcBef>
                <a:spcPts val="0"/>
              </a:spcBef>
              <a:buClr>
                <a:schemeClr val="lt1"/>
              </a:buClr>
              <a:buSzPts val="3000"/>
              <a:buFont typeface="Nunito"/>
              <a:buNone/>
              <a:defRPr sz="3000">
                <a:solidFill>
                  <a:schemeClr val="lt1"/>
                </a:solidFill>
                <a:latin typeface="Nunito"/>
                <a:ea typeface="Nunito"/>
                <a:cs typeface="Nunito"/>
                <a:sym typeface="Nunito"/>
              </a:defRPr>
            </a:lvl5pPr>
            <a:lvl6pPr lvl="5" indent="0">
              <a:spcBef>
                <a:spcPts val="0"/>
              </a:spcBef>
              <a:buClr>
                <a:schemeClr val="lt1"/>
              </a:buClr>
              <a:buSzPts val="3000"/>
              <a:buFont typeface="Nunito"/>
              <a:buNone/>
              <a:defRPr sz="3000">
                <a:solidFill>
                  <a:schemeClr val="lt1"/>
                </a:solidFill>
                <a:latin typeface="Nunito"/>
                <a:ea typeface="Nunito"/>
                <a:cs typeface="Nunito"/>
                <a:sym typeface="Nunito"/>
              </a:defRPr>
            </a:lvl6pPr>
            <a:lvl7pPr lvl="6" indent="0">
              <a:spcBef>
                <a:spcPts val="0"/>
              </a:spcBef>
              <a:buClr>
                <a:schemeClr val="lt1"/>
              </a:buClr>
              <a:buSzPts val="3000"/>
              <a:buFont typeface="Nunito"/>
              <a:buNone/>
              <a:defRPr sz="3000">
                <a:solidFill>
                  <a:schemeClr val="lt1"/>
                </a:solidFill>
                <a:latin typeface="Nunito"/>
                <a:ea typeface="Nunito"/>
                <a:cs typeface="Nunito"/>
                <a:sym typeface="Nunito"/>
              </a:defRPr>
            </a:lvl7pPr>
            <a:lvl8pPr lvl="7" indent="0">
              <a:spcBef>
                <a:spcPts val="0"/>
              </a:spcBef>
              <a:buClr>
                <a:schemeClr val="lt1"/>
              </a:buClr>
              <a:buSzPts val="3000"/>
              <a:buFont typeface="Nunito"/>
              <a:buNone/>
              <a:defRPr sz="3000">
                <a:solidFill>
                  <a:schemeClr val="lt1"/>
                </a:solidFill>
                <a:latin typeface="Nunito"/>
                <a:ea typeface="Nunito"/>
                <a:cs typeface="Nunito"/>
                <a:sym typeface="Nunito"/>
              </a:defRPr>
            </a:lvl8pPr>
            <a:lvl9pPr lvl="8" indent="0">
              <a:spcBef>
                <a:spcPts val="0"/>
              </a:spcBef>
              <a:buClr>
                <a:schemeClr val="lt1"/>
              </a:buClr>
              <a:buSzPts val="3000"/>
              <a:buFont typeface="Nunito"/>
              <a:buNone/>
              <a:defRPr sz="3000">
                <a:solidFill>
                  <a:schemeClr val="lt1"/>
                </a:solidFill>
                <a:latin typeface="Nunito"/>
                <a:ea typeface="Nunito"/>
                <a:cs typeface="Nunito"/>
                <a:sym typeface="Nunito"/>
              </a:defRPr>
            </a:lvl9pPr>
          </a:lstStyle>
          <a:p>
            <a:endParaRPr/>
          </a:p>
        </p:txBody>
      </p:sp>
      <p:sp>
        <p:nvSpPr>
          <p:cNvPr id="224" name="Shape 224"/>
          <p:cNvSpPr txBox="1">
            <a:spLocks noGrp="1"/>
          </p:cNvSpPr>
          <p:nvPr>
            <p:ph type="sldNum" idx="12"/>
          </p:nvPr>
        </p:nvSpPr>
        <p:spPr>
          <a:xfrm>
            <a:off x="8390734" y="4543668"/>
            <a:ext cx="548700" cy="393600"/>
          </a:xfrm>
          <a:prstGeom prst="rect">
            <a:avLst/>
          </a:prstGeom>
          <a:no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fld id="{00000000-1234-1234-1234-123412341234}" type="slidenum">
              <a:rPr lang="zh-CN" sz="1400" b="0" i="0" u="none" strike="noStrike" cap="none">
                <a:solidFill>
                  <a:srgbClr val="000000"/>
                </a:solidFill>
                <a:latin typeface="Arial"/>
                <a:ea typeface="Arial"/>
                <a:cs typeface="Arial"/>
                <a:sym typeface="Arial"/>
              </a:rPr>
              <a:t>‹#›</a:t>
            </a:fld>
            <a:endParaRPr lang="zh-C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Main point">
    <p:bg>
      <p:bgPr>
        <a:solidFill>
          <a:schemeClr val="accent1"/>
        </a:solidFill>
        <a:effectLst/>
      </p:bgPr>
    </p:bg>
    <p:spTree>
      <p:nvGrpSpPr>
        <p:cNvPr id="1" name="Shape 225"/>
        <p:cNvGrpSpPr/>
        <p:nvPr/>
      </p:nvGrpSpPr>
      <p:grpSpPr>
        <a:xfrm>
          <a:off x="0" y="0"/>
          <a:ext cx="0" cy="0"/>
          <a:chOff x="0" y="0"/>
          <a:chExt cx="0" cy="0"/>
        </a:xfrm>
      </p:grpSpPr>
      <p:sp>
        <p:nvSpPr>
          <p:cNvPr id="226" name="Shape 226"/>
          <p:cNvSpPr/>
          <p:nvPr/>
        </p:nvSpPr>
        <p:spPr>
          <a:xfrm>
            <a:off x="0" y="2823144"/>
            <a:ext cx="7369200" cy="2316900"/>
          </a:xfrm>
          <a:prstGeom prst="rtTriangle">
            <a:avLst/>
          </a:prstGeom>
          <a:solidFill>
            <a:schemeClr val="accent6"/>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Shape 227"/>
          <p:cNvSpPr/>
          <p:nvPr/>
        </p:nvSpPr>
        <p:spPr>
          <a:xfrm flipH="1">
            <a:off x="3583210" y="1554113"/>
            <a:ext cx="5560500" cy="3589500"/>
          </a:xfrm>
          <a:prstGeom prst="rtTriangle">
            <a:avLst/>
          </a:prstGeom>
          <a:solidFill>
            <a:schemeClr val="lt2"/>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28" name="Shape 228"/>
          <p:cNvGrpSpPr/>
          <p:nvPr/>
        </p:nvGrpSpPr>
        <p:grpSpPr>
          <a:xfrm>
            <a:off x="255991" y="-118"/>
            <a:ext cx="2251347" cy="1043408"/>
            <a:chOff x="3961956" y="4383950"/>
            <a:chExt cx="1160548" cy="548700"/>
          </a:xfrm>
        </p:grpSpPr>
        <p:sp>
          <p:nvSpPr>
            <p:cNvPr id="229" name="Shape 229"/>
            <p:cNvSpPr/>
            <p:nvPr/>
          </p:nvSpPr>
          <p:spPr>
            <a:xfrm>
              <a:off x="4224904" y="4383950"/>
              <a:ext cx="897600" cy="548700"/>
            </a:xfrm>
            <a:prstGeom prst="parallelogram">
              <a:avLst>
                <a:gd name="adj" fmla="val 153193"/>
              </a:avLst>
            </a:prstGeom>
            <a:solidFill>
              <a:schemeClr val="dk1"/>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Shape 230"/>
            <p:cNvSpPr/>
            <p:nvPr/>
          </p:nvSpPr>
          <p:spPr>
            <a:xfrm>
              <a:off x="4093430" y="4383950"/>
              <a:ext cx="897600" cy="548700"/>
            </a:xfrm>
            <a:prstGeom prst="parallelogram">
              <a:avLst>
                <a:gd name="adj" fmla="val 153193"/>
              </a:avLst>
            </a:prstGeom>
            <a:solidFill>
              <a:schemeClr val="dk1"/>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Shape 231"/>
            <p:cNvSpPr/>
            <p:nvPr/>
          </p:nvSpPr>
          <p:spPr>
            <a:xfrm>
              <a:off x="3961956" y="4383950"/>
              <a:ext cx="897600" cy="548700"/>
            </a:xfrm>
            <a:prstGeom prst="parallelogram">
              <a:avLst>
                <a:gd name="adj" fmla="val 153193"/>
              </a:avLst>
            </a:prstGeom>
            <a:solidFill>
              <a:schemeClr val="dk1"/>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32" name="Shape 232"/>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33" name="Shape 233"/>
          <p:cNvGrpSpPr/>
          <p:nvPr/>
        </p:nvGrpSpPr>
        <p:grpSpPr>
          <a:xfrm>
            <a:off x="34934" y="4522125"/>
            <a:ext cx="1593306" cy="617072"/>
            <a:chOff x="6917201" y="0"/>
            <a:chExt cx="2227777" cy="863400"/>
          </a:xfrm>
        </p:grpSpPr>
        <p:sp>
          <p:nvSpPr>
            <p:cNvPr id="234" name="Shape 234"/>
            <p:cNvSpPr/>
            <p:nvPr/>
          </p:nvSpPr>
          <p:spPr>
            <a:xfrm>
              <a:off x="7641677" y="0"/>
              <a:ext cx="1503300" cy="863400"/>
            </a:xfrm>
            <a:prstGeom prst="parallelogram">
              <a:avLst>
                <a:gd name="adj" fmla="val 158024"/>
              </a:avLst>
            </a:prstGeom>
            <a:solidFill>
              <a:schemeClr val="accent6"/>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Shape 235"/>
            <p:cNvSpPr/>
            <p:nvPr/>
          </p:nvSpPr>
          <p:spPr>
            <a:xfrm>
              <a:off x="7279439" y="0"/>
              <a:ext cx="1503300" cy="863400"/>
            </a:xfrm>
            <a:prstGeom prst="parallelogram">
              <a:avLst>
                <a:gd name="adj" fmla="val 158024"/>
              </a:avLst>
            </a:prstGeom>
            <a:solidFill>
              <a:schemeClr val="accent6"/>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Shape 236"/>
            <p:cNvSpPr/>
            <p:nvPr/>
          </p:nvSpPr>
          <p:spPr>
            <a:xfrm>
              <a:off x="6917201" y="0"/>
              <a:ext cx="1503300" cy="863400"/>
            </a:xfrm>
            <a:prstGeom prst="parallelogram">
              <a:avLst>
                <a:gd name="adj" fmla="val 158024"/>
              </a:avLst>
            </a:prstGeom>
            <a:solidFill>
              <a:schemeClr val="accent6"/>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7" name="Shape 237"/>
          <p:cNvGrpSpPr/>
          <p:nvPr/>
        </p:nvGrpSpPr>
        <p:grpSpPr>
          <a:xfrm>
            <a:off x="5886353" y="1243"/>
            <a:ext cx="3257454" cy="1261514"/>
            <a:chOff x="6917201" y="0"/>
            <a:chExt cx="2227777" cy="863400"/>
          </a:xfrm>
        </p:grpSpPr>
        <p:sp>
          <p:nvSpPr>
            <p:cNvPr id="238" name="Shape 238"/>
            <p:cNvSpPr/>
            <p:nvPr/>
          </p:nvSpPr>
          <p:spPr>
            <a:xfrm>
              <a:off x="7641677" y="0"/>
              <a:ext cx="1503300" cy="863400"/>
            </a:xfrm>
            <a:prstGeom prst="parallelogram">
              <a:avLst>
                <a:gd name="adj" fmla="val 158024"/>
              </a:avLst>
            </a:prstGeom>
            <a:solidFill>
              <a:schemeClr val="accent1"/>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Shape 239"/>
            <p:cNvSpPr/>
            <p:nvPr/>
          </p:nvSpPr>
          <p:spPr>
            <a:xfrm>
              <a:off x="7279439" y="0"/>
              <a:ext cx="1503300" cy="863400"/>
            </a:xfrm>
            <a:prstGeom prst="parallelogram">
              <a:avLst>
                <a:gd name="adj" fmla="val 158024"/>
              </a:avLst>
            </a:prstGeom>
            <a:solidFill>
              <a:schemeClr val="accent1"/>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Shape 240"/>
            <p:cNvSpPr/>
            <p:nvPr/>
          </p:nvSpPr>
          <p:spPr>
            <a:xfrm>
              <a:off x="6917201" y="0"/>
              <a:ext cx="1503300" cy="863400"/>
            </a:xfrm>
            <a:prstGeom prst="parallelogram">
              <a:avLst>
                <a:gd name="adj" fmla="val 158024"/>
              </a:avLst>
            </a:prstGeom>
            <a:solidFill>
              <a:schemeClr val="accent1"/>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41" name="Shape 241"/>
          <p:cNvSpPr txBox="1">
            <a:spLocks noGrp="1"/>
          </p:cNvSpPr>
          <p:nvPr>
            <p:ph type="title"/>
          </p:nvPr>
        </p:nvSpPr>
        <p:spPr>
          <a:xfrm>
            <a:off x="1393929" y="1301146"/>
            <a:ext cx="6366900" cy="25392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chemeClr val="lt1"/>
              </a:buClr>
              <a:buSzPts val="3200"/>
              <a:buFont typeface="Nunito"/>
              <a:buNone/>
              <a:defRPr sz="3200" b="0" i="0" u="none" strike="noStrike" cap="none">
                <a:solidFill>
                  <a:schemeClr val="lt1"/>
                </a:solidFill>
                <a:latin typeface="Nunito"/>
                <a:ea typeface="Nunito"/>
                <a:cs typeface="Nunito"/>
                <a:sym typeface="Nunito"/>
              </a:defRPr>
            </a:lvl1pPr>
            <a:lvl2pPr lvl="1" indent="0" algn="ctr">
              <a:spcBef>
                <a:spcPts val="0"/>
              </a:spcBef>
              <a:buClr>
                <a:schemeClr val="lt1"/>
              </a:buClr>
              <a:buSzPts val="3200"/>
              <a:buFont typeface="Nunito"/>
              <a:buNone/>
              <a:defRPr sz="3200">
                <a:solidFill>
                  <a:schemeClr val="lt1"/>
                </a:solidFill>
                <a:latin typeface="Nunito"/>
                <a:ea typeface="Nunito"/>
                <a:cs typeface="Nunito"/>
                <a:sym typeface="Nunito"/>
              </a:defRPr>
            </a:lvl2pPr>
            <a:lvl3pPr lvl="2" indent="0" algn="ctr">
              <a:spcBef>
                <a:spcPts val="0"/>
              </a:spcBef>
              <a:buClr>
                <a:schemeClr val="lt1"/>
              </a:buClr>
              <a:buSzPts val="3200"/>
              <a:buFont typeface="Nunito"/>
              <a:buNone/>
              <a:defRPr sz="3200">
                <a:solidFill>
                  <a:schemeClr val="lt1"/>
                </a:solidFill>
                <a:latin typeface="Nunito"/>
                <a:ea typeface="Nunito"/>
                <a:cs typeface="Nunito"/>
                <a:sym typeface="Nunito"/>
              </a:defRPr>
            </a:lvl3pPr>
            <a:lvl4pPr lvl="3" indent="0" algn="ctr">
              <a:spcBef>
                <a:spcPts val="0"/>
              </a:spcBef>
              <a:buClr>
                <a:schemeClr val="lt1"/>
              </a:buClr>
              <a:buSzPts val="3200"/>
              <a:buFont typeface="Nunito"/>
              <a:buNone/>
              <a:defRPr sz="3200">
                <a:solidFill>
                  <a:schemeClr val="lt1"/>
                </a:solidFill>
                <a:latin typeface="Nunito"/>
                <a:ea typeface="Nunito"/>
                <a:cs typeface="Nunito"/>
                <a:sym typeface="Nunito"/>
              </a:defRPr>
            </a:lvl4pPr>
            <a:lvl5pPr lvl="4" indent="0" algn="ctr">
              <a:spcBef>
                <a:spcPts val="0"/>
              </a:spcBef>
              <a:buClr>
                <a:schemeClr val="lt1"/>
              </a:buClr>
              <a:buSzPts val="3200"/>
              <a:buFont typeface="Nunito"/>
              <a:buNone/>
              <a:defRPr sz="3200">
                <a:solidFill>
                  <a:schemeClr val="lt1"/>
                </a:solidFill>
                <a:latin typeface="Nunito"/>
                <a:ea typeface="Nunito"/>
                <a:cs typeface="Nunito"/>
                <a:sym typeface="Nunito"/>
              </a:defRPr>
            </a:lvl5pPr>
            <a:lvl6pPr lvl="5" indent="0" algn="ctr">
              <a:spcBef>
                <a:spcPts val="0"/>
              </a:spcBef>
              <a:buClr>
                <a:schemeClr val="lt1"/>
              </a:buClr>
              <a:buSzPts val="3200"/>
              <a:buFont typeface="Nunito"/>
              <a:buNone/>
              <a:defRPr sz="3200">
                <a:solidFill>
                  <a:schemeClr val="lt1"/>
                </a:solidFill>
                <a:latin typeface="Nunito"/>
                <a:ea typeface="Nunito"/>
                <a:cs typeface="Nunito"/>
                <a:sym typeface="Nunito"/>
              </a:defRPr>
            </a:lvl6pPr>
            <a:lvl7pPr lvl="6" indent="0" algn="ctr">
              <a:spcBef>
                <a:spcPts val="0"/>
              </a:spcBef>
              <a:buClr>
                <a:schemeClr val="lt1"/>
              </a:buClr>
              <a:buSzPts val="3200"/>
              <a:buFont typeface="Nunito"/>
              <a:buNone/>
              <a:defRPr sz="3200">
                <a:solidFill>
                  <a:schemeClr val="lt1"/>
                </a:solidFill>
                <a:latin typeface="Nunito"/>
                <a:ea typeface="Nunito"/>
                <a:cs typeface="Nunito"/>
                <a:sym typeface="Nunito"/>
              </a:defRPr>
            </a:lvl7pPr>
            <a:lvl8pPr lvl="7" indent="0" algn="ctr">
              <a:spcBef>
                <a:spcPts val="0"/>
              </a:spcBef>
              <a:buClr>
                <a:schemeClr val="lt1"/>
              </a:buClr>
              <a:buSzPts val="3200"/>
              <a:buFont typeface="Nunito"/>
              <a:buNone/>
              <a:defRPr sz="3200">
                <a:solidFill>
                  <a:schemeClr val="lt1"/>
                </a:solidFill>
                <a:latin typeface="Nunito"/>
                <a:ea typeface="Nunito"/>
                <a:cs typeface="Nunito"/>
                <a:sym typeface="Nunito"/>
              </a:defRPr>
            </a:lvl8pPr>
            <a:lvl9pPr lvl="8" indent="0" algn="ctr">
              <a:spcBef>
                <a:spcPts val="0"/>
              </a:spcBef>
              <a:buClr>
                <a:schemeClr val="lt1"/>
              </a:buClr>
              <a:buSzPts val="3200"/>
              <a:buFont typeface="Nunito"/>
              <a:buNone/>
              <a:defRPr sz="3200">
                <a:solidFill>
                  <a:schemeClr val="lt1"/>
                </a:solidFill>
                <a:latin typeface="Nunito"/>
                <a:ea typeface="Nunito"/>
                <a:cs typeface="Nunito"/>
                <a:sym typeface="Nunito"/>
              </a:defRPr>
            </a:lvl9pPr>
          </a:lstStyle>
          <a:p>
            <a:endParaRPr/>
          </a:p>
        </p:txBody>
      </p:sp>
      <p:sp>
        <p:nvSpPr>
          <p:cNvPr id="242" name="Shape 242"/>
          <p:cNvSpPr txBox="1">
            <a:spLocks noGrp="1"/>
          </p:cNvSpPr>
          <p:nvPr>
            <p:ph type="sldNum" idx="12"/>
          </p:nvPr>
        </p:nvSpPr>
        <p:spPr>
          <a:xfrm>
            <a:off x="8390734" y="4543668"/>
            <a:ext cx="548700" cy="393600"/>
          </a:xfrm>
          <a:prstGeom prst="rect">
            <a:avLst/>
          </a:prstGeom>
          <a:no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fld id="{00000000-1234-1234-1234-123412341234}" type="slidenum">
              <a:rPr lang="zh-CN" sz="1400" b="0" i="0" u="none" strike="noStrike" cap="none">
                <a:solidFill>
                  <a:srgbClr val="000000"/>
                </a:solidFill>
                <a:latin typeface="Arial"/>
                <a:ea typeface="Arial"/>
                <a:cs typeface="Arial"/>
                <a:sym typeface="Arial"/>
              </a:rPr>
              <a:t>‹#›</a:t>
            </a:fld>
            <a:endParaRPr lang="zh-C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accent6"/>
        </a:solidFill>
        <a:effectLst/>
      </p:bgPr>
    </p:bg>
    <p:spTree>
      <p:nvGrpSpPr>
        <p:cNvPr id="1" name="Shape 247"/>
        <p:cNvGrpSpPr/>
        <p:nvPr/>
      </p:nvGrpSpPr>
      <p:grpSpPr>
        <a:xfrm>
          <a:off x="0" y="0"/>
          <a:ext cx="0" cy="0"/>
          <a:chOff x="0" y="0"/>
          <a:chExt cx="0" cy="0"/>
        </a:xfrm>
      </p:grpSpPr>
      <p:sp>
        <p:nvSpPr>
          <p:cNvPr id="248" name="Shape 248"/>
          <p:cNvSpPr/>
          <p:nvPr/>
        </p:nvSpPr>
        <p:spPr>
          <a:xfrm>
            <a:off x="31" y="2824500"/>
            <a:ext cx="7370400" cy="2319000"/>
          </a:xfrm>
          <a:prstGeom prst="rtTriangle">
            <a:avLst/>
          </a:prstGeom>
          <a:solidFill>
            <a:schemeClr val="accent1"/>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Shape 249"/>
          <p:cNvSpPr/>
          <p:nvPr/>
        </p:nvSpPr>
        <p:spPr>
          <a:xfrm flipH="1">
            <a:off x="3582600" y="1550700"/>
            <a:ext cx="5561400" cy="3592800"/>
          </a:xfrm>
          <a:prstGeom prst="rtTriangle">
            <a:avLst/>
          </a:prstGeom>
          <a:solidFill>
            <a:schemeClr val="accent3"/>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Shape 250"/>
          <p:cNvSpPr/>
          <p:nvPr/>
        </p:nvSpPr>
        <p:spPr>
          <a:xfrm rot="10800000">
            <a:off x="5058905" y="0"/>
            <a:ext cx="4085100" cy="2052600"/>
          </a:xfrm>
          <a:prstGeom prst="rtTriangle">
            <a:avLst/>
          </a:prstGeom>
          <a:solidFill>
            <a:schemeClr val="dk2"/>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Shape 251"/>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52" name="Shape 252"/>
          <p:cNvGrpSpPr/>
          <p:nvPr/>
        </p:nvGrpSpPr>
        <p:grpSpPr>
          <a:xfrm>
            <a:off x="255200" y="592"/>
            <a:ext cx="2250363" cy="1044300"/>
            <a:chOff x="255200" y="592"/>
            <a:chExt cx="2250363" cy="1044300"/>
          </a:xfrm>
        </p:grpSpPr>
        <p:sp>
          <p:nvSpPr>
            <p:cNvPr id="253" name="Shape 253"/>
            <p:cNvSpPr/>
            <p:nvPr/>
          </p:nvSpPr>
          <p:spPr>
            <a:xfrm>
              <a:off x="764063" y="592"/>
              <a:ext cx="1741500" cy="1044300"/>
            </a:xfrm>
            <a:prstGeom prst="parallelogram">
              <a:avLst>
                <a:gd name="adj" fmla="val 153193"/>
              </a:avLst>
            </a:prstGeom>
            <a:solidFill>
              <a:schemeClr val="dk1"/>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Shape 254"/>
            <p:cNvSpPr/>
            <p:nvPr/>
          </p:nvSpPr>
          <p:spPr>
            <a:xfrm>
              <a:off x="509632" y="592"/>
              <a:ext cx="1741500" cy="1044300"/>
            </a:xfrm>
            <a:prstGeom prst="parallelogram">
              <a:avLst>
                <a:gd name="adj" fmla="val 153193"/>
              </a:avLst>
            </a:prstGeom>
            <a:solidFill>
              <a:schemeClr val="dk1"/>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Shape 255"/>
            <p:cNvSpPr/>
            <p:nvPr/>
          </p:nvSpPr>
          <p:spPr>
            <a:xfrm>
              <a:off x="255200" y="592"/>
              <a:ext cx="1741500" cy="1044300"/>
            </a:xfrm>
            <a:prstGeom prst="parallelogram">
              <a:avLst>
                <a:gd name="adj" fmla="val 153193"/>
              </a:avLst>
            </a:prstGeom>
            <a:solidFill>
              <a:schemeClr val="dk1"/>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6" name="Shape 256"/>
          <p:cNvGrpSpPr/>
          <p:nvPr/>
        </p:nvGrpSpPr>
        <p:grpSpPr>
          <a:xfrm>
            <a:off x="905395" y="592"/>
            <a:ext cx="2250363" cy="1044300"/>
            <a:chOff x="905395" y="592"/>
            <a:chExt cx="2250363" cy="1044300"/>
          </a:xfrm>
        </p:grpSpPr>
        <p:sp>
          <p:nvSpPr>
            <p:cNvPr id="257" name="Shape 257"/>
            <p:cNvSpPr/>
            <p:nvPr/>
          </p:nvSpPr>
          <p:spPr>
            <a:xfrm>
              <a:off x="1414258" y="592"/>
              <a:ext cx="1741500" cy="1044300"/>
            </a:xfrm>
            <a:prstGeom prst="parallelogram">
              <a:avLst>
                <a:gd name="adj" fmla="val 153193"/>
              </a:avLst>
            </a:prstGeom>
            <a:solidFill>
              <a:schemeClr val="accent6"/>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Shape 258"/>
            <p:cNvSpPr/>
            <p:nvPr/>
          </p:nvSpPr>
          <p:spPr>
            <a:xfrm>
              <a:off x="1159826" y="592"/>
              <a:ext cx="1741500" cy="1044300"/>
            </a:xfrm>
            <a:prstGeom prst="parallelogram">
              <a:avLst>
                <a:gd name="adj" fmla="val 153193"/>
              </a:avLst>
            </a:prstGeom>
            <a:solidFill>
              <a:schemeClr val="accent6"/>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Shape 259"/>
            <p:cNvSpPr/>
            <p:nvPr/>
          </p:nvSpPr>
          <p:spPr>
            <a:xfrm>
              <a:off x="905395" y="592"/>
              <a:ext cx="1741500" cy="1044300"/>
            </a:xfrm>
            <a:prstGeom prst="parallelogram">
              <a:avLst>
                <a:gd name="adj" fmla="val 153193"/>
              </a:avLst>
            </a:prstGeom>
            <a:solidFill>
              <a:schemeClr val="accent6"/>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0" name="Shape 260"/>
          <p:cNvGrpSpPr/>
          <p:nvPr/>
        </p:nvGrpSpPr>
        <p:grpSpPr>
          <a:xfrm>
            <a:off x="7057468" y="5088"/>
            <a:ext cx="1851282" cy="752108"/>
            <a:chOff x="6917201" y="0"/>
            <a:chExt cx="2227777" cy="863400"/>
          </a:xfrm>
        </p:grpSpPr>
        <p:sp>
          <p:nvSpPr>
            <p:cNvPr id="261" name="Shape 261"/>
            <p:cNvSpPr/>
            <p:nvPr/>
          </p:nvSpPr>
          <p:spPr>
            <a:xfrm>
              <a:off x="7641677"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Shape 262"/>
            <p:cNvSpPr/>
            <p:nvPr/>
          </p:nvSpPr>
          <p:spPr>
            <a:xfrm>
              <a:off x="7279439"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Shape 263"/>
            <p:cNvSpPr/>
            <p:nvPr/>
          </p:nvSpPr>
          <p:spPr>
            <a:xfrm>
              <a:off x="6917201"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4" name="Shape 264"/>
          <p:cNvGrpSpPr/>
          <p:nvPr/>
        </p:nvGrpSpPr>
        <p:grpSpPr>
          <a:xfrm>
            <a:off x="6553032" y="4217852"/>
            <a:ext cx="2389068" cy="925737"/>
            <a:chOff x="6917201" y="0"/>
            <a:chExt cx="2227777" cy="863400"/>
          </a:xfrm>
        </p:grpSpPr>
        <p:sp>
          <p:nvSpPr>
            <p:cNvPr id="265" name="Shape 265"/>
            <p:cNvSpPr/>
            <p:nvPr/>
          </p:nvSpPr>
          <p:spPr>
            <a:xfrm>
              <a:off x="7641677" y="0"/>
              <a:ext cx="1503300" cy="863400"/>
            </a:xfrm>
            <a:prstGeom prst="parallelogram">
              <a:avLst>
                <a:gd name="adj" fmla="val 158024"/>
              </a:avLst>
            </a:prstGeom>
            <a:solidFill>
              <a:schemeClr val="dk1"/>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Shape 266"/>
            <p:cNvSpPr/>
            <p:nvPr/>
          </p:nvSpPr>
          <p:spPr>
            <a:xfrm>
              <a:off x="7279439" y="0"/>
              <a:ext cx="1503300" cy="863400"/>
            </a:xfrm>
            <a:prstGeom prst="parallelogram">
              <a:avLst>
                <a:gd name="adj" fmla="val 158024"/>
              </a:avLst>
            </a:prstGeom>
            <a:solidFill>
              <a:schemeClr val="dk1"/>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Shape 267"/>
            <p:cNvSpPr/>
            <p:nvPr/>
          </p:nvSpPr>
          <p:spPr>
            <a:xfrm>
              <a:off x="6917201" y="0"/>
              <a:ext cx="1503300" cy="863400"/>
            </a:xfrm>
            <a:prstGeom prst="parallelogram">
              <a:avLst>
                <a:gd name="adj" fmla="val 158024"/>
              </a:avLst>
            </a:prstGeom>
            <a:solidFill>
              <a:schemeClr val="dk1"/>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8" name="Shape 268"/>
          <p:cNvGrpSpPr/>
          <p:nvPr/>
        </p:nvGrpSpPr>
        <p:grpSpPr>
          <a:xfrm>
            <a:off x="199149" y="4055652"/>
            <a:ext cx="2795413" cy="1083308"/>
            <a:chOff x="6917201" y="0"/>
            <a:chExt cx="2227777" cy="863400"/>
          </a:xfrm>
        </p:grpSpPr>
        <p:sp>
          <p:nvSpPr>
            <p:cNvPr id="269" name="Shape 269"/>
            <p:cNvSpPr/>
            <p:nvPr/>
          </p:nvSpPr>
          <p:spPr>
            <a:xfrm>
              <a:off x="7641677" y="0"/>
              <a:ext cx="1503300" cy="863400"/>
            </a:xfrm>
            <a:prstGeom prst="parallelogram">
              <a:avLst>
                <a:gd name="adj" fmla="val 158024"/>
              </a:avLst>
            </a:prstGeom>
            <a:solidFill>
              <a:schemeClr val="accent1"/>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Shape 270"/>
            <p:cNvSpPr/>
            <p:nvPr/>
          </p:nvSpPr>
          <p:spPr>
            <a:xfrm>
              <a:off x="7279439" y="0"/>
              <a:ext cx="1503300" cy="863400"/>
            </a:xfrm>
            <a:prstGeom prst="parallelogram">
              <a:avLst>
                <a:gd name="adj" fmla="val 158024"/>
              </a:avLst>
            </a:prstGeom>
            <a:solidFill>
              <a:schemeClr val="accent1"/>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Shape 271"/>
            <p:cNvSpPr/>
            <p:nvPr/>
          </p:nvSpPr>
          <p:spPr>
            <a:xfrm>
              <a:off x="6917201" y="0"/>
              <a:ext cx="1503300" cy="863400"/>
            </a:xfrm>
            <a:prstGeom prst="parallelogram">
              <a:avLst>
                <a:gd name="adj" fmla="val 158024"/>
              </a:avLst>
            </a:prstGeom>
            <a:solidFill>
              <a:schemeClr val="accent1"/>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72" name="Shape 272"/>
          <p:cNvSpPr txBox="1">
            <a:spLocks noGrp="1"/>
          </p:cNvSpPr>
          <p:nvPr>
            <p:ph type="ctrTitle"/>
          </p:nvPr>
        </p:nvSpPr>
        <p:spPr>
          <a:xfrm>
            <a:off x="1858703" y="1822833"/>
            <a:ext cx="5361300" cy="14481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chemeClr val="lt1"/>
              </a:buClr>
              <a:buSzPts val="3800"/>
              <a:buFont typeface="Nunito"/>
              <a:buNone/>
              <a:defRPr sz="3800" b="0" i="0" u="none" strike="noStrike" cap="none">
                <a:solidFill>
                  <a:schemeClr val="lt1"/>
                </a:solidFill>
                <a:latin typeface="Nunito"/>
                <a:ea typeface="Nunito"/>
                <a:cs typeface="Nunito"/>
                <a:sym typeface="Nunito"/>
              </a:defRPr>
            </a:lvl1pPr>
            <a:lvl2pPr lvl="1" indent="0" algn="ctr">
              <a:spcBef>
                <a:spcPts val="0"/>
              </a:spcBef>
              <a:buClr>
                <a:schemeClr val="lt1"/>
              </a:buClr>
              <a:buSzPts val="3800"/>
              <a:buFont typeface="Nunito"/>
              <a:buNone/>
              <a:defRPr sz="3800">
                <a:solidFill>
                  <a:schemeClr val="lt1"/>
                </a:solidFill>
                <a:latin typeface="Nunito"/>
                <a:ea typeface="Nunito"/>
                <a:cs typeface="Nunito"/>
                <a:sym typeface="Nunito"/>
              </a:defRPr>
            </a:lvl2pPr>
            <a:lvl3pPr lvl="2" indent="0" algn="ctr">
              <a:spcBef>
                <a:spcPts val="0"/>
              </a:spcBef>
              <a:buClr>
                <a:schemeClr val="lt1"/>
              </a:buClr>
              <a:buSzPts val="3800"/>
              <a:buFont typeface="Nunito"/>
              <a:buNone/>
              <a:defRPr sz="3800">
                <a:solidFill>
                  <a:schemeClr val="lt1"/>
                </a:solidFill>
                <a:latin typeface="Nunito"/>
                <a:ea typeface="Nunito"/>
                <a:cs typeface="Nunito"/>
                <a:sym typeface="Nunito"/>
              </a:defRPr>
            </a:lvl3pPr>
            <a:lvl4pPr lvl="3" indent="0" algn="ctr">
              <a:spcBef>
                <a:spcPts val="0"/>
              </a:spcBef>
              <a:buClr>
                <a:schemeClr val="lt1"/>
              </a:buClr>
              <a:buSzPts val="3800"/>
              <a:buFont typeface="Nunito"/>
              <a:buNone/>
              <a:defRPr sz="3800">
                <a:solidFill>
                  <a:schemeClr val="lt1"/>
                </a:solidFill>
                <a:latin typeface="Nunito"/>
                <a:ea typeface="Nunito"/>
                <a:cs typeface="Nunito"/>
                <a:sym typeface="Nunito"/>
              </a:defRPr>
            </a:lvl4pPr>
            <a:lvl5pPr lvl="4" indent="0" algn="ctr">
              <a:spcBef>
                <a:spcPts val="0"/>
              </a:spcBef>
              <a:buClr>
                <a:schemeClr val="lt1"/>
              </a:buClr>
              <a:buSzPts val="3800"/>
              <a:buFont typeface="Nunito"/>
              <a:buNone/>
              <a:defRPr sz="3800">
                <a:solidFill>
                  <a:schemeClr val="lt1"/>
                </a:solidFill>
                <a:latin typeface="Nunito"/>
                <a:ea typeface="Nunito"/>
                <a:cs typeface="Nunito"/>
                <a:sym typeface="Nunito"/>
              </a:defRPr>
            </a:lvl5pPr>
            <a:lvl6pPr lvl="5" indent="0" algn="ctr">
              <a:spcBef>
                <a:spcPts val="0"/>
              </a:spcBef>
              <a:buClr>
                <a:schemeClr val="lt1"/>
              </a:buClr>
              <a:buSzPts val="3800"/>
              <a:buFont typeface="Nunito"/>
              <a:buNone/>
              <a:defRPr sz="3800">
                <a:solidFill>
                  <a:schemeClr val="lt1"/>
                </a:solidFill>
                <a:latin typeface="Nunito"/>
                <a:ea typeface="Nunito"/>
                <a:cs typeface="Nunito"/>
                <a:sym typeface="Nunito"/>
              </a:defRPr>
            </a:lvl6pPr>
            <a:lvl7pPr lvl="6" indent="0" algn="ctr">
              <a:spcBef>
                <a:spcPts val="0"/>
              </a:spcBef>
              <a:buClr>
                <a:schemeClr val="lt1"/>
              </a:buClr>
              <a:buSzPts val="3800"/>
              <a:buFont typeface="Nunito"/>
              <a:buNone/>
              <a:defRPr sz="3800">
                <a:solidFill>
                  <a:schemeClr val="lt1"/>
                </a:solidFill>
                <a:latin typeface="Nunito"/>
                <a:ea typeface="Nunito"/>
                <a:cs typeface="Nunito"/>
                <a:sym typeface="Nunito"/>
              </a:defRPr>
            </a:lvl7pPr>
            <a:lvl8pPr lvl="7" indent="0" algn="ctr">
              <a:spcBef>
                <a:spcPts val="0"/>
              </a:spcBef>
              <a:buClr>
                <a:schemeClr val="lt1"/>
              </a:buClr>
              <a:buSzPts val="3800"/>
              <a:buFont typeface="Nunito"/>
              <a:buNone/>
              <a:defRPr sz="3800">
                <a:solidFill>
                  <a:schemeClr val="lt1"/>
                </a:solidFill>
                <a:latin typeface="Nunito"/>
                <a:ea typeface="Nunito"/>
                <a:cs typeface="Nunito"/>
                <a:sym typeface="Nunito"/>
              </a:defRPr>
            </a:lvl8pPr>
            <a:lvl9pPr lvl="8" indent="0" algn="ctr">
              <a:spcBef>
                <a:spcPts val="0"/>
              </a:spcBef>
              <a:buClr>
                <a:schemeClr val="lt1"/>
              </a:buClr>
              <a:buSzPts val="3800"/>
              <a:buFont typeface="Nunito"/>
              <a:buNone/>
              <a:defRPr sz="3800">
                <a:solidFill>
                  <a:schemeClr val="lt1"/>
                </a:solidFill>
                <a:latin typeface="Nunito"/>
                <a:ea typeface="Nunito"/>
                <a:cs typeface="Nunito"/>
                <a:sym typeface="Nunito"/>
              </a:defRPr>
            </a:lvl9pPr>
          </a:lstStyle>
          <a:p>
            <a:endParaRPr/>
          </a:p>
        </p:txBody>
      </p:sp>
      <p:sp>
        <p:nvSpPr>
          <p:cNvPr id="273" name="Shape 273"/>
          <p:cNvSpPr txBox="1">
            <a:spLocks noGrp="1"/>
          </p:cNvSpPr>
          <p:nvPr>
            <p:ph type="subTitle" idx="1"/>
          </p:nvPr>
        </p:nvSpPr>
        <p:spPr>
          <a:xfrm>
            <a:off x="1858700" y="3413158"/>
            <a:ext cx="5361300" cy="522600"/>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9pPr>
          </a:lstStyle>
          <a:p>
            <a:endParaRPr/>
          </a:p>
        </p:txBody>
      </p:sp>
      <p:sp>
        <p:nvSpPr>
          <p:cNvPr id="274" name="Shape 274"/>
          <p:cNvSpPr txBox="1">
            <a:spLocks noGrp="1"/>
          </p:cNvSpPr>
          <p:nvPr>
            <p:ph type="sldNum" idx="12"/>
          </p:nvPr>
        </p:nvSpPr>
        <p:spPr>
          <a:xfrm>
            <a:off x="8390734" y="4543668"/>
            <a:ext cx="548700" cy="393600"/>
          </a:xfrm>
          <a:prstGeom prst="rect">
            <a:avLst/>
          </a:prstGeom>
          <a:no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fld id="{00000000-1234-1234-1234-123412341234}" type="slidenum">
              <a:rPr lang="zh-CN" sz="1400" b="0" i="0" u="none" strike="noStrike" cap="none">
                <a:solidFill>
                  <a:srgbClr val="000000"/>
                </a:solidFill>
                <a:latin typeface="Arial"/>
                <a:ea typeface="Arial"/>
                <a:cs typeface="Arial"/>
                <a:sym typeface="Arial"/>
              </a:rPr>
              <a:t>‹#›</a:t>
            </a:fld>
            <a:endParaRPr lang="zh-C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and body">
    <p:bg>
      <p:bgPr>
        <a:solidFill>
          <a:schemeClr val="dk2"/>
        </a:solidFill>
        <a:effectLst/>
      </p:bgPr>
    </p:bg>
    <p:spTree>
      <p:nvGrpSpPr>
        <p:cNvPr id="1" name="Shape 275"/>
        <p:cNvGrpSpPr/>
        <p:nvPr/>
      </p:nvGrpSpPr>
      <p:grpSpPr>
        <a:xfrm>
          <a:off x="0" y="0"/>
          <a:ext cx="0" cy="0"/>
          <a:chOff x="0" y="0"/>
          <a:chExt cx="0" cy="0"/>
        </a:xfrm>
      </p:grpSpPr>
      <p:sp>
        <p:nvSpPr>
          <p:cNvPr id="276" name="Shape 276"/>
          <p:cNvSpPr/>
          <p:nvPr/>
        </p:nvSpPr>
        <p:spPr>
          <a:xfrm flipH="1">
            <a:off x="3582600" y="1550700"/>
            <a:ext cx="5561400" cy="3592800"/>
          </a:xfrm>
          <a:prstGeom prst="rtTriangle">
            <a:avLst/>
          </a:prstGeom>
          <a:solidFill>
            <a:schemeClr val="lt2"/>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Shape 277"/>
          <p:cNvSpPr/>
          <p:nvPr/>
        </p:nvSpPr>
        <p:spPr>
          <a:xfrm>
            <a:off x="31" y="2824500"/>
            <a:ext cx="7370400" cy="2319000"/>
          </a:xfrm>
          <a:prstGeom prst="rtTriangle">
            <a:avLst/>
          </a:prstGeom>
          <a:solidFill>
            <a:schemeClr val="accent3"/>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Shape 27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Shape 279"/>
          <p:cNvSpPr txBox="1">
            <a:spLocks noGrp="1"/>
          </p:cNvSpPr>
          <p:nvPr>
            <p:ph type="title"/>
          </p:nvPr>
        </p:nvSpPr>
        <p:spPr>
          <a:xfrm>
            <a:off x="819150" y="845600"/>
            <a:ext cx="7505700" cy="9546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1pPr>
            <a:lvl2pPr lvl="1" indent="0">
              <a:spcBef>
                <a:spcPts val="0"/>
              </a:spcBef>
              <a:buClr>
                <a:schemeClr val="lt1"/>
              </a:buClr>
              <a:buSzPts val="3000"/>
              <a:buFont typeface="Nunito"/>
              <a:buNone/>
              <a:defRPr sz="3000">
                <a:solidFill>
                  <a:schemeClr val="lt1"/>
                </a:solidFill>
                <a:latin typeface="Nunito"/>
                <a:ea typeface="Nunito"/>
                <a:cs typeface="Nunito"/>
                <a:sym typeface="Nunito"/>
              </a:defRPr>
            </a:lvl2pPr>
            <a:lvl3pPr lvl="2" indent="0">
              <a:spcBef>
                <a:spcPts val="0"/>
              </a:spcBef>
              <a:buClr>
                <a:schemeClr val="lt1"/>
              </a:buClr>
              <a:buSzPts val="3000"/>
              <a:buFont typeface="Nunito"/>
              <a:buNone/>
              <a:defRPr sz="3000">
                <a:solidFill>
                  <a:schemeClr val="lt1"/>
                </a:solidFill>
                <a:latin typeface="Nunito"/>
                <a:ea typeface="Nunito"/>
                <a:cs typeface="Nunito"/>
                <a:sym typeface="Nunito"/>
              </a:defRPr>
            </a:lvl3pPr>
            <a:lvl4pPr lvl="3" indent="0">
              <a:spcBef>
                <a:spcPts val="0"/>
              </a:spcBef>
              <a:buClr>
                <a:schemeClr val="lt1"/>
              </a:buClr>
              <a:buSzPts val="3000"/>
              <a:buFont typeface="Nunito"/>
              <a:buNone/>
              <a:defRPr sz="3000">
                <a:solidFill>
                  <a:schemeClr val="lt1"/>
                </a:solidFill>
                <a:latin typeface="Nunito"/>
                <a:ea typeface="Nunito"/>
                <a:cs typeface="Nunito"/>
                <a:sym typeface="Nunito"/>
              </a:defRPr>
            </a:lvl4pPr>
            <a:lvl5pPr lvl="4" indent="0">
              <a:spcBef>
                <a:spcPts val="0"/>
              </a:spcBef>
              <a:buClr>
                <a:schemeClr val="lt1"/>
              </a:buClr>
              <a:buSzPts val="3000"/>
              <a:buFont typeface="Nunito"/>
              <a:buNone/>
              <a:defRPr sz="3000">
                <a:solidFill>
                  <a:schemeClr val="lt1"/>
                </a:solidFill>
                <a:latin typeface="Nunito"/>
                <a:ea typeface="Nunito"/>
                <a:cs typeface="Nunito"/>
                <a:sym typeface="Nunito"/>
              </a:defRPr>
            </a:lvl5pPr>
            <a:lvl6pPr lvl="5" indent="0">
              <a:spcBef>
                <a:spcPts val="0"/>
              </a:spcBef>
              <a:buClr>
                <a:schemeClr val="lt1"/>
              </a:buClr>
              <a:buSzPts val="3000"/>
              <a:buFont typeface="Nunito"/>
              <a:buNone/>
              <a:defRPr sz="3000">
                <a:solidFill>
                  <a:schemeClr val="lt1"/>
                </a:solidFill>
                <a:latin typeface="Nunito"/>
                <a:ea typeface="Nunito"/>
                <a:cs typeface="Nunito"/>
                <a:sym typeface="Nunito"/>
              </a:defRPr>
            </a:lvl6pPr>
            <a:lvl7pPr lvl="6" indent="0">
              <a:spcBef>
                <a:spcPts val="0"/>
              </a:spcBef>
              <a:buClr>
                <a:schemeClr val="lt1"/>
              </a:buClr>
              <a:buSzPts val="3000"/>
              <a:buFont typeface="Nunito"/>
              <a:buNone/>
              <a:defRPr sz="3000">
                <a:solidFill>
                  <a:schemeClr val="lt1"/>
                </a:solidFill>
                <a:latin typeface="Nunito"/>
                <a:ea typeface="Nunito"/>
                <a:cs typeface="Nunito"/>
                <a:sym typeface="Nunito"/>
              </a:defRPr>
            </a:lvl7pPr>
            <a:lvl8pPr lvl="7" indent="0">
              <a:spcBef>
                <a:spcPts val="0"/>
              </a:spcBef>
              <a:buClr>
                <a:schemeClr val="lt1"/>
              </a:buClr>
              <a:buSzPts val="3000"/>
              <a:buFont typeface="Nunito"/>
              <a:buNone/>
              <a:defRPr sz="3000">
                <a:solidFill>
                  <a:schemeClr val="lt1"/>
                </a:solidFill>
                <a:latin typeface="Nunito"/>
                <a:ea typeface="Nunito"/>
                <a:cs typeface="Nunito"/>
                <a:sym typeface="Nunito"/>
              </a:defRPr>
            </a:lvl8pPr>
            <a:lvl9pPr lvl="8" indent="0">
              <a:spcBef>
                <a:spcPts val="0"/>
              </a:spcBef>
              <a:buClr>
                <a:schemeClr val="lt1"/>
              </a:buClr>
              <a:buSzPts val="3000"/>
              <a:buFont typeface="Nunito"/>
              <a:buNone/>
              <a:defRPr sz="3000">
                <a:solidFill>
                  <a:schemeClr val="lt1"/>
                </a:solidFill>
                <a:latin typeface="Nunito"/>
                <a:ea typeface="Nunito"/>
                <a:cs typeface="Nunito"/>
                <a:sym typeface="Nunito"/>
              </a:defRPr>
            </a:lvl9pPr>
          </a:lstStyle>
          <a:p>
            <a:endParaRPr/>
          </a:p>
        </p:txBody>
      </p:sp>
      <p:sp>
        <p:nvSpPr>
          <p:cNvPr id="280" name="Shape 280"/>
          <p:cNvSpPr txBox="1">
            <a:spLocks noGrp="1"/>
          </p:cNvSpPr>
          <p:nvPr>
            <p:ph type="body" idx="1"/>
          </p:nvPr>
        </p:nvSpPr>
        <p:spPr>
          <a:xfrm>
            <a:off x="819150" y="1990725"/>
            <a:ext cx="7505700" cy="2448000"/>
          </a:xfrm>
          <a:prstGeom prst="rect">
            <a:avLst/>
          </a:prstGeom>
          <a:noFill/>
          <a:ln>
            <a:noFill/>
          </a:ln>
        </p:spPr>
        <p:txBody>
          <a:bodyPr wrap="square" lIns="91425" tIns="91425" rIns="91425" bIns="91425" anchor="t" anchorCtr="0"/>
          <a:lstStyle>
            <a:lvl1pPr marL="0" marR="0" lvl="0" indent="82550" algn="l" rtl="0">
              <a:lnSpc>
                <a:spcPct val="115000"/>
              </a:lnSpc>
              <a:spcBef>
                <a:spcPts val="0"/>
              </a:spcBef>
              <a:spcAft>
                <a:spcPts val="1600"/>
              </a:spcAft>
              <a:buClr>
                <a:schemeClr val="dk2"/>
              </a:buClr>
              <a:buSzPts val="1300"/>
              <a:buFont typeface="Calibri"/>
              <a:buChar char="●"/>
              <a:defRPr sz="1300" b="0" i="0" u="none" strike="noStrike" cap="none">
                <a:solidFill>
                  <a:schemeClr val="dk2"/>
                </a:solidFill>
                <a:latin typeface="Calibri"/>
                <a:ea typeface="Calibri"/>
                <a:cs typeface="Calibri"/>
                <a:sym typeface="Calibri"/>
              </a:defRPr>
            </a:lvl1pPr>
            <a:lvl2pPr marL="0" marR="0" lvl="1"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2pPr>
            <a:lvl3pPr marL="0" marR="0" lvl="2"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3pPr>
            <a:lvl4pPr marL="0" marR="0" lvl="3"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4pPr>
            <a:lvl5pPr marL="0" marR="0" lvl="4"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5pPr>
            <a:lvl6pPr marL="0" marR="0" lvl="5"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6pPr>
            <a:lvl7pPr marL="0" marR="0" lvl="6"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7pPr>
            <a:lvl8pPr marL="0" marR="0" lvl="7"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8pPr>
            <a:lvl9pPr marL="0" marR="0" lvl="8"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9pPr>
          </a:lstStyle>
          <a:p>
            <a:endParaRPr/>
          </a:p>
        </p:txBody>
      </p:sp>
      <p:sp>
        <p:nvSpPr>
          <p:cNvPr id="281" name="Shape 281"/>
          <p:cNvSpPr txBox="1">
            <a:spLocks noGrp="1"/>
          </p:cNvSpPr>
          <p:nvPr>
            <p:ph type="sldNum" idx="12"/>
          </p:nvPr>
        </p:nvSpPr>
        <p:spPr>
          <a:xfrm>
            <a:off x="8390734" y="4543668"/>
            <a:ext cx="548700" cy="393600"/>
          </a:xfrm>
          <a:prstGeom prst="rect">
            <a:avLst/>
          </a:prstGeom>
          <a:no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fld id="{00000000-1234-1234-1234-123412341234}" type="slidenum">
              <a:rPr lang="zh-CN" sz="1400" b="0" i="0" u="none" strike="noStrike" cap="none">
                <a:solidFill>
                  <a:srgbClr val="000000"/>
                </a:solidFill>
                <a:latin typeface="Arial"/>
                <a:ea typeface="Arial"/>
                <a:cs typeface="Arial"/>
                <a:sym typeface="Arial"/>
              </a:rPr>
              <a:t>‹#›</a:t>
            </a:fld>
            <a:endParaRPr lang="zh-C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accent3"/>
        </a:solidFill>
        <a:effectLst/>
      </p:bgPr>
    </p:bg>
    <p:spTree>
      <p:nvGrpSpPr>
        <p:cNvPr id="1" name="Shape 282"/>
        <p:cNvGrpSpPr/>
        <p:nvPr/>
      </p:nvGrpSpPr>
      <p:grpSpPr>
        <a:xfrm>
          <a:off x="0" y="0"/>
          <a:ext cx="0" cy="0"/>
          <a:chOff x="0" y="0"/>
          <a:chExt cx="0" cy="0"/>
        </a:xfrm>
      </p:grpSpPr>
      <p:sp>
        <p:nvSpPr>
          <p:cNvPr id="283" name="Shape 283"/>
          <p:cNvSpPr/>
          <p:nvPr/>
        </p:nvSpPr>
        <p:spPr>
          <a:xfrm flipH="1">
            <a:off x="4757100" y="2309400"/>
            <a:ext cx="4386900" cy="2834100"/>
          </a:xfrm>
          <a:prstGeom prst="rtTriangle">
            <a:avLst/>
          </a:prstGeom>
          <a:solidFill>
            <a:schemeClr val="dk1"/>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84" name="Shape 284"/>
          <p:cNvGrpSpPr/>
          <p:nvPr/>
        </p:nvGrpSpPr>
        <p:grpSpPr>
          <a:xfrm>
            <a:off x="5594190" y="3961115"/>
            <a:ext cx="2910144" cy="1182340"/>
            <a:chOff x="6917201" y="0"/>
            <a:chExt cx="2227777" cy="863400"/>
          </a:xfrm>
        </p:grpSpPr>
        <p:sp>
          <p:nvSpPr>
            <p:cNvPr id="285" name="Shape 285"/>
            <p:cNvSpPr/>
            <p:nvPr/>
          </p:nvSpPr>
          <p:spPr>
            <a:xfrm>
              <a:off x="7641677" y="0"/>
              <a:ext cx="1503300" cy="863400"/>
            </a:xfrm>
            <a:prstGeom prst="parallelogram">
              <a:avLst>
                <a:gd name="adj" fmla="val 158024"/>
              </a:avLst>
            </a:prstGeom>
            <a:solidFill>
              <a:schemeClr val="accent3"/>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Shape 286"/>
            <p:cNvSpPr/>
            <p:nvPr/>
          </p:nvSpPr>
          <p:spPr>
            <a:xfrm>
              <a:off x="7279439" y="0"/>
              <a:ext cx="1503300" cy="863400"/>
            </a:xfrm>
            <a:prstGeom prst="parallelogram">
              <a:avLst>
                <a:gd name="adj" fmla="val 158024"/>
              </a:avLst>
            </a:prstGeom>
            <a:solidFill>
              <a:schemeClr val="accent3"/>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Shape 287"/>
            <p:cNvSpPr/>
            <p:nvPr/>
          </p:nvSpPr>
          <p:spPr>
            <a:xfrm>
              <a:off x="6917201" y="0"/>
              <a:ext cx="1503300" cy="863400"/>
            </a:xfrm>
            <a:prstGeom prst="parallelogram">
              <a:avLst>
                <a:gd name="adj" fmla="val 158024"/>
              </a:avLst>
            </a:prstGeom>
            <a:solidFill>
              <a:schemeClr val="accent3"/>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88" name="Shape 288"/>
          <p:cNvGrpSpPr/>
          <p:nvPr/>
        </p:nvGrpSpPr>
        <p:grpSpPr>
          <a:xfrm>
            <a:off x="199149" y="2"/>
            <a:ext cx="2795413" cy="1083308"/>
            <a:chOff x="6917201" y="0"/>
            <a:chExt cx="2227777" cy="863400"/>
          </a:xfrm>
        </p:grpSpPr>
        <p:sp>
          <p:nvSpPr>
            <p:cNvPr id="289" name="Shape 289"/>
            <p:cNvSpPr/>
            <p:nvPr/>
          </p:nvSpPr>
          <p:spPr>
            <a:xfrm>
              <a:off x="7641677"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Shape 290"/>
            <p:cNvSpPr/>
            <p:nvPr/>
          </p:nvSpPr>
          <p:spPr>
            <a:xfrm>
              <a:off x="7279439"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Shape 291"/>
            <p:cNvSpPr/>
            <p:nvPr/>
          </p:nvSpPr>
          <p:spPr>
            <a:xfrm>
              <a:off x="6917201"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92" name="Shape 292"/>
          <p:cNvSpPr txBox="1">
            <a:spLocks noGrp="1"/>
          </p:cNvSpPr>
          <p:nvPr>
            <p:ph type="title"/>
          </p:nvPr>
        </p:nvSpPr>
        <p:spPr>
          <a:xfrm>
            <a:off x="1888684" y="1746100"/>
            <a:ext cx="5377500" cy="16461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chemeClr val="dk2"/>
              </a:buClr>
              <a:buSzPts val="3200"/>
              <a:buFont typeface="Nunito"/>
              <a:buNone/>
              <a:defRPr sz="3200" b="0" i="0" u="none" strike="noStrike" cap="none">
                <a:solidFill>
                  <a:schemeClr val="dk2"/>
                </a:solidFill>
                <a:latin typeface="Nunito"/>
                <a:ea typeface="Nunito"/>
                <a:cs typeface="Nunito"/>
                <a:sym typeface="Nunito"/>
              </a:defRPr>
            </a:lvl1pPr>
            <a:lvl2pPr lvl="1" indent="0" algn="ctr">
              <a:spcBef>
                <a:spcPts val="0"/>
              </a:spcBef>
              <a:buClr>
                <a:schemeClr val="dk2"/>
              </a:buClr>
              <a:buSzPts val="3200"/>
              <a:buFont typeface="Nunito"/>
              <a:buNone/>
              <a:defRPr sz="3200">
                <a:solidFill>
                  <a:schemeClr val="dk2"/>
                </a:solidFill>
                <a:latin typeface="Nunito"/>
                <a:ea typeface="Nunito"/>
                <a:cs typeface="Nunito"/>
                <a:sym typeface="Nunito"/>
              </a:defRPr>
            </a:lvl2pPr>
            <a:lvl3pPr lvl="2" indent="0" algn="ctr">
              <a:spcBef>
                <a:spcPts val="0"/>
              </a:spcBef>
              <a:buClr>
                <a:schemeClr val="dk2"/>
              </a:buClr>
              <a:buSzPts val="3200"/>
              <a:buFont typeface="Nunito"/>
              <a:buNone/>
              <a:defRPr sz="3200">
                <a:solidFill>
                  <a:schemeClr val="dk2"/>
                </a:solidFill>
                <a:latin typeface="Nunito"/>
                <a:ea typeface="Nunito"/>
                <a:cs typeface="Nunito"/>
                <a:sym typeface="Nunito"/>
              </a:defRPr>
            </a:lvl3pPr>
            <a:lvl4pPr lvl="3" indent="0" algn="ctr">
              <a:spcBef>
                <a:spcPts val="0"/>
              </a:spcBef>
              <a:buClr>
                <a:schemeClr val="dk2"/>
              </a:buClr>
              <a:buSzPts val="3200"/>
              <a:buFont typeface="Nunito"/>
              <a:buNone/>
              <a:defRPr sz="3200">
                <a:solidFill>
                  <a:schemeClr val="dk2"/>
                </a:solidFill>
                <a:latin typeface="Nunito"/>
                <a:ea typeface="Nunito"/>
                <a:cs typeface="Nunito"/>
                <a:sym typeface="Nunito"/>
              </a:defRPr>
            </a:lvl4pPr>
            <a:lvl5pPr lvl="4" indent="0" algn="ctr">
              <a:spcBef>
                <a:spcPts val="0"/>
              </a:spcBef>
              <a:buClr>
                <a:schemeClr val="dk2"/>
              </a:buClr>
              <a:buSzPts val="3200"/>
              <a:buFont typeface="Nunito"/>
              <a:buNone/>
              <a:defRPr sz="3200">
                <a:solidFill>
                  <a:schemeClr val="dk2"/>
                </a:solidFill>
                <a:latin typeface="Nunito"/>
                <a:ea typeface="Nunito"/>
                <a:cs typeface="Nunito"/>
                <a:sym typeface="Nunito"/>
              </a:defRPr>
            </a:lvl5pPr>
            <a:lvl6pPr lvl="5" indent="0" algn="ctr">
              <a:spcBef>
                <a:spcPts val="0"/>
              </a:spcBef>
              <a:buClr>
                <a:schemeClr val="dk2"/>
              </a:buClr>
              <a:buSzPts val="3200"/>
              <a:buFont typeface="Nunito"/>
              <a:buNone/>
              <a:defRPr sz="3200">
                <a:solidFill>
                  <a:schemeClr val="dk2"/>
                </a:solidFill>
                <a:latin typeface="Nunito"/>
                <a:ea typeface="Nunito"/>
                <a:cs typeface="Nunito"/>
                <a:sym typeface="Nunito"/>
              </a:defRPr>
            </a:lvl6pPr>
            <a:lvl7pPr lvl="6" indent="0" algn="ctr">
              <a:spcBef>
                <a:spcPts val="0"/>
              </a:spcBef>
              <a:buClr>
                <a:schemeClr val="dk2"/>
              </a:buClr>
              <a:buSzPts val="3200"/>
              <a:buFont typeface="Nunito"/>
              <a:buNone/>
              <a:defRPr sz="3200">
                <a:solidFill>
                  <a:schemeClr val="dk2"/>
                </a:solidFill>
                <a:latin typeface="Nunito"/>
                <a:ea typeface="Nunito"/>
                <a:cs typeface="Nunito"/>
                <a:sym typeface="Nunito"/>
              </a:defRPr>
            </a:lvl7pPr>
            <a:lvl8pPr lvl="7" indent="0" algn="ctr">
              <a:spcBef>
                <a:spcPts val="0"/>
              </a:spcBef>
              <a:buClr>
                <a:schemeClr val="dk2"/>
              </a:buClr>
              <a:buSzPts val="3200"/>
              <a:buFont typeface="Nunito"/>
              <a:buNone/>
              <a:defRPr sz="3200">
                <a:solidFill>
                  <a:schemeClr val="dk2"/>
                </a:solidFill>
                <a:latin typeface="Nunito"/>
                <a:ea typeface="Nunito"/>
                <a:cs typeface="Nunito"/>
                <a:sym typeface="Nunito"/>
              </a:defRPr>
            </a:lvl8pPr>
            <a:lvl9pPr lvl="8" indent="0" algn="ctr">
              <a:spcBef>
                <a:spcPts val="0"/>
              </a:spcBef>
              <a:buClr>
                <a:schemeClr val="dk2"/>
              </a:buClr>
              <a:buSzPts val="3200"/>
              <a:buFont typeface="Nunito"/>
              <a:buNone/>
              <a:defRPr sz="3200">
                <a:solidFill>
                  <a:schemeClr val="dk2"/>
                </a:solidFill>
                <a:latin typeface="Nunito"/>
                <a:ea typeface="Nunito"/>
                <a:cs typeface="Nunito"/>
                <a:sym typeface="Nunito"/>
              </a:defRPr>
            </a:lvl9pPr>
          </a:lstStyle>
          <a:p>
            <a:endParaRPr/>
          </a:p>
        </p:txBody>
      </p:sp>
      <p:sp>
        <p:nvSpPr>
          <p:cNvPr id="293" name="Shape 293"/>
          <p:cNvSpPr txBox="1">
            <a:spLocks noGrp="1"/>
          </p:cNvSpPr>
          <p:nvPr>
            <p:ph type="sldNum" idx="12"/>
          </p:nvPr>
        </p:nvSpPr>
        <p:spPr>
          <a:xfrm>
            <a:off x="8390734" y="4543668"/>
            <a:ext cx="548700" cy="393600"/>
          </a:xfrm>
          <a:prstGeom prst="rect">
            <a:avLst/>
          </a:prstGeom>
          <a:no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fld id="{00000000-1234-1234-1234-123412341234}" type="slidenum">
              <a:rPr lang="zh-CN" sz="1400" b="0" i="0" u="none" strike="noStrike" cap="none">
                <a:solidFill>
                  <a:srgbClr val="000000"/>
                </a:solidFill>
                <a:latin typeface="Arial"/>
                <a:ea typeface="Arial"/>
                <a:cs typeface="Arial"/>
                <a:sym typeface="Arial"/>
              </a:rPr>
              <a:t>‹#›</a:t>
            </a:fld>
            <a:endParaRPr lang="zh-C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bg>
      <p:bgPr>
        <a:solidFill>
          <a:schemeClr val="dk2"/>
        </a:solidFill>
        <a:effectLst/>
      </p:bgPr>
    </p:bg>
    <p:spTree>
      <p:nvGrpSpPr>
        <p:cNvPr id="1" name="Shape 294"/>
        <p:cNvGrpSpPr/>
        <p:nvPr/>
      </p:nvGrpSpPr>
      <p:grpSpPr>
        <a:xfrm>
          <a:off x="0" y="0"/>
          <a:ext cx="0" cy="0"/>
          <a:chOff x="0" y="0"/>
          <a:chExt cx="0" cy="0"/>
        </a:xfrm>
      </p:grpSpPr>
      <p:sp>
        <p:nvSpPr>
          <p:cNvPr id="295" name="Shape 295"/>
          <p:cNvSpPr/>
          <p:nvPr/>
        </p:nvSpPr>
        <p:spPr>
          <a:xfrm flipH="1">
            <a:off x="3582600" y="1550700"/>
            <a:ext cx="5561400" cy="3592800"/>
          </a:xfrm>
          <a:prstGeom prst="rtTriangle">
            <a:avLst/>
          </a:prstGeom>
          <a:solidFill>
            <a:schemeClr val="lt2"/>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Shape 296"/>
          <p:cNvSpPr/>
          <p:nvPr/>
        </p:nvSpPr>
        <p:spPr>
          <a:xfrm>
            <a:off x="31" y="2824500"/>
            <a:ext cx="7370400" cy="2319000"/>
          </a:xfrm>
          <a:prstGeom prst="rtTriangle">
            <a:avLst/>
          </a:prstGeom>
          <a:solidFill>
            <a:schemeClr val="accent3"/>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 name="Shape 29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Shape 298"/>
          <p:cNvSpPr txBox="1">
            <a:spLocks noGrp="1"/>
          </p:cNvSpPr>
          <p:nvPr>
            <p:ph type="title"/>
          </p:nvPr>
        </p:nvSpPr>
        <p:spPr>
          <a:xfrm>
            <a:off x="819150" y="845600"/>
            <a:ext cx="7505700" cy="9546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1pPr>
            <a:lvl2pPr lvl="1" indent="0">
              <a:spcBef>
                <a:spcPts val="0"/>
              </a:spcBef>
              <a:buClr>
                <a:schemeClr val="lt1"/>
              </a:buClr>
              <a:buSzPts val="3000"/>
              <a:buFont typeface="Nunito"/>
              <a:buNone/>
              <a:defRPr sz="3000">
                <a:solidFill>
                  <a:schemeClr val="lt1"/>
                </a:solidFill>
                <a:latin typeface="Nunito"/>
                <a:ea typeface="Nunito"/>
                <a:cs typeface="Nunito"/>
                <a:sym typeface="Nunito"/>
              </a:defRPr>
            </a:lvl2pPr>
            <a:lvl3pPr lvl="2" indent="0">
              <a:spcBef>
                <a:spcPts val="0"/>
              </a:spcBef>
              <a:buClr>
                <a:schemeClr val="lt1"/>
              </a:buClr>
              <a:buSzPts val="3000"/>
              <a:buFont typeface="Nunito"/>
              <a:buNone/>
              <a:defRPr sz="3000">
                <a:solidFill>
                  <a:schemeClr val="lt1"/>
                </a:solidFill>
                <a:latin typeface="Nunito"/>
                <a:ea typeface="Nunito"/>
                <a:cs typeface="Nunito"/>
                <a:sym typeface="Nunito"/>
              </a:defRPr>
            </a:lvl3pPr>
            <a:lvl4pPr lvl="3" indent="0">
              <a:spcBef>
                <a:spcPts val="0"/>
              </a:spcBef>
              <a:buClr>
                <a:schemeClr val="lt1"/>
              </a:buClr>
              <a:buSzPts val="3000"/>
              <a:buFont typeface="Nunito"/>
              <a:buNone/>
              <a:defRPr sz="3000">
                <a:solidFill>
                  <a:schemeClr val="lt1"/>
                </a:solidFill>
                <a:latin typeface="Nunito"/>
                <a:ea typeface="Nunito"/>
                <a:cs typeface="Nunito"/>
                <a:sym typeface="Nunito"/>
              </a:defRPr>
            </a:lvl4pPr>
            <a:lvl5pPr lvl="4" indent="0">
              <a:spcBef>
                <a:spcPts val="0"/>
              </a:spcBef>
              <a:buClr>
                <a:schemeClr val="lt1"/>
              </a:buClr>
              <a:buSzPts val="3000"/>
              <a:buFont typeface="Nunito"/>
              <a:buNone/>
              <a:defRPr sz="3000">
                <a:solidFill>
                  <a:schemeClr val="lt1"/>
                </a:solidFill>
                <a:latin typeface="Nunito"/>
                <a:ea typeface="Nunito"/>
                <a:cs typeface="Nunito"/>
                <a:sym typeface="Nunito"/>
              </a:defRPr>
            </a:lvl5pPr>
            <a:lvl6pPr lvl="5" indent="0">
              <a:spcBef>
                <a:spcPts val="0"/>
              </a:spcBef>
              <a:buClr>
                <a:schemeClr val="lt1"/>
              </a:buClr>
              <a:buSzPts val="3000"/>
              <a:buFont typeface="Nunito"/>
              <a:buNone/>
              <a:defRPr sz="3000">
                <a:solidFill>
                  <a:schemeClr val="lt1"/>
                </a:solidFill>
                <a:latin typeface="Nunito"/>
                <a:ea typeface="Nunito"/>
                <a:cs typeface="Nunito"/>
                <a:sym typeface="Nunito"/>
              </a:defRPr>
            </a:lvl6pPr>
            <a:lvl7pPr lvl="6" indent="0">
              <a:spcBef>
                <a:spcPts val="0"/>
              </a:spcBef>
              <a:buClr>
                <a:schemeClr val="lt1"/>
              </a:buClr>
              <a:buSzPts val="3000"/>
              <a:buFont typeface="Nunito"/>
              <a:buNone/>
              <a:defRPr sz="3000">
                <a:solidFill>
                  <a:schemeClr val="lt1"/>
                </a:solidFill>
                <a:latin typeface="Nunito"/>
                <a:ea typeface="Nunito"/>
                <a:cs typeface="Nunito"/>
                <a:sym typeface="Nunito"/>
              </a:defRPr>
            </a:lvl7pPr>
            <a:lvl8pPr lvl="7" indent="0">
              <a:spcBef>
                <a:spcPts val="0"/>
              </a:spcBef>
              <a:buClr>
                <a:schemeClr val="lt1"/>
              </a:buClr>
              <a:buSzPts val="3000"/>
              <a:buFont typeface="Nunito"/>
              <a:buNone/>
              <a:defRPr sz="3000">
                <a:solidFill>
                  <a:schemeClr val="lt1"/>
                </a:solidFill>
                <a:latin typeface="Nunito"/>
                <a:ea typeface="Nunito"/>
                <a:cs typeface="Nunito"/>
                <a:sym typeface="Nunito"/>
              </a:defRPr>
            </a:lvl8pPr>
            <a:lvl9pPr lvl="8" indent="0">
              <a:spcBef>
                <a:spcPts val="0"/>
              </a:spcBef>
              <a:buClr>
                <a:schemeClr val="lt1"/>
              </a:buClr>
              <a:buSzPts val="3000"/>
              <a:buFont typeface="Nunito"/>
              <a:buNone/>
              <a:defRPr sz="3000">
                <a:solidFill>
                  <a:schemeClr val="lt1"/>
                </a:solidFill>
                <a:latin typeface="Nunito"/>
                <a:ea typeface="Nunito"/>
                <a:cs typeface="Nunito"/>
                <a:sym typeface="Nunito"/>
              </a:defRPr>
            </a:lvl9pPr>
          </a:lstStyle>
          <a:p>
            <a:endParaRPr/>
          </a:p>
        </p:txBody>
      </p:sp>
      <p:sp>
        <p:nvSpPr>
          <p:cNvPr id="299" name="Shape 299"/>
          <p:cNvSpPr txBox="1">
            <a:spLocks noGrp="1"/>
          </p:cNvSpPr>
          <p:nvPr>
            <p:ph type="sldNum" idx="12"/>
          </p:nvPr>
        </p:nvSpPr>
        <p:spPr>
          <a:xfrm>
            <a:off x="8390734" y="4543668"/>
            <a:ext cx="548700" cy="393600"/>
          </a:xfrm>
          <a:prstGeom prst="rect">
            <a:avLst/>
          </a:prstGeom>
          <a:no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fld id="{00000000-1234-1234-1234-123412341234}" type="slidenum">
              <a:rPr lang="zh-CN" sz="1400" b="0" i="0" u="none" strike="noStrike" cap="none">
                <a:solidFill>
                  <a:srgbClr val="000000"/>
                </a:solidFill>
                <a:latin typeface="Arial"/>
                <a:ea typeface="Arial"/>
                <a:cs typeface="Arial"/>
                <a:sym typeface="Arial"/>
              </a:rPr>
              <a:t>‹#›</a:t>
            </a:fld>
            <a:endParaRPr lang="zh-C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Section title and description">
    <p:bg>
      <p:bgPr>
        <a:solidFill>
          <a:schemeClr val="dk2"/>
        </a:solidFill>
        <a:effectLst/>
      </p:bgPr>
    </p:bg>
    <p:spTree>
      <p:nvGrpSpPr>
        <p:cNvPr id="1" name="Shape 300"/>
        <p:cNvGrpSpPr/>
        <p:nvPr/>
      </p:nvGrpSpPr>
      <p:grpSpPr>
        <a:xfrm>
          <a:off x="0" y="0"/>
          <a:ext cx="0" cy="0"/>
          <a:chOff x="0" y="0"/>
          <a:chExt cx="0" cy="0"/>
        </a:xfrm>
      </p:grpSpPr>
      <p:sp>
        <p:nvSpPr>
          <p:cNvPr id="301" name="Shape 301"/>
          <p:cNvSpPr/>
          <p:nvPr/>
        </p:nvSpPr>
        <p:spPr>
          <a:xfrm flipH="1">
            <a:off x="3582600" y="1550700"/>
            <a:ext cx="5561400" cy="3592800"/>
          </a:xfrm>
          <a:prstGeom prst="rtTriangle">
            <a:avLst/>
          </a:prstGeom>
          <a:solidFill>
            <a:schemeClr val="lt2"/>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Shape 302"/>
          <p:cNvSpPr/>
          <p:nvPr/>
        </p:nvSpPr>
        <p:spPr>
          <a:xfrm>
            <a:off x="31" y="2824500"/>
            <a:ext cx="7370400" cy="2319000"/>
          </a:xfrm>
          <a:prstGeom prst="rtTriangle">
            <a:avLst/>
          </a:prstGeom>
          <a:solidFill>
            <a:schemeClr val="accent3"/>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Shape 303"/>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Shape 304"/>
          <p:cNvSpPr txBox="1">
            <a:spLocks noGrp="1"/>
          </p:cNvSpPr>
          <p:nvPr>
            <p:ph type="title"/>
          </p:nvPr>
        </p:nvSpPr>
        <p:spPr>
          <a:xfrm>
            <a:off x="819150" y="845600"/>
            <a:ext cx="6424200" cy="7050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1pPr>
            <a:lvl2pPr lvl="1" indent="0">
              <a:spcBef>
                <a:spcPts val="0"/>
              </a:spcBef>
              <a:buClr>
                <a:schemeClr val="lt1"/>
              </a:buClr>
              <a:buSzPts val="3000"/>
              <a:buFont typeface="Nunito"/>
              <a:buNone/>
              <a:defRPr sz="3000">
                <a:solidFill>
                  <a:schemeClr val="lt1"/>
                </a:solidFill>
                <a:latin typeface="Nunito"/>
                <a:ea typeface="Nunito"/>
                <a:cs typeface="Nunito"/>
                <a:sym typeface="Nunito"/>
              </a:defRPr>
            </a:lvl2pPr>
            <a:lvl3pPr lvl="2" indent="0">
              <a:spcBef>
                <a:spcPts val="0"/>
              </a:spcBef>
              <a:buClr>
                <a:schemeClr val="lt1"/>
              </a:buClr>
              <a:buSzPts val="3000"/>
              <a:buFont typeface="Nunito"/>
              <a:buNone/>
              <a:defRPr sz="3000">
                <a:solidFill>
                  <a:schemeClr val="lt1"/>
                </a:solidFill>
                <a:latin typeface="Nunito"/>
                <a:ea typeface="Nunito"/>
                <a:cs typeface="Nunito"/>
                <a:sym typeface="Nunito"/>
              </a:defRPr>
            </a:lvl3pPr>
            <a:lvl4pPr lvl="3" indent="0">
              <a:spcBef>
                <a:spcPts val="0"/>
              </a:spcBef>
              <a:buClr>
                <a:schemeClr val="lt1"/>
              </a:buClr>
              <a:buSzPts val="3000"/>
              <a:buFont typeface="Nunito"/>
              <a:buNone/>
              <a:defRPr sz="3000">
                <a:solidFill>
                  <a:schemeClr val="lt1"/>
                </a:solidFill>
                <a:latin typeface="Nunito"/>
                <a:ea typeface="Nunito"/>
                <a:cs typeface="Nunito"/>
                <a:sym typeface="Nunito"/>
              </a:defRPr>
            </a:lvl4pPr>
            <a:lvl5pPr lvl="4" indent="0">
              <a:spcBef>
                <a:spcPts val="0"/>
              </a:spcBef>
              <a:buClr>
                <a:schemeClr val="lt1"/>
              </a:buClr>
              <a:buSzPts val="3000"/>
              <a:buFont typeface="Nunito"/>
              <a:buNone/>
              <a:defRPr sz="3000">
                <a:solidFill>
                  <a:schemeClr val="lt1"/>
                </a:solidFill>
                <a:latin typeface="Nunito"/>
                <a:ea typeface="Nunito"/>
                <a:cs typeface="Nunito"/>
                <a:sym typeface="Nunito"/>
              </a:defRPr>
            </a:lvl5pPr>
            <a:lvl6pPr lvl="5" indent="0">
              <a:spcBef>
                <a:spcPts val="0"/>
              </a:spcBef>
              <a:buClr>
                <a:schemeClr val="lt1"/>
              </a:buClr>
              <a:buSzPts val="3000"/>
              <a:buFont typeface="Nunito"/>
              <a:buNone/>
              <a:defRPr sz="3000">
                <a:solidFill>
                  <a:schemeClr val="lt1"/>
                </a:solidFill>
                <a:latin typeface="Nunito"/>
                <a:ea typeface="Nunito"/>
                <a:cs typeface="Nunito"/>
                <a:sym typeface="Nunito"/>
              </a:defRPr>
            </a:lvl6pPr>
            <a:lvl7pPr lvl="6" indent="0">
              <a:spcBef>
                <a:spcPts val="0"/>
              </a:spcBef>
              <a:buClr>
                <a:schemeClr val="lt1"/>
              </a:buClr>
              <a:buSzPts val="3000"/>
              <a:buFont typeface="Nunito"/>
              <a:buNone/>
              <a:defRPr sz="3000">
                <a:solidFill>
                  <a:schemeClr val="lt1"/>
                </a:solidFill>
                <a:latin typeface="Nunito"/>
                <a:ea typeface="Nunito"/>
                <a:cs typeface="Nunito"/>
                <a:sym typeface="Nunito"/>
              </a:defRPr>
            </a:lvl7pPr>
            <a:lvl8pPr lvl="7" indent="0">
              <a:spcBef>
                <a:spcPts val="0"/>
              </a:spcBef>
              <a:buClr>
                <a:schemeClr val="lt1"/>
              </a:buClr>
              <a:buSzPts val="3000"/>
              <a:buFont typeface="Nunito"/>
              <a:buNone/>
              <a:defRPr sz="3000">
                <a:solidFill>
                  <a:schemeClr val="lt1"/>
                </a:solidFill>
                <a:latin typeface="Nunito"/>
                <a:ea typeface="Nunito"/>
                <a:cs typeface="Nunito"/>
                <a:sym typeface="Nunito"/>
              </a:defRPr>
            </a:lvl8pPr>
            <a:lvl9pPr lvl="8" indent="0">
              <a:spcBef>
                <a:spcPts val="0"/>
              </a:spcBef>
              <a:buClr>
                <a:schemeClr val="lt1"/>
              </a:buClr>
              <a:buSzPts val="3000"/>
              <a:buFont typeface="Nunito"/>
              <a:buNone/>
              <a:defRPr sz="3000">
                <a:solidFill>
                  <a:schemeClr val="lt1"/>
                </a:solidFill>
                <a:latin typeface="Nunito"/>
                <a:ea typeface="Nunito"/>
                <a:cs typeface="Nunito"/>
                <a:sym typeface="Nunito"/>
              </a:defRPr>
            </a:lvl9pPr>
          </a:lstStyle>
          <a:p>
            <a:endParaRPr/>
          </a:p>
        </p:txBody>
      </p:sp>
      <p:sp>
        <p:nvSpPr>
          <p:cNvPr id="305" name="Shape 305"/>
          <p:cNvSpPr txBox="1">
            <a:spLocks noGrp="1"/>
          </p:cNvSpPr>
          <p:nvPr>
            <p:ph type="subTitle" idx="1"/>
          </p:nvPr>
        </p:nvSpPr>
        <p:spPr>
          <a:xfrm>
            <a:off x="819150" y="1550700"/>
            <a:ext cx="5859900" cy="3936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1pPr>
            <a:lvl2pPr marL="0" marR="0" lvl="1" indent="0" algn="l"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2pPr>
            <a:lvl3pPr marL="0" marR="0" lvl="2" indent="0" algn="l"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3pPr>
            <a:lvl4pPr marL="0" marR="0" lvl="3" indent="0" algn="l"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4pPr>
            <a:lvl5pPr marL="0" marR="0" lvl="4" indent="0" algn="l"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5pPr>
            <a:lvl6pPr marL="0" marR="0" lvl="5" indent="0" algn="l"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6pPr>
            <a:lvl7pPr marL="0" marR="0" lvl="6" indent="0" algn="l"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7pPr>
            <a:lvl8pPr marL="0" marR="0" lvl="7" indent="0" algn="l"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8pPr>
            <a:lvl9pPr marL="0" marR="0" lvl="8" indent="0" algn="l"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9pPr>
          </a:lstStyle>
          <a:p>
            <a:endParaRPr/>
          </a:p>
        </p:txBody>
      </p:sp>
      <p:sp>
        <p:nvSpPr>
          <p:cNvPr id="306" name="Shape 306"/>
          <p:cNvSpPr txBox="1">
            <a:spLocks noGrp="1"/>
          </p:cNvSpPr>
          <p:nvPr>
            <p:ph type="body" idx="2"/>
          </p:nvPr>
        </p:nvSpPr>
        <p:spPr>
          <a:xfrm>
            <a:off x="819150" y="2467050"/>
            <a:ext cx="5859900" cy="2095500"/>
          </a:xfrm>
          <a:prstGeom prst="rect">
            <a:avLst/>
          </a:prstGeom>
          <a:noFill/>
          <a:ln>
            <a:noFill/>
          </a:ln>
        </p:spPr>
        <p:txBody>
          <a:bodyPr wrap="square" lIns="91425" tIns="91425" rIns="91425" bIns="91425" anchor="t" anchorCtr="0"/>
          <a:lstStyle>
            <a:lvl1pPr marL="0" marR="0" lvl="0" indent="82550" algn="l" rtl="0">
              <a:lnSpc>
                <a:spcPct val="115000"/>
              </a:lnSpc>
              <a:spcBef>
                <a:spcPts val="0"/>
              </a:spcBef>
              <a:spcAft>
                <a:spcPts val="1600"/>
              </a:spcAft>
              <a:buClr>
                <a:schemeClr val="dk2"/>
              </a:buClr>
              <a:buSzPts val="1300"/>
              <a:buFont typeface="Calibri"/>
              <a:buChar char="●"/>
              <a:defRPr sz="1300" b="0" i="0" u="none" strike="noStrike" cap="none">
                <a:solidFill>
                  <a:schemeClr val="dk2"/>
                </a:solidFill>
                <a:latin typeface="Calibri"/>
                <a:ea typeface="Calibri"/>
                <a:cs typeface="Calibri"/>
                <a:sym typeface="Calibri"/>
              </a:defRPr>
            </a:lvl1pPr>
            <a:lvl2pPr marL="0" marR="0" lvl="1"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2pPr>
            <a:lvl3pPr marL="0" marR="0" lvl="2"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3pPr>
            <a:lvl4pPr marL="0" marR="0" lvl="3"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4pPr>
            <a:lvl5pPr marL="0" marR="0" lvl="4"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5pPr>
            <a:lvl6pPr marL="0" marR="0" lvl="5"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6pPr>
            <a:lvl7pPr marL="0" marR="0" lvl="6"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7pPr>
            <a:lvl8pPr marL="0" marR="0" lvl="7"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8pPr>
            <a:lvl9pPr marL="0" marR="0" lvl="8"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9pPr>
          </a:lstStyle>
          <a:p>
            <a:endParaRPr/>
          </a:p>
        </p:txBody>
      </p:sp>
      <p:sp>
        <p:nvSpPr>
          <p:cNvPr id="307" name="Shape 307"/>
          <p:cNvSpPr txBox="1">
            <a:spLocks noGrp="1"/>
          </p:cNvSpPr>
          <p:nvPr>
            <p:ph type="sldNum" idx="12"/>
          </p:nvPr>
        </p:nvSpPr>
        <p:spPr>
          <a:xfrm>
            <a:off x="8390734" y="4543668"/>
            <a:ext cx="548700" cy="393600"/>
          </a:xfrm>
          <a:prstGeom prst="rect">
            <a:avLst/>
          </a:prstGeom>
          <a:no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fld id="{00000000-1234-1234-1234-123412341234}" type="slidenum">
              <a:rPr lang="zh-CN" sz="1400" b="0" i="0" u="none" strike="noStrike" cap="none">
                <a:solidFill>
                  <a:srgbClr val="000000"/>
                </a:solidFill>
                <a:latin typeface="Arial"/>
                <a:ea typeface="Arial"/>
                <a:cs typeface="Arial"/>
                <a:sym typeface="Arial"/>
              </a:rPr>
              <a:t>‹#›</a:t>
            </a:fld>
            <a:endParaRPr lang="zh-C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Main point">
    <p:bg>
      <p:bgPr>
        <a:solidFill>
          <a:schemeClr val="accent1"/>
        </a:solidFill>
        <a:effectLst/>
      </p:bgPr>
    </p:bg>
    <p:spTree>
      <p:nvGrpSpPr>
        <p:cNvPr id="1" name="Shape 308"/>
        <p:cNvGrpSpPr/>
        <p:nvPr/>
      </p:nvGrpSpPr>
      <p:grpSpPr>
        <a:xfrm>
          <a:off x="0" y="0"/>
          <a:ext cx="0" cy="0"/>
          <a:chOff x="0" y="0"/>
          <a:chExt cx="0" cy="0"/>
        </a:xfrm>
      </p:grpSpPr>
      <p:sp>
        <p:nvSpPr>
          <p:cNvPr id="309" name="Shape 309"/>
          <p:cNvSpPr/>
          <p:nvPr/>
        </p:nvSpPr>
        <p:spPr>
          <a:xfrm>
            <a:off x="0" y="2823144"/>
            <a:ext cx="7369200" cy="2316900"/>
          </a:xfrm>
          <a:prstGeom prst="rtTriangle">
            <a:avLst/>
          </a:prstGeom>
          <a:solidFill>
            <a:schemeClr val="accent6"/>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Shape 310"/>
          <p:cNvSpPr/>
          <p:nvPr/>
        </p:nvSpPr>
        <p:spPr>
          <a:xfrm flipH="1">
            <a:off x="3583210" y="1554113"/>
            <a:ext cx="5560500" cy="3589500"/>
          </a:xfrm>
          <a:prstGeom prst="rtTriangle">
            <a:avLst/>
          </a:prstGeom>
          <a:solidFill>
            <a:schemeClr val="lt2"/>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11" name="Shape 311"/>
          <p:cNvGrpSpPr/>
          <p:nvPr/>
        </p:nvGrpSpPr>
        <p:grpSpPr>
          <a:xfrm>
            <a:off x="255991" y="-118"/>
            <a:ext cx="2251347" cy="1043408"/>
            <a:chOff x="3961956" y="4383950"/>
            <a:chExt cx="1160548" cy="548700"/>
          </a:xfrm>
        </p:grpSpPr>
        <p:sp>
          <p:nvSpPr>
            <p:cNvPr id="312" name="Shape 312"/>
            <p:cNvSpPr/>
            <p:nvPr/>
          </p:nvSpPr>
          <p:spPr>
            <a:xfrm>
              <a:off x="4224904" y="4383950"/>
              <a:ext cx="897600" cy="548700"/>
            </a:xfrm>
            <a:prstGeom prst="parallelogram">
              <a:avLst>
                <a:gd name="adj" fmla="val 153193"/>
              </a:avLst>
            </a:prstGeom>
            <a:solidFill>
              <a:schemeClr val="dk1"/>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Shape 313"/>
            <p:cNvSpPr/>
            <p:nvPr/>
          </p:nvSpPr>
          <p:spPr>
            <a:xfrm>
              <a:off x="4093430" y="4383950"/>
              <a:ext cx="897600" cy="548700"/>
            </a:xfrm>
            <a:prstGeom prst="parallelogram">
              <a:avLst>
                <a:gd name="adj" fmla="val 153193"/>
              </a:avLst>
            </a:prstGeom>
            <a:solidFill>
              <a:schemeClr val="dk1"/>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Shape 314"/>
            <p:cNvSpPr/>
            <p:nvPr/>
          </p:nvSpPr>
          <p:spPr>
            <a:xfrm>
              <a:off x="3961956" y="4383950"/>
              <a:ext cx="897600" cy="548700"/>
            </a:xfrm>
            <a:prstGeom prst="parallelogram">
              <a:avLst>
                <a:gd name="adj" fmla="val 153193"/>
              </a:avLst>
            </a:prstGeom>
            <a:solidFill>
              <a:schemeClr val="dk1"/>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15" name="Shape 31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16" name="Shape 316"/>
          <p:cNvGrpSpPr/>
          <p:nvPr/>
        </p:nvGrpSpPr>
        <p:grpSpPr>
          <a:xfrm>
            <a:off x="34934" y="4522125"/>
            <a:ext cx="1593306" cy="617072"/>
            <a:chOff x="6917201" y="0"/>
            <a:chExt cx="2227777" cy="863400"/>
          </a:xfrm>
        </p:grpSpPr>
        <p:sp>
          <p:nvSpPr>
            <p:cNvPr id="317" name="Shape 317"/>
            <p:cNvSpPr/>
            <p:nvPr/>
          </p:nvSpPr>
          <p:spPr>
            <a:xfrm>
              <a:off x="7641677" y="0"/>
              <a:ext cx="1503300" cy="863400"/>
            </a:xfrm>
            <a:prstGeom prst="parallelogram">
              <a:avLst>
                <a:gd name="adj" fmla="val 158024"/>
              </a:avLst>
            </a:prstGeom>
            <a:solidFill>
              <a:schemeClr val="accent6"/>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Shape 318"/>
            <p:cNvSpPr/>
            <p:nvPr/>
          </p:nvSpPr>
          <p:spPr>
            <a:xfrm>
              <a:off x="7279439" y="0"/>
              <a:ext cx="1503300" cy="863400"/>
            </a:xfrm>
            <a:prstGeom prst="parallelogram">
              <a:avLst>
                <a:gd name="adj" fmla="val 158024"/>
              </a:avLst>
            </a:prstGeom>
            <a:solidFill>
              <a:schemeClr val="accent6"/>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Shape 319"/>
            <p:cNvSpPr/>
            <p:nvPr/>
          </p:nvSpPr>
          <p:spPr>
            <a:xfrm>
              <a:off x="6917201" y="0"/>
              <a:ext cx="1503300" cy="863400"/>
            </a:xfrm>
            <a:prstGeom prst="parallelogram">
              <a:avLst>
                <a:gd name="adj" fmla="val 158024"/>
              </a:avLst>
            </a:prstGeom>
            <a:solidFill>
              <a:schemeClr val="accent6"/>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20" name="Shape 320"/>
          <p:cNvGrpSpPr/>
          <p:nvPr/>
        </p:nvGrpSpPr>
        <p:grpSpPr>
          <a:xfrm>
            <a:off x="5886353" y="1243"/>
            <a:ext cx="3257454" cy="1261514"/>
            <a:chOff x="6917201" y="0"/>
            <a:chExt cx="2227777" cy="863400"/>
          </a:xfrm>
        </p:grpSpPr>
        <p:sp>
          <p:nvSpPr>
            <p:cNvPr id="321" name="Shape 321"/>
            <p:cNvSpPr/>
            <p:nvPr/>
          </p:nvSpPr>
          <p:spPr>
            <a:xfrm>
              <a:off x="7641677" y="0"/>
              <a:ext cx="1503300" cy="863400"/>
            </a:xfrm>
            <a:prstGeom prst="parallelogram">
              <a:avLst>
                <a:gd name="adj" fmla="val 158024"/>
              </a:avLst>
            </a:prstGeom>
            <a:solidFill>
              <a:schemeClr val="accent1"/>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Shape 322"/>
            <p:cNvSpPr/>
            <p:nvPr/>
          </p:nvSpPr>
          <p:spPr>
            <a:xfrm>
              <a:off x="7279439" y="0"/>
              <a:ext cx="1503300" cy="863400"/>
            </a:xfrm>
            <a:prstGeom prst="parallelogram">
              <a:avLst>
                <a:gd name="adj" fmla="val 158024"/>
              </a:avLst>
            </a:prstGeom>
            <a:solidFill>
              <a:schemeClr val="accent1"/>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Shape 323"/>
            <p:cNvSpPr/>
            <p:nvPr/>
          </p:nvSpPr>
          <p:spPr>
            <a:xfrm>
              <a:off x="6917201" y="0"/>
              <a:ext cx="1503300" cy="863400"/>
            </a:xfrm>
            <a:prstGeom prst="parallelogram">
              <a:avLst>
                <a:gd name="adj" fmla="val 158024"/>
              </a:avLst>
            </a:prstGeom>
            <a:solidFill>
              <a:schemeClr val="accent1"/>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24" name="Shape 324"/>
          <p:cNvSpPr txBox="1">
            <a:spLocks noGrp="1"/>
          </p:cNvSpPr>
          <p:nvPr>
            <p:ph type="title"/>
          </p:nvPr>
        </p:nvSpPr>
        <p:spPr>
          <a:xfrm>
            <a:off x="1393929" y="1301146"/>
            <a:ext cx="6366900" cy="25392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chemeClr val="lt1"/>
              </a:buClr>
              <a:buSzPts val="3200"/>
              <a:buFont typeface="Nunito"/>
              <a:buNone/>
              <a:defRPr sz="3200" b="0" i="0" u="none" strike="noStrike" cap="none">
                <a:solidFill>
                  <a:schemeClr val="lt1"/>
                </a:solidFill>
                <a:latin typeface="Nunito"/>
                <a:ea typeface="Nunito"/>
                <a:cs typeface="Nunito"/>
                <a:sym typeface="Nunito"/>
              </a:defRPr>
            </a:lvl1pPr>
            <a:lvl2pPr lvl="1" indent="0" algn="ctr">
              <a:spcBef>
                <a:spcPts val="0"/>
              </a:spcBef>
              <a:buClr>
                <a:schemeClr val="lt1"/>
              </a:buClr>
              <a:buSzPts val="3200"/>
              <a:buFont typeface="Nunito"/>
              <a:buNone/>
              <a:defRPr sz="3200">
                <a:solidFill>
                  <a:schemeClr val="lt1"/>
                </a:solidFill>
                <a:latin typeface="Nunito"/>
                <a:ea typeface="Nunito"/>
                <a:cs typeface="Nunito"/>
                <a:sym typeface="Nunito"/>
              </a:defRPr>
            </a:lvl2pPr>
            <a:lvl3pPr lvl="2" indent="0" algn="ctr">
              <a:spcBef>
                <a:spcPts val="0"/>
              </a:spcBef>
              <a:buClr>
                <a:schemeClr val="lt1"/>
              </a:buClr>
              <a:buSzPts val="3200"/>
              <a:buFont typeface="Nunito"/>
              <a:buNone/>
              <a:defRPr sz="3200">
                <a:solidFill>
                  <a:schemeClr val="lt1"/>
                </a:solidFill>
                <a:latin typeface="Nunito"/>
                <a:ea typeface="Nunito"/>
                <a:cs typeface="Nunito"/>
                <a:sym typeface="Nunito"/>
              </a:defRPr>
            </a:lvl3pPr>
            <a:lvl4pPr lvl="3" indent="0" algn="ctr">
              <a:spcBef>
                <a:spcPts val="0"/>
              </a:spcBef>
              <a:buClr>
                <a:schemeClr val="lt1"/>
              </a:buClr>
              <a:buSzPts val="3200"/>
              <a:buFont typeface="Nunito"/>
              <a:buNone/>
              <a:defRPr sz="3200">
                <a:solidFill>
                  <a:schemeClr val="lt1"/>
                </a:solidFill>
                <a:latin typeface="Nunito"/>
                <a:ea typeface="Nunito"/>
                <a:cs typeface="Nunito"/>
                <a:sym typeface="Nunito"/>
              </a:defRPr>
            </a:lvl4pPr>
            <a:lvl5pPr lvl="4" indent="0" algn="ctr">
              <a:spcBef>
                <a:spcPts val="0"/>
              </a:spcBef>
              <a:buClr>
                <a:schemeClr val="lt1"/>
              </a:buClr>
              <a:buSzPts val="3200"/>
              <a:buFont typeface="Nunito"/>
              <a:buNone/>
              <a:defRPr sz="3200">
                <a:solidFill>
                  <a:schemeClr val="lt1"/>
                </a:solidFill>
                <a:latin typeface="Nunito"/>
                <a:ea typeface="Nunito"/>
                <a:cs typeface="Nunito"/>
                <a:sym typeface="Nunito"/>
              </a:defRPr>
            </a:lvl5pPr>
            <a:lvl6pPr lvl="5" indent="0" algn="ctr">
              <a:spcBef>
                <a:spcPts val="0"/>
              </a:spcBef>
              <a:buClr>
                <a:schemeClr val="lt1"/>
              </a:buClr>
              <a:buSzPts val="3200"/>
              <a:buFont typeface="Nunito"/>
              <a:buNone/>
              <a:defRPr sz="3200">
                <a:solidFill>
                  <a:schemeClr val="lt1"/>
                </a:solidFill>
                <a:latin typeface="Nunito"/>
                <a:ea typeface="Nunito"/>
                <a:cs typeface="Nunito"/>
                <a:sym typeface="Nunito"/>
              </a:defRPr>
            </a:lvl6pPr>
            <a:lvl7pPr lvl="6" indent="0" algn="ctr">
              <a:spcBef>
                <a:spcPts val="0"/>
              </a:spcBef>
              <a:buClr>
                <a:schemeClr val="lt1"/>
              </a:buClr>
              <a:buSzPts val="3200"/>
              <a:buFont typeface="Nunito"/>
              <a:buNone/>
              <a:defRPr sz="3200">
                <a:solidFill>
                  <a:schemeClr val="lt1"/>
                </a:solidFill>
                <a:latin typeface="Nunito"/>
                <a:ea typeface="Nunito"/>
                <a:cs typeface="Nunito"/>
                <a:sym typeface="Nunito"/>
              </a:defRPr>
            </a:lvl7pPr>
            <a:lvl8pPr lvl="7" indent="0" algn="ctr">
              <a:spcBef>
                <a:spcPts val="0"/>
              </a:spcBef>
              <a:buClr>
                <a:schemeClr val="lt1"/>
              </a:buClr>
              <a:buSzPts val="3200"/>
              <a:buFont typeface="Nunito"/>
              <a:buNone/>
              <a:defRPr sz="3200">
                <a:solidFill>
                  <a:schemeClr val="lt1"/>
                </a:solidFill>
                <a:latin typeface="Nunito"/>
                <a:ea typeface="Nunito"/>
                <a:cs typeface="Nunito"/>
                <a:sym typeface="Nunito"/>
              </a:defRPr>
            </a:lvl8pPr>
            <a:lvl9pPr lvl="8" indent="0" algn="ctr">
              <a:spcBef>
                <a:spcPts val="0"/>
              </a:spcBef>
              <a:buClr>
                <a:schemeClr val="lt1"/>
              </a:buClr>
              <a:buSzPts val="3200"/>
              <a:buFont typeface="Nunito"/>
              <a:buNone/>
              <a:defRPr sz="3200">
                <a:solidFill>
                  <a:schemeClr val="lt1"/>
                </a:solidFill>
                <a:latin typeface="Nunito"/>
                <a:ea typeface="Nunito"/>
                <a:cs typeface="Nunito"/>
                <a:sym typeface="Nunito"/>
              </a:defRPr>
            </a:lvl9pPr>
          </a:lstStyle>
          <a:p>
            <a:endParaRPr/>
          </a:p>
        </p:txBody>
      </p:sp>
      <p:sp>
        <p:nvSpPr>
          <p:cNvPr id="325" name="Shape 325"/>
          <p:cNvSpPr txBox="1">
            <a:spLocks noGrp="1"/>
          </p:cNvSpPr>
          <p:nvPr>
            <p:ph type="sldNum" idx="12"/>
          </p:nvPr>
        </p:nvSpPr>
        <p:spPr>
          <a:xfrm>
            <a:off x="8390734" y="4543668"/>
            <a:ext cx="548700" cy="393600"/>
          </a:xfrm>
          <a:prstGeom prst="rect">
            <a:avLst/>
          </a:prstGeom>
          <a:no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fld id="{00000000-1234-1234-1234-123412341234}" type="slidenum">
              <a:rPr lang="zh-CN" sz="1400" b="0" i="0" u="none" strike="noStrike" cap="none">
                <a:solidFill>
                  <a:srgbClr val="000000"/>
                </a:solidFill>
                <a:latin typeface="Arial"/>
                <a:ea typeface="Arial"/>
                <a:cs typeface="Arial"/>
                <a:sym typeface="Arial"/>
              </a:rPr>
              <a:t>‹#›</a:t>
            </a:fld>
            <a:endParaRPr lang="zh-C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ColTx">
  <p:cSld name="Title and two columns">
    <p:bg>
      <p:bgPr>
        <a:solidFill>
          <a:schemeClr val="dk2"/>
        </a:solidFill>
        <a:effectLst/>
      </p:bgPr>
    </p:bg>
    <p:spTree>
      <p:nvGrpSpPr>
        <p:cNvPr id="1" name="Shape 326"/>
        <p:cNvGrpSpPr/>
        <p:nvPr/>
      </p:nvGrpSpPr>
      <p:grpSpPr>
        <a:xfrm>
          <a:off x="0" y="0"/>
          <a:ext cx="0" cy="0"/>
          <a:chOff x="0" y="0"/>
          <a:chExt cx="0" cy="0"/>
        </a:xfrm>
      </p:grpSpPr>
      <p:sp>
        <p:nvSpPr>
          <p:cNvPr id="327" name="Shape 327"/>
          <p:cNvSpPr/>
          <p:nvPr/>
        </p:nvSpPr>
        <p:spPr>
          <a:xfrm flipH="1">
            <a:off x="3582600" y="1550700"/>
            <a:ext cx="5561400" cy="3592800"/>
          </a:xfrm>
          <a:prstGeom prst="rtTriangle">
            <a:avLst/>
          </a:prstGeom>
          <a:solidFill>
            <a:schemeClr val="lt2"/>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Shape 328"/>
          <p:cNvSpPr/>
          <p:nvPr/>
        </p:nvSpPr>
        <p:spPr>
          <a:xfrm>
            <a:off x="31" y="2824500"/>
            <a:ext cx="7370400" cy="2319000"/>
          </a:xfrm>
          <a:prstGeom prst="rtTriangle">
            <a:avLst/>
          </a:prstGeom>
          <a:solidFill>
            <a:schemeClr val="accent3"/>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Shape 32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Shape 330"/>
          <p:cNvSpPr txBox="1">
            <a:spLocks noGrp="1"/>
          </p:cNvSpPr>
          <p:nvPr>
            <p:ph type="title"/>
          </p:nvPr>
        </p:nvSpPr>
        <p:spPr>
          <a:xfrm>
            <a:off x="819150" y="845600"/>
            <a:ext cx="7505700" cy="9546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1pPr>
            <a:lvl2pPr lvl="1" indent="0">
              <a:spcBef>
                <a:spcPts val="0"/>
              </a:spcBef>
              <a:buClr>
                <a:schemeClr val="lt1"/>
              </a:buClr>
              <a:buSzPts val="3000"/>
              <a:buFont typeface="Nunito"/>
              <a:buNone/>
              <a:defRPr sz="3000">
                <a:solidFill>
                  <a:schemeClr val="lt1"/>
                </a:solidFill>
                <a:latin typeface="Nunito"/>
                <a:ea typeface="Nunito"/>
                <a:cs typeface="Nunito"/>
                <a:sym typeface="Nunito"/>
              </a:defRPr>
            </a:lvl2pPr>
            <a:lvl3pPr lvl="2" indent="0">
              <a:spcBef>
                <a:spcPts val="0"/>
              </a:spcBef>
              <a:buClr>
                <a:schemeClr val="lt1"/>
              </a:buClr>
              <a:buSzPts val="3000"/>
              <a:buFont typeface="Nunito"/>
              <a:buNone/>
              <a:defRPr sz="3000">
                <a:solidFill>
                  <a:schemeClr val="lt1"/>
                </a:solidFill>
                <a:latin typeface="Nunito"/>
                <a:ea typeface="Nunito"/>
                <a:cs typeface="Nunito"/>
                <a:sym typeface="Nunito"/>
              </a:defRPr>
            </a:lvl3pPr>
            <a:lvl4pPr lvl="3" indent="0">
              <a:spcBef>
                <a:spcPts val="0"/>
              </a:spcBef>
              <a:buClr>
                <a:schemeClr val="lt1"/>
              </a:buClr>
              <a:buSzPts val="3000"/>
              <a:buFont typeface="Nunito"/>
              <a:buNone/>
              <a:defRPr sz="3000">
                <a:solidFill>
                  <a:schemeClr val="lt1"/>
                </a:solidFill>
                <a:latin typeface="Nunito"/>
                <a:ea typeface="Nunito"/>
                <a:cs typeface="Nunito"/>
                <a:sym typeface="Nunito"/>
              </a:defRPr>
            </a:lvl4pPr>
            <a:lvl5pPr lvl="4" indent="0">
              <a:spcBef>
                <a:spcPts val="0"/>
              </a:spcBef>
              <a:buClr>
                <a:schemeClr val="lt1"/>
              </a:buClr>
              <a:buSzPts val="3000"/>
              <a:buFont typeface="Nunito"/>
              <a:buNone/>
              <a:defRPr sz="3000">
                <a:solidFill>
                  <a:schemeClr val="lt1"/>
                </a:solidFill>
                <a:latin typeface="Nunito"/>
                <a:ea typeface="Nunito"/>
                <a:cs typeface="Nunito"/>
                <a:sym typeface="Nunito"/>
              </a:defRPr>
            </a:lvl5pPr>
            <a:lvl6pPr lvl="5" indent="0">
              <a:spcBef>
                <a:spcPts val="0"/>
              </a:spcBef>
              <a:buClr>
                <a:schemeClr val="lt1"/>
              </a:buClr>
              <a:buSzPts val="3000"/>
              <a:buFont typeface="Nunito"/>
              <a:buNone/>
              <a:defRPr sz="3000">
                <a:solidFill>
                  <a:schemeClr val="lt1"/>
                </a:solidFill>
                <a:latin typeface="Nunito"/>
                <a:ea typeface="Nunito"/>
                <a:cs typeface="Nunito"/>
                <a:sym typeface="Nunito"/>
              </a:defRPr>
            </a:lvl6pPr>
            <a:lvl7pPr lvl="6" indent="0">
              <a:spcBef>
                <a:spcPts val="0"/>
              </a:spcBef>
              <a:buClr>
                <a:schemeClr val="lt1"/>
              </a:buClr>
              <a:buSzPts val="3000"/>
              <a:buFont typeface="Nunito"/>
              <a:buNone/>
              <a:defRPr sz="3000">
                <a:solidFill>
                  <a:schemeClr val="lt1"/>
                </a:solidFill>
                <a:latin typeface="Nunito"/>
                <a:ea typeface="Nunito"/>
                <a:cs typeface="Nunito"/>
                <a:sym typeface="Nunito"/>
              </a:defRPr>
            </a:lvl7pPr>
            <a:lvl8pPr lvl="7" indent="0">
              <a:spcBef>
                <a:spcPts val="0"/>
              </a:spcBef>
              <a:buClr>
                <a:schemeClr val="lt1"/>
              </a:buClr>
              <a:buSzPts val="3000"/>
              <a:buFont typeface="Nunito"/>
              <a:buNone/>
              <a:defRPr sz="3000">
                <a:solidFill>
                  <a:schemeClr val="lt1"/>
                </a:solidFill>
                <a:latin typeface="Nunito"/>
                <a:ea typeface="Nunito"/>
                <a:cs typeface="Nunito"/>
                <a:sym typeface="Nunito"/>
              </a:defRPr>
            </a:lvl8pPr>
            <a:lvl9pPr lvl="8" indent="0">
              <a:spcBef>
                <a:spcPts val="0"/>
              </a:spcBef>
              <a:buClr>
                <a:schemeClr val="lt1"/>
              </a:buClr>
              <a:buSzPts val="3000"/>
              <a:buFont typeface="Nunito"/>
              <a:buNone/>
              <a:defRPr sz="3000">
                <a:solidFill>
                  <a:schemeClr val="lt1"/>
                </a:solidFill>
                <a:latin typeface="Nunito"/>
                <a:ea typeface="Nunito"/>
                <a:cs typeface="Nunito"/>
                <a:sym typeface="Nunito"/>
              </a:defRPr>
            </a:lvl9pPr>
          </a:lstStyle>
          <a:p>
            <a:endParaRPr/>
          </a:p>
        </p:txBody>
      </p:sp>
      <p:sp>
        <p:nvSpPr>
          <p:cNvPr id="331" name="Shape 331"/>
          <p:cNvSpPr txBox="1">
            <a:spLocks noGrp="1"/>
          </p:cNvSpPr>
          <p:nvPr>
            <p:ph type="body" idx="1"/>
          </p:nvPr>
        </p:nvSpPr>
        <p:spPr>
          <a:xfrm>
            <a:off x="819150" y="1990725"/>
            <a:ext cx="3686100" cy="2448000"/>
          </a:xfrm>
          <a:prstGeom prst="rect">
            <a:avLst/>
          </a:prstGeom>
          <a:noFill/>
          <a:ln>
            <a:noFill/>
          </a:ln>
        </p:spPr>
        <p:txBody>
          <a:bodyPr wrap="square" lIns="91425" tIns="91425" rIns="91425" bIns="91425" anchor="t" anchorCtr="0"/>
          <a:lstStyle>
            <a:lvl1pPr marL="0" marR="0" lvl="0" indent="82550" algn="l" rtl="0">
              <a:lnSpc>
                <a:spcPct val="115000"/>
              </a:lnSpc>
              <a:spcBef>
                <a:spcPts val="0"/>
              </a:spcBef>
              <a:spcAft>
                <a:spcPts val="1600"/>
              </a:spcAft>
              <a:buClr>
                <a:schemeClr val="dk2"/>
              </a:buClr>
              <a:buSzPts val="1300"/>
              <a:buFont typeface="Calibri"/>
              <a:buChar char="●"/>
              <a:defRPr sz="1300" b="0" i="0" u="none" strike="noStrike" cap="none">
                <a:solidFill>
                  <a:schemeClr val="dk2"/>
                </a:solidFill>
                <a:latin typeface="Calibri"/>
                <a:ea typeface="Calibri"/>
                <a:cs typeface="Calibri"/>
                <a:sym typeface="Calibri"/>
              </a:defRPr>
            </a:lvl1pPr>
            <a:lvl2pPr marL="0" marR="0" lvl="1"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2pPr>
            <a:lvl3pPr marL="0" marR="0" lvl="2"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3pPr>
            <a:lvl4pPr marL="0" marR="0" lvl="3"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4pPr>
            <a:lvl5pPr marL="0" marR="0" lvl="4"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5pPr>
            <a:lvl6pPr marL="0" marR="0" lvl="5"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6pPr>
            <a:lvl7pPr marL="0" marR="0" lvl="6"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7pPr>
            <a:lvl8pPr marL="0" marR="0" lvl="7"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8pPr>
            <a:lvl9pPr marL="0" marR="0" lvl="8"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9pPr>
          </a:lstStyle>
          <a:p>
            <a:endParaRPr/>
          </a:p>
        </p:txBody>
      </p:sp>
      <p:sp>
        <p:nvSpPr>
          <p:cNvPr id="332" name="Shape 332"/>
          <p:cNvSpPr txBox="1">
            <a:spLocks noGrp="1"/>
          </p:cNvSpPr>
          <p:nvPr>
            <p:ph type="body" idx="2"/>
          </p:nvPr>
        </p:nvSpPr>
        <p:spPr>
          <a:xfrm>
            <a:off x="4638675" y="1990725"/>
            <a:ext cx="3686100" cy="2448000"/>
          </a:xfrm>
          <a:prstGeom prst="rect">
            <a:avLst/>
          </a:prstGeom>
          <a:noFill/>
          <a:ln>
            <a:noFill/>
          </a:ln>
        </p:spPr>
        <p:txBody>
          <a:bodyPr wrap="square" lIns="91425" tIns="91425" rIns="91425" bIns="91425" anchor="t" anchorCtr="0"/>
          <a:lstStyle>
            <a:lvl1pPr marL="0" marR="0" lvl="0" indent="82550" algn="l" rtl="0">
              <a:lnSpc>
                <a:spcPct val="115000"/>
              </a:lnSpc>
              <a:spcBef>
                <a:spcPts val="0"/>
              </a:spcBef>
              <a:spcAft>
                <a:spcPts val="1600"/>
              </a:spcAft>
              <a:buClr>
                <a:schemeClr val="dk2"/>
              </a:buClr>
              <a:buSzPts val="1300"/>
              <a:buFont typeface="Calibri"/>
              <a:buChar char="●"/>
              <a:defRPr sz="1300" b="0" i="0" u="none" strike="noStrike" cap="none">
                <a:solidFill>
                  <a:schemeClr val="dk2"/>
                </a:solidFill>
                <a:latin typeface="Calibri"/>
                <a:ea typeface="Calibri"/>
                <a:cs typeface="Calibri"/>
                <a:sym typeface="Calibri"/>
              </a:defRPr>
            </a:lvl1pPr>
            <a:lvl2pPr marL="0" marR="0" lvl="1"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2pPr>
            <a:lvl3pPr marL="0" marR="0" lvl="2"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3pPr>
            <a:lvl4pPr marL="0" marR="0" lvl="3"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4pPr>
            <a:lvl5pPr marL="0" marR="0" lvl="4"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5pPr>
            <a:lvl6pPr marL="0" marR="0" lvl="5"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6pPr>
            <a:lvl7pPr marL="0" marR="0" lvl="6"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7pPr>
            <a:lvl8pPr marL="0" marR="0" lvl="7"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8pPr>
            <a:lvl9pPr marL="0" marR="0" lvl="8"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9pPr>
          </a:lstStyle>
          <a:p>
            <a:endParaRPr/>
          </a:p>
        </p:txBody>
      </p:sp>
      <p:sp>
        <p:nvSpPr>
          <p:cNvPr id="333" name="Shape 333"/>
          <p:cNvSpPr txBox="1">
            <a:spLocks noGrp="1"/>
          </p:cNvSpPr>
          <p:nvPr>
            <p:ph type="sldNum" idx="12"/>
          </p:nvPr>
        </p:nvSpPr>
        <p:spPr>
          <a:xfrm>
            <a:off x="8390734" y="4543668"/>
            <a:ext cx="548700" cy="393600"/>
          </a:xfrm>
          <a:prstGeom prst="rect">
            <a:avLst/>
          </a:prstGeom>
          <a:no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fld id="{00000000-1234-1234-1234-123412341234}" type="slidenum">
              <a:rPr lang="zh-CN" sz="1400" b="0" i="0" u="none" strike="noStrike" cap="none">
                <a:solidFill>
                  <a:srgbClr val="000000"/>
                </a:solidFill>
                <a:latin typeface="Arial"/>
                <a:ea typeface="Arial"/>
                <a:cs typeface="Arial"/>
                <a:sym typeface="Arial"/>
              </a:rPr>
              <a:t>‹#›</a:t>
            </a:fld>
            <a:endParaRPr lang="zh-C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bg>
      <p:bgPr>
        <a:solidFill>
          <a:schemeClr val="dk2"/>
        </a:solidFill>
        <a:effectLst/>
      </p:bgPr>
    </p:bg>
    <p:spTree>
      <p:nvGrpSpPr>
        <p:cNvPr id="1" name="Shape 49"/>
        <p:cNvGrpSpPr/>
        <p:nvPr/>
      </p:nvGrpSpPr>
      <p:grpSpPr>
        <a:xfrm>
          <a:off x="0" y="0"/>
          <a:ext cx="0" cy="0"/>
          <a:chOff x="0" y="0"/>
          <a:chExt cx="0" cy="0"/>
        </a:xfrm>
      </p:grpSpPr>
      <p:sp>
        <p:nvSpPr>
          <p:cNvPr id="50" name="Shape 50"/>
          <p:cNvSpPr/>
          <p:nvPr/>
        </p:nvSpPr>
        <p:spPr>
          <a:xfrm flipH="1">
            <a:off x="3582600" y="1550700"/>
            <a:ext cx="5561400" cy="3592800"/>
          </a:xfrm>
          <a:prstGeom prst="rtTriangle">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51" name="Shape 51"/>
          <p:cNvSpPr/>
          <p:nvPr/>
        </p:nvSpPr>
        <p:spPr>
          <a:xfrm>
            <a:off x="31" y="2824500"/>
            <a:ext cx="7370400" cy="2319000"/>
          </a:xfrm>
          <a:prstGeom prst="rtTriangle">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52" name="Shape 52"/>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wrap="square" lIns="91425" tIns="91425" rIns="91425" bIns="91425" anchor="ctr" anchorCtr="0">
            <a:noAutofit/>
          </a:bodyPr>
          <a:lstStyle/>
          <a:p>
            <a:pPr lvl="0">
              <a:spcBef>
                <a:spcPts val="0"/>
              </a:spcBef>
              <a:buNone/>
            </a:pPr>
            <a:endParaRPr/>
          </a:p>
        </p:txBody>
      </p:sp>
      <p:sp>
        <p:nvSpPr>
          <p:cNvPr id="53" name="Shape 53"/>
          <p:cNvSpPr txBox="1">
            <a:spLocks noGrp="1"/>
          </p:cNvSpPr>
          <p:nvPr>
            <p:ph type="title"/>
          </p:nvPr>
        </p:nvSpPr>
        <p:spPr>
          <a:xfrm>
            <a:off x="819150" y="845600"/>
            <a:ext cx="7505700" cy="954600"/>
          </a:xfrm>
          <a:prstGeom prst="rect">
            <a:avLst/>
          </a:prstGeom>
        </p:spPr>
        <p:txBody>
          <a:bodyPr wrap="square" lIns="91425" tIns="91425" rIns="91425" bIns="91425" anchor="t" anchorCtr="0"/>
          <a:lstStyle>
            <a:lvl1pPr lvl="0">
              <a:spcBef>
                <a:spcPts val="0"/>
              </a:spcBef>
              <a:buSzPts val="3000"/>
              <a:buNone/>
              <a:defRPr sz="3000"/>
            </a:lvl1pPr>
            <a:lvl2pPr lvl="1">
              <a:spcBef>
                <a:spcPts val="0"/>
              </a:spcBef>
              <a:buSzPts val="3000"/>
              <a:buNone/>
              <a:defRPr sz="3000"/>
            </a:lvl2pPr>
            <a:lvl3pPr lvl="2">
              <a:spcBef>
                <a:spcPts val="0"/>
              </a:spcBef>
              <a:buSzPts val="3000"/>
              <a:buNone/>
              <a:defRPr sz="3000"/>
            </a:lvl3pPr>
            <a:lvl4pPr lvl="3">
              <a:spcBef>
                <a:spcPts val="0"/>
              </a:spcBef>
              <a:buSzPts val="3000"/>
              <a:buNone/>
              <a:defRPr sz="3000"/>
            </a:lvl4pPr>
            <a:lvl5pPr lvl="4">
              <a:spcBef>
                <a:spcPts val="0"/>
              </a:spcBef>
              <a:buSzPts val="3000"/>
              <a:buNone/>
              <a:defRPr sz="3000"/>
            </a:lvl5pPr>
            <a:lvl6pPr lvl="5">
              <a:spcBef>
                <a:spcPts val="0"/>
              </a:spcBef>
              <a:buSzPts val="3000"/>
              <a:buNone/>
              <a:defRPr sz="3000"/>
            </a:lvl6pPr>
            <a:lvl7pPr lvl="6">
              <a:spcBef>
                <a:spcPts val="0"/>
              </a:spcBef>
              <a:buSzPts val="3000"/>
              <a:buNone/>
              <a:defRPr sz="3000"/>
            </a:lvl7pPr>
            <a:lvl8pPr lvl="7">
              <a:spcBef>
                <a:spcPts val="0"/>
              </a:spcBef>
              <a:buSzPts val="3000"/>
              <a:buNone/>
              <a:defRPr sz="3000"/>
            </a:lvl8pPr>
            <a:lvl9pPr lvl="8">
              <a:spcBef>
                <a:spcPts val="0"/>
              </a:spcBef>
              <a:buSzPts val="3000"/>
              <a:buNone/>
              <a:defRPr sz="3000"/>
            </a:lvl9pPr>
          </a:lstStyle>
          <a:p>
            <a:endParaRPr/>
          </a:p>
        </p:txBody>
      </p:sp>
      <p:sp>
        <p:nvSpPr>
          <p:cNvPr id="54" name="Shape 54"/>
          <p:cNvSpPr txBox="1">
            <a:spLocks noGrp="1"/>
          </p:cNvSpPr>
          <p:nvPr>
            <p:ph type="body" idx="1"/>
          </p:nvPr>
        </p:nvSpPr>
        <p:spPr>
          <a:xfrm>
            <a:off x="819150" y="1990725"/>
            <a:ext cx="7505700" cy="2448000"/>
          </a:xfrm>
          <a:prstGeom prst="rect">
            <a:avLst/>
          </a:prstGeom>
        </p:spPr>
        <p:txBody>
          <a:bodyPr wrap="square" lIns="91425" tIns="91425" rIns="91425" bIns="91425" anchor="t" anchorCtr="0"/>
          <a:lstStyle>
            <a:lvl1pPr lvl="0">
              <a:spcBef>
                <a:spcPts val="0"/>
              </a:spcBef>
              <a:buSzPts val="1300"/>
              <a:buChar char="●"/>
              <a:defRPr/>
            </a:lvl1pPr>
            <a:lvl2pPr lvl="1">
              <a:spcBef>
                <a:spcPts val="0"/>
              </a:spcBef>
              <a:buSzPts val="1100"/>
              <a:buChar char="○"/>
              <a:defRPr/>
            </a:lvl2pPr>
            <a:lvl3pPr lvl="2">
              <a:spcBef>
                <a:spcPts val="0"/>
              </a:spcBef>
              <a:buSzPts val="1100"/>
              <a:buChar char="■"/>
              <a:defRPr/>
            </a:lvl3pPr>
            <a:lvl4pPr lvl="3">
              <a:spcBef>
                <a:spcPts val="0"/>
              </a:spcBef>
              <a:buSzPts val="1100"/>
              <a:buChar char="●"/>
              <a:defRPr/>
            </a:lvl4pPr>
            <a:lvl5pPr lvl="4">
              <a:spcBef>
                <a:spcPts val="0"/>
              </a:spcBef>
              <a:buSzPts val="1100"/>
              <a:buChar char="○"/>
              <a:defRPr/>
            </a:lvl5pPr>
            <a:lvl6pPr lvl="5">
              <a:spcBef>
                <a:spcPts val="0"/>
              </a:spcBef>
              <a:buSzPts val="1100"/>
              <a:buChar char="■"/>
              <a:defRPr/>
            </a:lvl6pPr>
            <a:lvl7pPr lvl="6">
              <a:spcBef>
                <a:spcPts val="0"/>
              </a:spcBef>
              <a:buSzPts val="1100"/>
              <a:buChar char="●"/>
              <a:defRPr/>
            </a:lvl7pPr>
            <a:lvl8pPr lvl="7">
              <a:spcBef>
                <a:spcPts val="0"/>
              </a:spcBef>
              <a:buSzPts val="1100"/>
              <a:buChar char="○"/>
              <a:defRPr/>
            </a:lvl8pPr>
            <a:lvl9pPr lvl="8">
              <a:spcBef>
                <a:spcPts val="0"/>
              </a:spcBef>
              <a:buSzPts val="1100"/>
              <a:buChar char="■"/>
              <a:defRPr/>
            </a:lvl9pPr>
          </a:lstStyle>
          <a:p>
            <a:endParaRPr/>
          </a:p>
        </p:txBody>
      </p:sp>
      <p:sp>
        <p:nvSpPr>
          <p:cNvPr id="55" name="Shape 55"/>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zh-CN"/>
              <a:t>‹#›</a:t>
            </a:fld>
            <a:endParaRPr lang="zh-C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One column text">
    <p:bg>
      <p:bgPr>
        <a:solidFill>
          <a:schemeClr val="accent3"/>
        </a:solidFill>
        <a:effectLst/>
      </p:bgPr>
    </p:bg>
    <p:spTree>
      <p:nvGrpSpPr>
        <p:cNvPr id="1" name="Shape 334"/>
        <p:cNvGrpSpPr/>
        <p:nvPr/>
      </p:nvGrpSpPr>
      <p:grpSpPr>
        <a:xfrm>
          <a:off x="0" y="0"/>
          <a:ext cx="0" cy="0"/>
          <a:chOff x="0" y="0"/>
          <a:chExt cx="0" cy="0"/>
        </a:xfrm>
      </p:grpSpPr>
      <p:sp>
        <p:nvSpPr>
          <p:cNvPr id="335" name="Shape 335"/>
          <p:cNvSpPr/>
          <p:nvPr/>
        </p:nvSpPr>
        <p:spPr>
          <a:xfrm flipH="1">
            <a:off x="3582600" y="1550700"/>
            <a:ext cx="5561400" cy="3592800"/>
          </a:xfrm>
          <a:prstGeom prst="rtTriangle">
            <a:avLst/>
          </a:prstGeom>
          <a:solidFill>
            <a:schemeClr val="lt2"/>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Shape 336"/>
          <p:cNvSpPr/>
          <p:nvPr/>
        </p:nvSpPr>
        <p:spPr>
          <a:xfrm>
            <a:off x="31" y="2824500"/>
            <a:ext cx="7370400" cy="2319000"/>
          </a:xfrm>
          <a:prstGeom prst="rtTriangle">
            <a:avLst/>
          </a:prstGeom>
          <a:solidFill>
            <a:schemeClr val="dk2"/>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Shape 33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Shape 338"/>
          <p:cNvSpPr txBox="1">
            <a:spLocks noGrp="1"/>
          </p:cNvSpPr>
          <p:nvPr>
            <p:ph type="title"/>
          </p:nvPr>
        </p:nvSpPr>
        <p:spPr>
          <a:xfrm>
            <a:off x="819150" y="845600"/>
            <a:ext cx="3709200" cy="13830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1pPr>
            <a:lvl2pPr lvl="1" indent="0">
              <a:spcBef>
                <a:spcPts val="0"/>
              </a:spcBef>
              <a:buClr>
                <a:schemeClr val="lt1"/>
              </a:buClr>
              <a:buSzPts val="3000"/>
              <a:buFont typeface="Nunito"/>
              <a:buNone/>
              <a:defRPr sz="3000">
                <a:solidFill>
                  <a:schemeClr val="lt1"/>
                </a:solidFill>
                <a:latin typeface="Nunito"/>
                <a:ea typeface="Nunito"/>
                <a:cs typeface="Nunito"/>
                <a:sym typeface="Nunito"/>
              </a:defRPr>
            </a:lvl2pPr>
            <a:lvl3pPr lvl="2" indent="0">
              <a:spcBef>
                <a:spcPts val="0"/>
              </a:spcBef>
              <a:buClr>
                <a:schemeClr val="lt1"/>
              </a:buClr>
              <a:buSzPts val="3000"/>
              <a:buFont typeface="Nunito"/>
              <a:buNone/>
              <a:defRPr sz="3000">
                <a:solidFill>
                  <a:schemeClr val="lt1"/>
                </a:solidFill>
                <a:latin typeface="Nunito"/>
                <a:ea typeface="Nunito"/>
                <a:cs typeface="Nunito"/>
                <a:sym typeface="Nunito"/>
              </a:defRPr>
            </a:lvl3pPr>
            <a:lvl4pPr lvl="3" indent="0">
              <a:spcBef>
                <a:spcPts val="0"/>
              </a:spcBef>
              <a:buClr>
                <a:schemeClr val="lt1"/>
              </a:buClr>
              <a:buSzPts val="3000"/>
              <a:buFont typeface="Nunito"/>
              <a:buNone/>
              <a:defRPr sz="3000">
                <a:solidFill>
                  <a:schemeClr val="lt1"/>
                </a:solidFill>
                <a:latin typeface="Nunito"/>
                <a:ea typeface="Nunito"/>
                <a:cs typeface="Nunito"/>
                <a:sym typeface="Nunito"/>
              </a:defRPr>
            </a:lvl4pPr>
            <a:lvl5pPr lvl="4" indent="0">
              <a:spcBef>
                <a:spcPts val="0"/>
              </a:spcBef>
              <a:buClr>
                <a:schemeClr val="lt1"/>
              </a:buClr>
              <a:buSzPts val="3000"/>
              <a:buFont typeface="Nunito"/>
              <a:buNone/>
              <a:defRPr sz="3000">
                <a:solidFill>
                  <a:schemeClr val="lt1"/>
                </a:solidFill>
                <a:latin typeface="Nunito"/>
                <a:ea typeface="Nunito"/>
                <a:cs typeface="Nunito"/>
                <a:sym typeface="Nunito"/>
              </a:defRPr>
            </a:lvl5pPr>
            <a:lvl6pPr lvl="5" indent="0">
              <a:spcBef>
                <a:spcPts val="0"/>
              </a:spcBef>
              <a:buClr>
                <a:schemeClr val="lt1"/>
              </a:buClr>
              <a:buSzPts val="3000"/>
              <a:buFont typeface="Nunito"/>
              <a:buNone/>
              <a:defRPr sz="3000">
                <a:solidFill>
                  <a:schemeClr val="lt1"/>
                </a:solidFill>
                <a:latin typeface="Nunito"/>
                <a:ea typeface="Nunito"/>
                <a:cs typeface="Nunito"/>
                <a:sym typeface="Nunito"/>
              </a:defRPr>
            </a:lvl6pPr>
            <a:lvl7pPr lvl="6" indent="0">
              <a:spcBef>
                <a:spcPts val="0"/>
              </a:spcBef>
              <a:buClr>
                <a:schemeClr val="lt1"/>
              </a:buClr>
              <a:buSzPts val="3000"/>
              <a:buFont typeface="Nunito"/>
              <a:buNone/>
              <a:defRPr sz="3000">
                <a:solidFill>
                  <a:schemeClr val="lt1"/>
                </a:solidFill>
                <a:latin typeface="Nunito"/>
                <a:ea typeface="Nunito"/>
                <a:cs typeface="Nunito"/>
                <a:sym typeface="Nunito"/>
              </a:defRPr>
            </a:lvl7pPr>
            <a:lvl8pPr lvl="7" indent="0">
              <a:spcBef>
                <a:spcPts val="0"/>
              </a:spcBef>
              <a:buClr>
                <a:schemeClr val="lt1"/>
              </a:buClr>
              <a:buSzPts val="3000"/>
              <a:buFont typeface="Nunito"/>
              <a:buNone/>
              <a:defRPr sz="3000">
                <a:solidFill>
                  <a:schemeClr val="lt1"/>
                </a:solidFill>
                <a:latin typeface="Nunito"/>
                <a:ea typeface="Nunito"/>
                <a:cs typeface="Nunito"/>
                <a:sym typeface="Nunito"/>
              </a:defRPr>
            </a:lvl8pPr>
            <a:lvl9pPr lvl="8" indent="0">
              <a:spcBef>
                <a:spcPts val="0"/>
              </a:spcBef>
              <a:buClr>
                <a:schemeClr val="lt1"/>
              </a:buClr>
              <a:buSzPts val="3000"/>
              <a:buFont typeface="Nunito"/>
              <a:buNone/>
              <a:defRPr sz="3000">
                <a:solidFill>
                  <a:schemeClr val="lt1"/>
                </a:solidFill>
                <a:latin typeface="Nunito"/>
                <a:ea typeface="Nunito"/>
                <a:cs typeface="Nunito"/>
                <a:sym typeface="Nunito"/>
              </a:defRPr>
            </a:lvl9pPr>
          </a:lstStyle>
          <a:p>
            <a:endParaRPr/>
          </a:p>
        </p:txBody>
      </p:sp>
      <p:sp>
        <p:nvSpPr>
          <p:cNvPr id="339" name="Shape 339"/>
          <p:cNvSpPr txBox="1">
            <a:spLocks noGrp="1"/>
          </p:cNvSpPr>
          <p:nvPr>
            <p:ph type="body" idx="1"/>
          </p:nvPr>
        </p:nvSpPr>
        <p:spPr>
          <a:xfrm>
            <a:off x="830700" y="2319050"/>
            <a:ext cx="3709200" cy="2119800"/>
          </a:xfrm>
          <a:prstGeom prst="rect">
            <a:avLst/>
          </a:prstGeom>
          <a:noFill/>
          <a:ln>
            <a:noFill/>
          </a:ln>
        </p:spPr>
        <p:txBody>
          <a:bodyPr wrap="square" lIns="91425" tIns="91425" rIns="91425" bIns="91425" anchor="t" anchorCtr="0"/>
          <a:lstStyle>
            <a:lvl1pPr marL="0" marR="0" lvl="0" indent="82550" algn="l" rtl="0">
              <a:lnSpc>
                <a:spcPct val="115000"/>
              </a:lnSpc>
              <a:spcBef>
                <a:spcPts val="0"/>
              </a:spcBef>
              <a:spcAft>
                <a:spcPts val="1600"/>
              </a:spcAft>
              <a:buClr>
                <a:schemeClr val="dk2"/>
              </a:buClr>
              <a:buSzPts val="1300"/>
              <a:buFont typeface="Calibri"/>
              <a:buChar char="●"/>
              <a:defRPr sz="1300" b="0" i="0" u="none" strike="noStrike" cap="none">
                <a:solidFill>
                  <a:schemeClr val="dk2"/>
                </a:solidFill>
                <a:latin typeface="Calibri"/>
                <a:ea typeface="Calibri"/>
                <a:cs typeface="Calibri"/>
                <a:sym typeface="Calibri"/>
              </a:defRPr>
            </a:lvl1pPr>
            <a:lvl2pPr marL="0" marR="0" lvl="1"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2pPr>
            <a:lvl3pPr marL="0" marR="0" lvl="2"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3pPr>
            <a:lvl4pPr marL="0" marR="0" lvl="3"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4pPr>
            <a:lvl5pPr marL="0" marR="0" lvl="4"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5pPr>
            <a:lvl6pPr marL="0" marR="0" lvl="5"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6pPr>
            <a:lvl7pPr marL="0" marR="0" lvl="6"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7pPr>
            <a:lvl8pPr marL="0" marR="0" lvl="7"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8pPr>
            <a:lvl9pPr marL="0" marR="0" lvl="8"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9pPr>
          </a:lstStyle>
          <a:p>
            <a:endParaRPr/>
          </a:p>
        </p:txBody>
      </p:sp>
      <p:sp>
        <p:nvSpPr>
          <p:cNvPr id="340" name="Shape 340"/>
          <p:cNvSpPr txBox="1">
            <a:spLocks noGrp="1"/>
          </p:cNvSpPr>
          <p:nvPr>
            <p:ph type="sldNum" idx="12"/>
          </p:nvPr>
        </p:nvSpPr>
        <p:spPr>
          <a:xfrm>
            <a:off x="8390734" y="4543668"/>
            <a:ext cx="548700" cy="393600"/>
          </a:xfrm>
          <a:prstGeom prst="rect">
            <a:avLst/>
          </a:prstGeom>
          <a:no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fld id="{00000000-1234-1234-1234-123412341234}" type="slidenum">
              <a:rPr lang="zh-CN" sz="1400" b="0" i="0" u="none" strike="noStrike" cap="none">
                <a:solidFill>
                  <a:srgbClr val="000000"/>
                </a:solidFill>
                <a:latin typeface="Arial"/>
                <a:ea typeface="Arial"/>
                <a:cs typeface="Arial"/>
                <a:sym typeface="Arial"/>
              </a:rPr>
              <a:t>‹#›</a:t>
            </a:fld>
            <a:endParaRPr lang="zh-C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Caption">
    <p:bg>
      <p:bgPr>
        <a:solidFill>
          <a:schemeClr val="accent1"/>
        </a:solidFill>
        <a:effectLst/>
      </p:bgPr>
    </p:bg>
    <p:spTree>
      <p:nvGrpSpPr>
        <p:cNvPr id="1" name="Shape 341"/>
        <p:cNvGrpSpPr/>
        <p:nvPr/>
      </p:nvGrpSpPr>
      <p:grpSpPr>
        <a:xfrm>
          <a:off x="0" y="0"/>
          <a:ext cx="0" cy="0"/>
          <a:chOff x="0" y="0"/>
          <a:chExt cx="0" cy="0"/>
        </a:xfrm>
      </p:grpSpPr>
      <p:sp>
        <p:nvSpPr>
          <p:cNvPr id="342" name="Shape 342"/>
          <p:cNvSpPr/>
          <p:nvPr/>
        </p:nvSpPr>
        <p:spPr>
          <a:xfrm>
            <a:off x="31" y="2824500"/>
            <a:ext cx="7370400" cy="2319000"/>
          </a:xfrm>
          <a:prstGeom prst="rtTriangle">
            <a:avLst/>
          </a:prstGeom>
          <a:solidFill>
            <a:schemeClr val="lt2"/>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Shape 343"/>
          <p:cNvSpPr/>
          <p:nvPr/>
        </p:nvSpPr>
        <p:spPr>
          <a:xfrm flipH="1">
            <a:off x="3582600" y="1550700"/>
            <a:ext cx="5561400" cy="3592800"/>
          </a:xfrm>
          <a:prstGeom prst="rtTriangle">
            <a:avLst/>
          </a:prstGeom>
          <a:solidFill>
            <a:schemeClr val="dk2"/>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Shape 34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Shape 345"/>
          <p:cNvSpPr txBox="1">
            <a:spLocks noGrp="1"/>
          </p:cNvSpPr>
          <p:nvPr>
            <p:ph type="body" idx="1"/>
          </p:nvPr>
        </p:nvSpPr>
        <p:spPr>
          <a:xfrm>
            <a:off x="328025" y="4163500"/>
            <a:ext cx="7415100" cy="6051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dk2"/>
              </a:buClr>
              <a:buSzPts val="1300"/>
              <a:buFont typeface="Calibri"/>
              <a:buNone/>
              <a:defRPr sz="1300" b="0" i="0" u="none" strike="noStrike" cap="none">
                <a:solidFill>
                  <a:schemeClr val="dk2"/>
                </a:solidFill>
                <a:latin typeface="Calibri"/>
                <a:ea typeface="Calibri"/>
                <a:cs typeface="Calibri"/>
                <a:sym typeface="Calibri"/>
              </a:defRPr>
            </a:lvl1pPr>
            <a:lvl2pPr marL="0" marR="0" lvl="1"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2pPr>
            <a:lvl3pPr marL="0" marR="0" lvl="2"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3pPr>
            <a:lvl4pPr marL="0" marR="0" lvl="3"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4pPr>
            <a:lvl5pPr marL="0" marR="0" lvl="4"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5pPr>
            <a:lvl6pPr marL="0" marR="0" lvl="5"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6pPr>
            <a:lvl7pPr marL="0" marR="0" lvl="6"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7pPr>
            <a:lvl8pPr marL="0" marR="0" lvl="7"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8pPr>
            <a:lvl9pPr marL="0" marR="0" lvl="8"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9pPr>
          </a:lstStyle>
          <a:p>
            <a:endParaRPr/>
          </a:p>
        </p:txBody>
      </p:sp>
      <p:sp>
        <p:nvSpPr>
          <p:cNvPr id="346" name="Shape 346"/>
          <p:cNvSpPr txBox="1">
            <a:spLocks noGrp="1"/>
          </p:cNvSpPr>
          <p:nvPr>
            <p:ph type="sldNum" idx="12"/>
          </p:nvPr>
        </p:nvSpPr>
        <p:spPr>
          <a:xfrm>
            <a:off x="8390734" y="4543668"/>
            <a:ext cx="548700" cy="393600"/>
          </a:xfrm>
          <a:prstGeom prst="rect">
            <a:avLst/>
          </a:prstGeom>
          <a:no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fld id="{00000000-1234-1234-1234-123412341234}" type="slidenum">
              <a:rPr lang="zh-CN" sz="1400" b="0" i="0" u="none" strike="noStrike" cap="none">
                <a:solidFill>
                  <a:srgbClr val="000000"/>
                </a:solidFill>
                <a:latin typeface="Arial"/>
                <a:ea typeface="Arial"/>
                <a:cs typeface="Arial"/>
                <a:sym typeface="Arial"/>
              </a:rPr>
              <a:t>‹#›</a:t>
            </a:fld>
            <a:endParaRPr lang="zh-C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Big number">
    <p:bg>
      <p:bgPr>
        <a:solidFill>
          <a:schemeClr val="accent3"/>
        </a:solidFill>
        <a:effectLst/>
      </p:bgPr>
    </p:bg>
    <p:spTree>
      <p:nvGrpSpPr>
        <p:cNvPr id="1" name="Shape 347"/>
        <p:cNvGrpSpPr/>
        <p:nvPr/>
      </p:nvGrpSpPr>
      <p:grpSpPr>
        <a:xfrm>
          <a:off x="0" y="0"/>
          <a:ext cx="0" cy="0"/>
          <a:chOff x="0" y="0"/>
          <a:chExt cx="0" cy="0"/>
        </a:xfrm>
      </p:grpSpPr>
      <p:sp>
        <p:nvSpPr>
          <p:cNvPr id="348" name="Shape 348"/>
          <p:cNvSpPr/>
          <p:nvPr/>
        </p:nvSpPr>
        <p:spPr>
          <a:xfrm flipH="1">
            <a:off x="5569200" y="2834075"/>
            <a:ext cx="3574800" cy="2309400"/>
          </a:xfrm>
          <a:prstGeom prst="rtTriangle">
            <a:avLst/>
          </a:prstGeom>
          <a:solidFill>
            <a:schemeClr val="dk1"/>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49" name="Shape 349"/>
          <p:cNvGrpSpPr/>
          <p:nvPr/>
        </p:nvGrpSpPr>
        <p:grpSpPr>
          <a:xfrm>
            <a:off x="5959222" y="4119576"/>
            <a:ext cx="2520951" cy="1024165"/>
            <a:chOff x="6917201" y="0"/>
            <a:chExt cx="2227777" cy="863400"/>
          </a:xfrm>
        </p:grpSpPr>
        <p:sp>
          <p:nvSpPr>
            <p:cNvPr id="350" name="Shape 350"/>
            <p:cNvSpPr/>
            <p:nvPr/>
          </p:nvSpPr>
          <p:spPr>
            <a:xfrm>
              <a:off x="7641677" y="0"/>
              <a:ext cx="1503300" cy="863400"/>
            </a:xfrm>
            <a:prstGeom prst="parallelogram">
              <a:avLst>
                <a:gd name="adj" fmla="val 158024"/>
              </a:avLst>
            </a:prstGeom>
            <a:solidFill>
              <a:schemeClr val="accent3"/>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Shape 351"/>
            <p:cNvSpPr/>
            <p:nvPr/>
          </p:nvSpPr>
          <p:spPr>
            <a:xfrm>
              <a:off x="7279439" y="0"/>
              <a:ext cx="1503300" cy="863400"/>
            </a:xfrm>
            <a:prstGeom prst="parallelogram">
              <a:avLst>
                <a:gd name="adj" fmla="val 158024"/>
              </a:avLst>
            </a:prstGeom>
            <a:solidFill>
              <a:schemeClr val="accent3"/>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Shape 352"/>
            <p:cNvSpPr/>
            <p:nvPr/>
          </p:nvSpPr>
          <p:spPr>
            <a:xfrm>
              <a:off x="6917201" y="0"/>
              <a:ext cx="1503300" cy="863400"/>
            </a:xfrm>
            <a:prstGeom prst="parallelogram">
              <a:avLst>
                <a:gd name="adj" fmla="val 158024"/>
              </a:avLst>
            </a:prstGeom>
            <a:solidFill>
              <a:schemeClr val="accent3"/>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53" name="Shape 353"/>
          <p:cNvGrpSpPr/>
          <p:nvPr/>
        </p:nvGrpSpPr>
        <p:grpSpPr>
          <a:xfrm>
            <a:off x="199149" y="2"/>
            <a:ext cx="2795413" cy="1083308"/>
            <a:chOff x="6917201" y="0"/>
            <a:chExt cx="2227777" cy="863400"/>
          </a:xfrm>
        </p:grpSpPr>
        <p:sp>
          <p:nvSpPr>
            <p:cNvPr id="354" name="Shape 354"/>
            <p:cNvSpPr/>
            <p:nvPr/>
          </p:nvSpPr>
          <p:spPr>
            <a:xfrm>
              <a:off x="7641677"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Shape 355"/>
            <p:cNvSpPr/>
            <p:nvPr/>
          </p:nvSpPr>
          <p:spPr>
            <a:xfrm>
              <a:off x="7279439"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Shape 356"/>
            <p:cNvSpPr/>
            <p:nvPr/>
          </p:nvSpPr>
          <p:spPr>
            <a:xfrm>
              <a:off x="6917201"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57" name="Shape 357"/>
          <p:cNvSpPr txBox="1">
            <a:spLocks noGrp="1"/>
          </p:cNvSpPr>
          <p:nvPr>
            <p:ph type="title"/>
          </p:nvPr>
        </p:nvSpPr>
        <p:spPr>
          <a:xfrm>
            <a:off x="1385850" y="1383850"/>
            <a:ext cx="6372300" cy="13797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chemeClr val="dk2"/>
              </a:buClr>
              <a:buSzPts val="8600"/>
              <a:buFont typeface="Nunito"/>
              <a:buNone/>
              <a:defRPr sz="8600" b="0" i="0" u="none" strike="noStrike" cap="none">
                <a:solidFill>
                  <a:schemeClr val="dk2"/>
                </a:solidFill>
                <a:latin typeface="Nunito"/>
                <a:ea typeface="Nunito"/>
                <a:cs typeface="Nunito"/>
                <a:sym typeface="Nunito"/>
              </a:defRPr>
            </a:lvl1pPr>
            <a:lvl2pPr lvl="1" indent="0" algn="ctr">
              <a:spcBef>
                <a:spcPts val="0"/>
              </a:spcBef>
              <a:buClr>
                <a:schemeClr val="dk2"/>
              </a:buClr>
              <a:buSzPts val="8600"/>
              <a:buFont typeface="Nunito"/>
              <a:buNone/>
              <a:defRPr sz="8600">
                <a:solidFill>
                  <a:schemeClr val="dk2"/>
                </a:solidFill>
                <a:latin typeface="Nunito"/>
                <a:ea typeface="Nunito"/>
                <a:cs typeface="Nunito"/>
                <a:sym typeface="Nunito"/>
              </a:defRPr>
            </a:lvl2pPr>
            <a:lvl3pPr lvl="2" indent="0" algn="ctr">
              <a:spcBef>
                <a:spcPts val="0"/>
              </a:spcBef>
              <a:buClr>
                <a:schemeClr val="dk2"/>
              </a:buClr>
              <a:buSzPts val="8600"/>
              <a:buFont typeface="Nunito"/>
              <a:buNone/>
              <a:defRPr sz="8600">
                <a:solidFill>
                  <a:schemeClr val="dk2"/>
                </a:solidFill>
                <a:latin typeface="Nunito"/>
                <a:ea typeface="Nunito"/>
                <a:cs typeface="Nunito"/>
                <a:sym typeface="Nunito"/>
              </a:defRPr>
            </a:lvl3pPr>
            <a:lvl4pPr lvl="3" indent="0" algn="ctr">
              <a:spcBef>
                <a:spcPts val="0"/>
              </a:spcBef>
              <a:buClr>
                <a:schemeClr val="dk2"/>
              </a:buClr>
              <a:buSzPts val="8600"/>
              <a:buFont typeface="Nunito"/>
              <a:buNone/>
              <a:defRPr sz="8600">
                <a:solidFill>
                  <a:schemeClr val="dk2"/>
                </a:solidFill>
                <a:latin typeface="Nunito"/>
                <a:ea typeface="Nunito"/>
                <a:cs typeface="Nunito"/>
                <a:sym typeface="Nunito"/>
              </a:defRPr>
            </a:lvl4pPr>
            <a:lvl5pPr lvl="4" indent="0" algn="ctr">
              <a:spcBef>
                <a:spcPts val="0"/>
              </a:spcBef>
              <a:buClr>
                <a:schemeClr val="dk2"/>
              </a:buClr>
              <a:buSzPts val="8600"/>
              <a:buFont typeface="Nunito"/>
              <a:buNone/>
              <a:defRPr sz="8600">
                <a:solidFill>
                  <a:schemeClr val="dk2"/>
                </a:solidFill>
                <a:latin typeface="Nunito"/>
                <a:ea typeface="Nunito"/>
                <a:cs typeface="Nunito"/>
                <a:sym typeface="Nunito"/>
              </a:defRPr>
            </a:lvl5pPr>
            <a:lvl6pPr lvl="5" indent="0" algn="ctr">
              <a:spcBef>
                <a:spcPts val="0"/>
              </a:spcBef>
              <a:buClr>
                <a:schemeClr val="dk2"/>
              </a:buClr>
              <a:buSzPts val="8600"/>
              <a:buFont typeface="Nunito"/>
              <a:buNone/>
              <a:defRPr sz="8600">
                <a:solidFill>
                  <a:schemeClr val="dk2"/>
                </a:solidFill>
                <a:latin typeface="Nunito"/>
                <a:ea typeface="Nunito"/>
                <a:cs typeface="Nunito"/>
                <a:sym typeface="Nunito"/>
              </a:defRPr>
            </a:lvl6pPr>
            <a:lvl7pPr lvl="6" indent="0" algn="ctr">
              <a:spcBef>
                <a:spcPts val="0"/>
              </a:spcBef>
              <a:buClr>
                <a:schemeClr val="dk2"/>
              </a:buClr>
              <a:buSzPts val="8600"/>
              <a:buFont typeface="Nunito"/>
              <a:buNone/>
              <a:defRPr sz="8600">
                <a:solidFill>
                  <a:schemeClr val="dk2"/>
                </a:solidFill>
                <a:latin typeface="Nunito"/>
                <a:ea typeface="Nunito"/>
                <a:cs typeface="Nunito"/>
                <a:sym typeface="Nunito"/>
              </a:defRPr>
            </a:lvl7pPr>
            <a:lvl8pPr lvl="7" indent="0" algn="ctr">
              <a:spcBef>
                <a:spcPts val="0"/>
              </a:spcBef>
              <a:buClr>
                <a:schemeClr val="dk2"/>
              </a:buClr>
              <a:buSzPts val="8600"/>
              <a:buFont typeface="Nunito"/>
              <a:buNone/>
              <a:defRPr sz="8600">
                <a:solidFill>
                  <a:schemeClr val="dk2"/>
                </a:solidFill>
                <a:latin typeface="Nunito"/>
                <a:ea typeface="Nunito"/>
                <a:cs typeface="Nunito"/>
                <a:sym typeface="Nunito"/>
              </a:defRPr>
            </a:lvl8pPr>
            <a:lvl9pPr lvl="8" indent="0" algn="ctr">
              <a:spcBef>
                <a:spcPts val="0"/>
              </a:spcBef>
              <a:buClr>
                <a:schemeClr val="dk2"/>
              </a:buClr>
              <a:buSzPts val="8600"/>
              <a:buFont typeface="Nunito"/>
              <a:buNone/>
              <a:defRPr sz="8600">
                <a:solidFill>
                  <a:schemeClr val="dk2"/>
                </a:solidFill>
                <a:latin typeface="Nunito"/>
                <a:ea typeface="Nunito"/>
                <a:cs typeface="Nunito"/>
                <a:sym typeface="Nunito"/>
              </a:defRPr>
            </a:lvl9pPr>
          </a:lstStyle>
          <a:p>
            <a:endParaRPr/>
          </a:p>
        </p:txBody>
      </p:sp>
      <p:sp>
        <p:nvSpPr>
          <p:cNvPr id="358" name="Shape 358"/>
          <p:cNvSpPr txBox="1">
            <a:spLocks noGrp="1"/>
          </p:cNvSpPr>
          <p:nvPr>
            <p:ph type="body" idx="1"/>
          </p:nvPr>
        </p:nvSpPr>
        <p:spPr>
          <a:xfrm>
            <a:off x="1385850" y="2863850"/>
            <a:ext cx="6372300" cy="641100"/>
          </a:xfrm>
          <a:prstGeom prst="rect">
            <a:avLst/>
          </a:prstGeom>
          <a:noFill/>
          <a:ln>
            <a:noFill/>
          </a:ln>
        </p:spPr>
        <p:txBody>
          <a:bodyPr wrap="square" lIns="91425" tIns="91425" rIns="91425" bIns="91425" anchor="t" anchorCtr="0"/>
          <a:lstStyle>
            <a:lvl1pPr marL="0" marR="0" lvl="0" indent="82550" algn="ctr" rtl="0">
              <a:lnSpc>
                <a:spcPct val="115000"/>
              </a:lnSpc>
              <a:spcBef>
                <a:spcPts val="0"/>
              </a:spcBef>
              <a:spcAft>
                <a:spcPts val="1600"/>
              </a:spcAft>
              <a:buClr>
                <a:schemeClr val="dk2"/>
              </a:buClr>
              <a:buSzPts val="1300"/>
              <a:buFont typeface="Calibri"/>
              <a:buChar char="●"/>
              <a:defRPr sz="1300" b="0" i="0" u="none" strike="noStrike" cap="none">
                <a:solidFill>
                  <a:schemeClr val="dk2"/>
                </a:solidFill>
                <a:latin typeface="Calibri"/>
                <a:ea typeface="Calibri"/>
                <a:cs typeface="Calibri"/>
                <a:sym typeface="Calibri"/>
              </a:defRPr>
            </a:lvl1pPr>
            <a:lvl2pPr marL="0" marR="0" lvl="1" indent="69850" algn="ctr"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2pPr>
            <a:lvl3pPr marL="0" marR="0" lvl="2" indent="69850" algn="ctr"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3pPr>
            <a:lvl4pPr marL="0" marR="0" lvl="3" indent="69850" algn="ctr"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4pPr>
            <a:lvl5pPr marL="0" marR="0" lvl="4" indent="69850" algn="ctr"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5pPr>
            <a:lvl6pPr marL="0" marR="0" lvl="5" indent="69850" algn="ctr"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6pPr>
            <a:lvl7pPr marL="0" marR="0" lvl="6" indent="69850" algn="ctr"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7pPr>
            <a:lvl8pPr marL="0" marR="0" lvl="7" indent="69850" algn="ctr"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8pPr>
            <a:lvl9pPr marL="0" marR="0" lvl="8" indent="69850" algn="ctr"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9pPr>
          </a:lstStyle>
          <a:p>
            <a:endParaRPr/>
          </a:p>
        </p:txBody>
      </p:sp>
      <p:sp>
        <p:nvSpPr>
          <p:cNvPr id="359" name="Shape 359"/>
          <p:cNvSpPr txBox="1">
            <a:spLocks noGrp="1"/>
          </p:cNvSpPr>
          <p:nvPr>
            <p:ph type="sldNum" idx="12"/>
          </p:nvPr>
        </p:nvSpPr>
        <p:spPr>
          <a:xfrm>
            <a:off x="8390734" y="4543668"/>
            <a:ext cx="548700" cy="393600"/>
          </a:xfrm>
          <a:prstGeom prst="rect">
            <a:avLst/>
          </a:prstGeom>
          <a:no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fld id="{00000000-1234-1234-1234-123412341234}" type="slidenum">
              <a:rPr lang="zh-CN" sz="1400" b="0" i="0" u="none" strike="noStrike" cap="none">
                <a:solidFill>
                  <a:srgbClr val="000000"/>
                </a:solidFill>
                <a:latin typeface="Arial"/>
                <a:ea typeface="Arial"/>
                <a:cs typeface="Arial"/>
                <a:sym typeface="Arial"/>
              </a:rPr>
              <a:t>‹#›</a:t>
            </a:fld>
            <a:endParaRPr lang="zh-C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60"/>
        <p:cNvGrpSpPr/>
        <p:nvPr/>
      </p:nvGrpSpPr>
      <p:grpSpPr>
        <a:xfrm>
          <a:off x="0" y="0"/>
          <a:ext cx="0" cy="0"/>
          <a:chOff x="0" y="0"/>
          <a:chExt cx="0" cy="0"/>
        </a:xfrm>
      </p:grpSpPr>
      <p:sp>
        <p:nvSpPr>
          <p:cNvPr id="361" name="Shape 361"/>
          <p:cNvSpPr txBox="1">
            <a:spLocks noGrp="1"/>
          </p:cNvSpPr>
          <p:nvPr>
            <p:ph type="sldNum" idx="12"/>
          </p:nvPr>
        </p:nvSpPr>
        <p:spPr>
          <a:xfrm>
            <a:off x="8390734" y="4543668"/>
            <a:ext cx="548700" cy="393600"/>
          </a:xfrm>
          <a:prstGeom prst="rect">
            <a:avLst/>
          </a:prstGeom>
          <a:no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fld id="{00000000-1234-1234-1234-123412341234}" type="slidenum">
              <a:rPr lang="zh-CN" sz="1400" b="0" i="0" u="none" strike="noStrike" cap="none">
                <a:solidFill>
                  <a:srgbClr val="000000"/>
                </a:solidFill>
                <a:latin typeface="Arial"/>
                <a:ea typeface="Arial"/>
                <a:cs typeface="Arial"/>
                <a:sym typeface="Arial"/>
              </a:rPr>
              <a:t>‹#›</a:t>
            </a:fld>
            <a:endParaRPr lang="zh-C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bg>
      <p:bgPr>
        <a:solidFill>
          <a:schemeClr val="dk2"/>
        </a:solidFill>
        <a:effectLst/>
      </p:bgPr>
    </p:bg>
    <p:spTree>
      <p:nvGrpSpPr>
        <p:cNvPr id="1" name="Shape 56"/>
        <p:cNvGrpSpPr/>
        <p:nvPr/>
      </p:nvGrpSpPr>
      <p:grpSpPr>
        <a:xfrm>
          <a:off x="0" y="0"/>
          <a:ext cx="0" cy="0"/>
          <a:chOff x="0" y="0"/>
          <a:chExt cx="0" cy="0"/>
        </a:xfrm>
      </p:grpSpPr>
      <p:sp>
        <p:nvSpPr>
          <p:cNvPr id="57" name="Shape 57"/>
          <p:cNvSpPr/>
          <p:nvPr/>
        </p:nvSpPr>
        <p:spPr>
          <a:xfrm flipH="1">
            <a:off x="3582600" y="1550700"/>
            <a:ext cx="5561400" cy="3592800"/>
          </a:xfrm>
          <a:prstGeom prst="rtTriangle">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58" name="Shape 58"/>
          <p:cNvSpPr/>
          <p:nvPr/>
        </p:nvSpPr>
        <p:spPr>
          <a:xfrm>
            <a:off x="31" y="2824500"/>
            <a:ext cx="7370400" cy="2319000"/>
          </a:xfrm>
          <a:prstGeom prst="rtTriangle">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59" name="Shape 5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wrap="square" lIns="91425" tIns="91425" rIns="91425" bIns="91425" anchor="ctr" anchorCtr="0">
            <a:noAutofit/>
          </a:bodyPr>
          <a:lstStyle/>
          <a:p>
            <a:pPr lvl="0">
              <a:spcBef>
                <a:spcPts val="0"/>
              </a:spcBef>
              <a:buNone/>
            </a:pPr>
            <a:endParaRPr/>
          </a:p>
        </p:txBody>
      </p:sp>
      <p:sp>
        <p:nvSpPr>
          <p:cNvPr id="60" name="Shape 60"/>
          <p:cNvSpPr txBox="1">
            <a:spLocks noGrp="1"/>
          </p:cNvSpPr>
          <p:nvPr>
            <p:ph type="title"/>
          </p:nvPr>
        </p:nvSpPr>
        <p:spPr>
          <a:xfrm>
            <a:off x="819150" y="845600"/>
            <a:ext cx="7505700" cy="954600"/>
          </a:xfrm>
          <a:prstGeom prst="rect">
            <a:avLst/>
          </a:prstGeom>
        </p:spPr>
        <p:txBody>
          <a:bodyPr wrap="square" lIns="91425" tIns="91425" rIns="91425" bIns="91425" anchor="t" anchorCtr="0"/>
          <a:lstStyle>
            <a:lvl1pPr lvl="0">
              <a:spcBef>
                <a:spcPts val="0"/>
              </a:spcBef>
              <a:buSzPts val="3000"/>
              <a:buNone/>
              <a:defRPr sz="3000"/>
            </a:lvl1pPr>
            <a:lvl2pPr lvl="1">
              <a:spcBef>
                <a:spcPts val="0"/>
              </a:spcBef>
              <a:buSzPts val="3000"/>
              <a:buNone/>
              <a:defRPr sz="3000"/>
            </a:lvl2pPr>
            <a:lvl3pPr lvl="2">
              <a:spcBef>
                <a:spcPts val="0"/>
              </a:spcBef>
              <a:buSzPts val="3000"/>
              <a:buNone/>
              <a:defRPr sz="3000"/>
            </a:lvl3pPr>
            <a:lvl4pPr lvl="3">
              <a:spcBef>
                <a:spcPts val="0"/>
              </a:spcBef>
              <a:buSzPts val="3000"/>
              <a:buNone/>
              <a:defRPr sz="3000"/>
            </a:lvl4pPr>
            <a:lvl5pPr lvl="4">
              <a:spcBef>
                <a:spcPts val="0"/>
              </a:spcBef>
              <a:buSzPts val="3000"/>
              <a:buNone/>
              <a:defRPr sz="3000"/>
            </a:lvl5pPr>
            <a:lvl6pPr lvl="5">
              <a:spcBef>
                <a:spcPts val="0"/>
              </a:spcBef>
              <a:buSzPts val="3000"/>
              <a:buNone/>
              <a:defRPr sz="3000"/>
            </a:lvl6pPr>
            <a:lvl7pPr lvl="6">
              <a:spcBef>
                <a:spcPts val="0"/>
              </a:spcBef>
              <a:buSzPts val="3000"/>
              <a:buNone/>
              <a:defRPr sz="3000"/>
            </a:lvl7pPr>
            <a:lvl8pPr lvl="7">
              <a:spcBef>
                <a:spcPts val="0"/>
              </a:spcBef>
              <a:buSzPts val="3000"/>
              <a:buNone/>
              <a:defRPr sz="3000"/>
            </a:lvl8pPr>
            <a:lvl9pPr lvl="8">
              <a:spcBef>
                <a:spcPts val="0"/>
              </a:spcBef>
              <a:buSzPts val="3000"/>
              <a:buNone/>
              <a:defRPr sz="3000"/>
            </a:lvl9pPr>
          </a:lstStyle>
          <a:p>
            <a:endParaRPr/>
          </a:p>
        </p:txBody>
      </p:sp>
      <p:sp>
        <p:nvSpPr>
          <p:cNvPr id="61" name="Shape 61"/>
          <p:cNvSpPr txBox="1">
            <a:spLocks noGrp="1"/>
          </p:cNvSpPr>
          <p:nvPr>
            <p:ph type="body" idx="1"/>
          </p:nvPr>
        </p:nvSpPr>
        <p:spPr>
          <a:xfrm>
            <a:off x="819150" y="1990725"/>
            <a:ext cx="3686100" cy="2448000"/>
          </a:xfrm>
          <a:prstGeom prst="rect">
            <a:avLst/>
          </a:prstGeom>
        </p:spPr>
        <p:txBody>
          <a:bodyPr wrap="square" lIns="91425" tIns="91425" rIns="91425" bIns="91425" anchor="t" anchorCtr="0"/>
          <a:lstStyle>
            <a:lvl1pPr lvl="0">
              <a:spcBef>
                <a:spcPts val="0"/>
              </a:spcBef>
              <a:buSzPts val="1300"/>
              <a:buChar char="●"/>
              <a:defRPr/>
            </a:lvl1pPr>
            <a:lvl2pPr lvl="1">
              <a:spcBef>
                <a:spcPts val="0"/>
              </a:spcBef>
              <a:buSzPts val="1100"/>
              <a:buChar char="○"/>
              <a:defRPr/>
            </a:lvl2pPr>
            <a:lvl3pPr lvl="2">
              <a:spcBef>
                <a:spcPts val="0"/>
              </a:spcBef>
              <a:buSzPts val="1100"/>
              <a:buChar char="■"/>
              <a:defRPr/>
            </a:lvl3pPr>
            <a:lvl4pPr lvl="3">
              <a:spcBef>
                <a:spcPts val="0"/>
              </a:spcBef>
              <a:buSzPts val="1100"/>
              <a:buChar char="●"/>
              <a:defRPr/>
            </a:lvl4pPr>
            <a:lvl5pPr lvl="4">
              <a:spcBef>
                <a:spcPts val="0"/>
              </a:spcBef>
              <a:buSzPts val="1100"/>
              <a:buChar char="○"/>
              <a:defRPr/>
            </a:lvl5pPr>
            <a:lvl6pPr lvl="5">
              <a:spcBef>
                <a:spcPts val="0"/>
              </a:spcBef>
              <a:buSzPts val="1100"/>
              <a:buChar char="■"/>
              <a:defRPr/>
            </a:lvl6pPr>
            <a:lvl7pPr lvl="6">
              <a:spcBef>
                <a:spcPts val="0"/>
              </a:spcBef>
              <a:buSzPts val="1100"/>
              <a:buChar char="●"/>
              <a:defRPr/>
            </a:lvl7pPr>
            <a:lvl8pPr lvl="7">
              <a:spcBef>
                <a:spcPts val="0"/>
              </a:spcBef>
              <a:buSzPts val="1100"/>
              <a:buChar char="○"/>
              <a:defRPr/>
            </a:lvl8pPr>
            <a:lvl9pPr lvl="8">
              <a:spcBef>
                <a:spcPts val="0"/>
              </a:spcBef>
              <a:buSzPts val="1100"/>
              <a:buChar char="■"/>
              <a:defRPr/>
            </a:lvl9pPr>
          </a:lstStyle>
          <a:p>
            <a:endParaRPr/>
          </a:p>
        </p:txBody>
      </p:sp>
      <p:sp>
        <p:nvSpPr>
          <p:cNvPr id="62" name="Shape 62"/>
          <p:cNvSpPr txBox="1">
            <a:spLocks noGrp="1"/>
          </p:cNvSpPr>
          <p:nvPr>
            <p:ph type="body" idx="2"/>
          </p:nvPr>
        </p:nvSpPr>
        <p:spPr>
          <a:xfrm>
            <a:off x="4638675" y="1990725"/>
            <a:ext cx="3686100" cy="2448000"/>
          </a:xfrm>
          <a:prstGeom prst="rect">
            <a:avLst/>
          </a:prstGeom>
        </p:spPr>
        <p:txBody>
          <a:bodyPr wrap="square" lIns="91425" tIns="91425" rIns="91425" bIns="91425" anchor="t" anchorCtr="0"/>
          <a:lstStyle>
            <a:lvl1pPr lvl="0">
              <a:spcBef>
                <a:spcPts val="0"/>
              </a:spcBef>
              <a:buSzPts val="1300"/>
              <a:buChar char="●"/>
              <a:defRPr/>
            </a:lvl1pPr>
            <a:lvl2pPr lvl="1">
              <a:spcBef>
                <a:spcPts val="0"/>
              </a:spcBef>
              <a:buSzPts val="1100"/>
              <a:buChar char="○"/>
              <a:defRPr/>
            </a:lvl2pPr>
            <a:lvl3pPr lvl="2">
              <a:spcBef>
                <a:spcPts val="0"/>
              </a:spcBef>
              <a:buSzPts val="1100"/>
              <a:buChar char="■"/>
              <a:defRPr/>
            </a:lvl3pPr>
            <a:lvl4pPr lvl="3">
              <a:spcBef>
                <a:spcPts val="0"/>
              </a:spcBef>
              <a:buSzPts val="1100"/>
              <a:buChar char="●"/>
              <a:defRPr/>
            </a:lvl4pPr>
            <a:lvl5pPr lvl="4">
              <a:spcBef>
                <a:spcPts val="0"/>
              </a:spcBef>
              <a:buSzPts val="1100"/>
              <a:buChar char="○"/>
              <a:defRPr/>
            </a:lvl5pPr>
            <a:lvl6pPr lvl="5">
              <a:spcBef>
                <a:spcPts val="0"/>
              </a:spcBef>
              <a:buSzPts val="1100"/>
              <a:buChar char="■"/>
              <a:defRPr/>
            </a:lvl6pPr>
            <a:lvl7pPr lvl="6">
              <a:spcBef>
                <a:spcPts val="0"/>
              </a:spcBef>
              <a:buSzPts val="1100"/>
              <a:buChar char="●"/>
              <a:defRPr/>
            </a:lvl7pPr>
            <a:lvl8pPr lvl="7">
              <a:spcBef>
                <a:spcPts val="0"/>
              </a:spcBef>
              <a:buSzPts val="1100"/>
              <a:buChar char="○"/>
              <a:defRPr/>
            </a:lvl8pPr>
            <a:lvl9pPr lvl="8">
              <a:spcBef>
                <a:spcPts val="0"/>
              </a:spcBef>
              <a:buSzPts val="1100"/>
              <a:buChar char="■"/>
              <a:defRPr/>
            </a:lvl9pPr>
          </a:lstStyle>
          <a:p>
            <a:endParaRPr/>
          </a:p>
        </p:txBody>
      </p:sp>
      <p:sp>
        <p:nvSpPr>
          <p:cNvPr id="63" name="Shape 63"/>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zh-CN"/>
              <a:t>‹#›</a:t>
            </a:fld>
            <a:endParaRPr 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bg>
      <p:bgPr>
        <a:solidFill>
          <a:schemeClr val="dk2"/>
        </a:solidFill>
        <a:effectLst/>
      </p:bgPr>
    </p:bg>
    <p:spTree>
      <p:nvGrpSpPr>
        <p:cNvPr id="1" name="Shape 64"/>
        <p:cNvGrpSpPr/>
        <p:nvPr/>
      </p:nvGrpSpPr>
      <p:grpSpPr>
        <a:xfrm>
          <a:off x="0" y="0"/>
          <a:ext cx="0" cy="0"/>
          <a:chOff x="0" y="0"/>
          <a:chExt cx="0" cy="0"/>
        </a:xfrm>
      </p:grpSpPr>
      <p:sp>
        <p:nvSpPr>
          <p:cNvPr id="65" name="Shape 65"/>
          <p:cNvSpPr/>
          <p:nvPr/>
        </p:nvSpPr>
        <p:spPr>
          <a:xfrm flipH="1">
            <a:off x="3582600" y="1550700"/>
            <a:ext cx="5561400" cy="3592800"/>
          </a:xfrm>
          <a:prstGeom prst="rtTriangle">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66" name="Shape 66"/>
          <p:cNvSpPr/>
          <p:nvPr/>
        </p:nvSpPr>
        <p:spPr>
          <a:xfrm>
            <a:off x="31" y="2824500"/>
            <a:ext cx="7370400" cy="2319000"/>
          </a:xfrm>
          <a:prstGeom prst="rtTriangle">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67" name="Shape 6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wrap="square" lIns="91425" tIns="91425" rIns="91425" bIns="91425" anchor="ctr" anchorCtr="0">
            <a:noAutofit/>
          </a:bodyPr>
          <a:lstStyle/>
          <a:p>
            <a:pPr lvl="0">
              <a:spcBef>
                <a:spcPts val="0"/>
              </a:spcBef>
              <a:buNone/>
            </a:pPr>
            <a:endParaRPr/>
          </a:p>
        </p:txBody>
      </p:sp>
      <p:sp>
        <p:nvSpPr>
          <p:cNvPr id="68" name="Shape 68"/>
          <p:cNvSpPr txBox="1">
            <a:spLocks noGrp="1"/>
          </p:cNvSpPr>
          <p:nvPr>
            <p:ph type="title"/>
          </p:nvPr>
        </p:nvSpPr>
        <p:spPr>
          <a:xfrm>
            <a:off x="819150" y="845600"/>
            <a:ext cx="7505700" cy="954600"/>
          </a:xfrm>
          <a:prstGeom prst="rect">
            <a:avLst/>
          </a:prstGeom>
        </p:spPr>
        <p:txBody>
          <a:bodyPr wrap="square" lIns="91425" tIns="91425" rIns="91425" bIns="91425" anchor="t" anchorCtr="0"/>
          <a:lstStyle>
            <a:lvl1pPr lvl="0">
              <a:spcBef>
                <a:spcPts val="0"/>
              </a:spcBef>
              <a:buSzPts val="3000"/>
              <a:buNone/>
              <a:defRPr sz="3000"/>
            </a:lvl1pPr>
            <a:lvl2pPr lvl="1">
              <a:spcBef>
                <a:spcPts val="0"/>
              </a:spcBef>
              <a:buSzPts val="3000"/>
              <a:buNone/>
              <a:defRPr sz="3000"/>
            </a:lvl2pPr>
            <a:lvl3pPr lvl="2">
              <a:spcBef>
                <a:spcPts val="0"/>
              </a:spcBef>
              <a:buSzPts val="3000"/>
              <a:buNone/>
              <a:defRPr sz="3000"/>
            </a:lvl3pPr>
            <a:lvl4pPr lvl="3">
              <a:spcBef>
                <a:spcPts val="0"/>
              </a:spcBef>
              <a:buSzPts val="3000"/>
              <a:buNone/>
              <a:defRPr sz="3000"/>
            </a:lvl4pPr>
            <a:lvl5pPr lvl="4">
              <a:spcBef>
                <a:spcPts val="0"/>
              </a:spcBef>
              <a:buSzPts val="3000"/>
              <a:buNone/>
              <a:defRPr sz="3000"/>
            </a:lvl5pPr>
            <a:lvl6pPr lvl="5">
              <a:spcBef>
                <a:spcPts val="0"/>
              </a:spcBef>
              <a:buSzPts val="3000"/>
              <a:buNone/>
              <a:defRPr sz="3000"/>
            </a:lvl6pPr>
            <a:lvl7pPr lvl="6">
              <a:spcBef>
                <a:spcPts val="0"/>
              </a:spcBef>
              <a:buSzPts val="3000"/>
              <a:buNone/>
              <a:defRPr sz="3000"/>
            </a:lvl7pPr>
            <a:lvl8pPr lvl="7">
              <a:spcBef>
                <a:spcPts val="0"/>
              </a:spcBef>
              <a:buSzPts val="3000"/>
              <a:buNone/>
              <a:defRPr sz="3000"/>
            </a:lvl8pPr>
            <a:lvl9pPr lvl="8">
              <a:spcBef>
                <a:spcPts val="0"/>
              </a:spcBef>
              <a:buSzPts val="3000"/>
              <a:buNone/>
              <a:defRPr sz="3000"/>
            </a:lvl9pPr>
          </a:lstStyle>
          <a:p>
            <a:endParaRPr/>
          </a:p>
        </p:txBody>
      </p:sp>
      <p:sp>
        <p:nvSpPr>
          <p:cNvPr id="69" name="Shape 69"/>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zh-CN"/>
              <a:t>‹#›</a:t>
            </a:fld>
            <a:endParaRPr 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bg>
      <p:bgPr>
        <a:solidFill>
          <a:schemeClr val="accent3"/>
        </a:solidFill>
        <a:effectLst/>
      </p:bgPr>
    </p:bg>
    <p:spTree>
      <p:nvGrpSpPr>
        <p:cNvPr id="1" name="Shape 70"/>
        <p:cNvGrpSpPr/>
        <p:nvPr/>
      </p:nvGrpSpPr>
      <p:grpSpPr>
        <a:xfrm>
          <a:off x="0" y="0"/>
          <a:ext cx="0" cy="0"/>
          <a:chOff x="0" y="0"/>
          <a:chExt cx="0" cy="0"/>
        </a:xfrm>
      </p:grpSpPr>
      <p:sp>
        <p:nvSpPr>
          <p:cNvPr id="71" name="Shape 71"/>
          <p:cNvSpPr/>
          <p:nvPr/>
        </p:nvSpPr>
        <p:spPr>
          <a:xfrm flipH="1">
            <a:off x="3582600" y="1550700"/>
            <a:ext cx="5561400" cy="3592800"/>
          </a:xfrm>
          <a:prstGeom prst="rtTriangle">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72" name="Shape 72"/>
          <p:cNvSpPr/>
          <p:nvPr/>
        </p:nvSpPr>
        <p:spPr>
          <a:xfrm>
            <a:off x="31" y="2824500"/>
            <a:ext cx="7370400" cy="2319000"/>
          </a:xfrm>
          <a:prstGeom prst="rtTriangle">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sp>
        <p:nvSpPr>
          <p:cNvPr id="73" name="Shape 73"/>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wrap="square" lIns="91425" tIns="91425" rIns="91425" bIns="91425" anchor="ctr" anchorCtr="0">
            <a:noAutofit/>
          </a:bodyPr>
          <a:lstStyle/>
          <a:p>
            <a:pPr lvl="0">
              <a:spcBef>
                <a:spcPts val="0"/>
              </a:spcBef>
              <a:buNone/>
            </a:pPr>
            <a:endParaRPr/>
          </a:p>
        </p:txBody>
      </p:sp>
      <p:sp>
        <p:nvSpPr>
          <p:cNvPr id="74" name="Shape 74"/>
          <p:cNvSpPr txBox="1">
            <a:spLocks noGrp="1"/>
          </p:cNvSpPr>
          <p:nvPr>
            <p:ph type="title"/>
          </p:nvPr>
        </p:nvSpPr>
        <p:spPr>
          <a:xfrm>
            <a:off x="819150" y="845600"/>
            <a:ext cx="3709200" cy="1383000"/>
          </a:xfrm>
          <a:prstGeom prst="rect">
            <a:avLst/>
          </a:prstGeom>
        </p:spPr>
        <p:txBody>
          <a:bodyPr wrap="square" lIns="91425" tIns="91425" rIns="91425" bIns="91425" anchor="t" anchorCtr="0"/>
          <a:lstStyle>
            <a:lvl1pPr lvl="0">
              <a:spcBef>
                <a:spcPts val="0"/>
              </a:spcBef>
              <a:buSzPts val="3000"/>
              <a:buNone/>
              <a:defRPr sz="3000"/>
            </a:lvl1pPr>
            <a:lvl2pPr lvl="1">
              <a:spcBef>
                <a:spcPts val="0"/>
              </a:spcBef>
              <a:buSzPts val="3000"/>
              <a:buNone/>
              <a:defRPr sz="3000"/>
            </a:lvl2pPr>
            <a:lvl3pPr lvl="2">
              <a:spcBef>
                <a:spcPts val="0"/>
              </a:spcBef>
              <a:buSzPts val="3000"/>
              <a:buNone/>
              <a:defRPr sz="3000"/>
            </a:lvl3pPr>
            <a:lvl4pPr lvl="3">
              <a:spcBef>
                <a:spcPts val="0"/>
              </a:spcBef>
              <a:buSzPts val="3000"/>
              <a:buNone/>
              <a:defRPr sz="3000"/>
            </a:lvl4pPr>
            <a:lvl5pPr lvl="4">
              <a:spcBef>
                <a:spcPts val="0"/>
              </a:spcBef>
              <a:buSzPts val="3000"/>
              <a:buNone/>
              <a:defRPr sz="3000"/>
            </a:lvl5pPr>
            <a:lvl6pPr lvl="5">
              <a:spcBef>
                <a:spcPts val="0"/>
              </a:spcBef>
              <a:buSzPts val="3000"/>
              <a:buNone/>
              <a:defRPr sz="3000"/>
            </a:lvl6pPr>
            <a:lvl7pPr lvl="6">
              <a:spcBef>
                <a:spcPts val="0"/>
              </a:spcBef>
              <a:buSzPts val="3000"/>
              <a:buNone/>
              <a:defRPr sz="3000"/>
            </a:lvl7pPr>
            <a:lvl8pPr lvl="7">
              <a:spcBef>
                <a:spcPts val="0"/>
              </a:spcBef>
              <a:buSzPts val="3000"/>
              <a:buNone/>
              <a:defRPr sz="3000"/>
            </a:lvl8pPr>
            <a:lvl9pPr lvl="8">
              <a:spcBef>
                <a:spcPts val="0"/>
              </a:spcBef>
              <a:buSzPts val="3000"/>
              <a:buNone/>
              <a:defRPr sz="3000"/>
            </a:lvl9pPr>
          </a:lstStyle>
          <a:p>
            <a:endParaRPr/>
          </a:p>
        </p:txBody>
      </p:sp>
      <p:sp>
        <p:nvSpPr>
          <p:cNvPr id="75" name="Shape 75"/>
          <p:cNvSpPr txBox="1">
            <a:spLocks noGrp="1"/>
          </p:cNvSpPr>
          <p:nvPr>
            <p:ph type="body" idx="1"/>
          </p:nvPr>
        </p:nvSpPr>
        <p:spPr>
          <a:xfrm>
            <a:off x="830700" y="2319050"/>
            <a:ext cx="3709200" cy="2119800"/>
          </a:xfrm>
          <a:prstGeom prst="rect">
            <a:avLst/>
          </a:prstGeom>
        </p:spPr>
        <p:txBody>
          <a:bodyPr wrap="square" lIns="91425" tIns="91425" rIns="91425" bIns="91425" anchor="t" anchorCtr="0"/>
          <a:lstStyle>
            <a:lvl1pPr lvl="0">
              <a:spcBef>
                <a:spcPts val="0"/>
              </a:spcBef>
              <a:buSzPts val="1300"/>
              <a:buChar char="●"/>
              <a:defRPr/>
            </a:lvl1pPr>
            <a:lvl2pPr lvl="1">
              <a:spcBef>
                <a:spcPts val="0"/>
              </a:spcBef>
              <a:buSzPts val="1100"/>
              <a:buChar char="○"/>
              <a:defRPr/>
            </a:lvl2pPr>
            <a:lvl3pPr lvl="2">
              <a:spcBef>
                <a:spcPts val="0"/>
              </a:spcBef>
              <a:buSzPts val="1100"/>
              <a:buChar char="■"/>
              <a:defRPr/>
            </a:lvl3pPr>
            <a:lvl4pPr lvl="3">
              <a:spcBef>
                <a:spcPts val="0"/>
              </a:spcBef>
              <a:buSzPts val="1100"/>
              <a:buChar char="●"/>
              <a:defRPr/>
            </a:lvl4pPr>
            <a:lvl5pPr lvl="4">
              <a:spcBef>
                <a:spcPts val="0"/>
              </a:spcBef>
              <a:buSzPts val="1100"/>
              <a:buChar char="○"/>
              <a:defRPr/>
            </a:lvl5pPr>
            <a:lvl6pPr lvl="5">
              <a:spcBef>
                <a:spcPts val="0"/>
              </a:spcBef>
              <a:buSzPts val="1100"/>
              <a:buChar char="■"/>
              <a:defRPr/>
            </a:lvl6pPr>
            <a:lvl7pPr lvl="6">
              <a:spcBef>
                <a:spcPts val="0"/>
              </a:spcBef>
              <a:buSzPts val="1100"/>
              <a:buChar char="●"/>
              <a:defRPr/>
            </a:lvl7pPr>
            <a:lvl8pPr lvl="7">
              <a:spcBef>
                <a:spcPts val="0"/>
              </a:spcBef>
              <a:buSzPts val="1100"/>
              <a:buChar char="○"/>
              <a:defRPr/>
            </a:lvl8pPr>
            <a:lvl9pPr lvl="8">
              <a:spcBef>
                <a:spcPts val="0"/>
              </a:spcBef>
              <a:buSzPts val="1100"/>
              <a:buChar char="■"/>
              <a:defRPr/>
            </a:lvl9pPr>
          </a:lstStyle>
          <a:p>
            <a:endParaRPr/>
          </a:p>
        </p:txBody>
      </p:sp>
      <p:sp>
        <p:nvSpPr>
          <p:cNvPr id="76" name="Shape 76"/>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zh-CN"/>
              <a:t>‹#›</a:t>
            </a:fld>
            <a:endParaRPr 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1"/>
        </a:solidFill>
        <a:effectLst/>
      </p:bgPr>
    </p:bg>
    <p:spTree>
      <p:nvGrpSpPr>
        <p:cNvPr id="1" name="Shape 77"/>
        <p:cNvGrpSpPr/>
        <p:nvPr/>
      </p:nvGrpSpPr>
      <p:grpSpPr>
        <a:xfrm>
          <a:off x="0" y="0"/>
          <a:ext cx="0" cy="0"/>
          <a:chOff x="0" y="0"/>
          <a:chExt cx="0" cy="0"/>
        </a:xfrm>
      </p:grpSpPr>
      <p:sp>
        <p:nvSpPr>
          <p:cNvPr id="78" name="Shape 78"/>
          <p:cNvSpPr/>
          <p:nvPr/>
        </p:nvSpPr>
        <p:spPr>
          <a:xfrm>
            <a:off x="0" y="2823144"/>
            <a:ext cx="7369200" cy="2316900"/>
          </a:xfrm>
          <a:prstGeom prst="rtTriangle">
            <a:avLst/>
          </a:prstGeom>
          <a:solidFill>
            <a:schemeClr val="accent6"/>
          </a:solidFill>
          <a:ln>
            <a:noFill/>
          </a:ln>
        </p:spPr>
        <p:txBody>
          <a:bodyPr wrap="square" lIns="91425" tIns="91425" rIns="91425" bIns="91425" anchor="ctr" anchorCtr="0">
            <a:noAutofit/>
          </a:bodyPr>
          <a:lstStyle/>
          <a:p>
            <a:pPr lvl="0">
              <a:spcBef>
                <a:spcPts val="0"/>
              </a:spcBef>
              <a:buNone/>
            </a:pPr>
            <a:endParaRPr/>
          </a:p>
        </p:txBody>
      </p:sp>
      <p:sp>
        <p:nvSpPr>
          <p:cNvPr id="79" name="Shape 79"/>
          <p:cNvSpPr/>
          <p:nvPr/>
        </p:nvSpPr>
        <p:spPr>
          <a:xfrm flipH="1">
            <a:off x="3583210" y="1554113"/>
            <a:ext cx="5560500" cy="3589500"/>
          </a:xfrm>
          <a:prstGeom prst="rtTriangle">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grpSp>
        <p:nvGrpSpPr>
          <p:cNvPr id="80" name="Shape 80"/>
          <p:cNvGrpSpPr/>
          <p:nvPr/>
        </p:nvGrpSpPr>
        <p:grpSpPr>
          <a:xfrm>
            <a:off x="255991" y="-118"/>
            <a:ext cx="2251347" cy="1043408"/>
            <a:chOff x="3961956" y="4383950"/>
            <a:chExt cx="1160548" cy="548700"/>
          </a:xfrm>
        </p:grpSpPr>
        <p:sp>
          <p:nvSpPr>
            <p:cNvPr id="81" name="Shape 81"/>
            <p:cNvSpPr/>
            <p:nvPr/>
          </p:nvSpPr>
          <p:spPr>
            <a:xfrm>
              <a:off x="4224904" y="4383950"/>
              <a:ext cx="897600" cy="548700"/>
            </a:xfrm>
            <a:prstGeom prst="parallelogram">
              <a:avLst>
                <a:gd name="adj" fmla="val 153193"/>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82" name="Shape 82"/>
            <p:cNvSpPr/>
            <p:nvPr/>
          </p:nvSpPr>
          <p:spPr>
            <a:xfrm>
              <a:off x="4093430" y="4383950"/>
              <a:ext cx="897600" cy="548700"/>
            </a:xfrm>
            <a:prstGeom prst="parallelogram">
              <a:avLst>
                <a:gd name="adj" fmla="val 153193"/>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83" name="Shape 83"/>
            <p:cNvSpPr/>
            <p:nvPr/>
          </p:nvSpPr>
          <p:spPr>
            <a:xfrm>
              <a:off x="3961956" y="4383950"/>
              <a:ext cx="897600" cy="548700"/>
            </a:xfrm>
            <a:prstGeom prst="parallelogram">
              <a:avLst>
                <a:gd name="adj" fmla="val 153193"/>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grpSp>
      <p:sp>
        <p:nvSpPr>
          <p:cNvPr id="84" name="Shape 8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wrap="square" lIns="91425" tIns="91425" rIns="91425" bIns="91425" anchor="ctr" anchorCtr="0">
            <a:noAutofit/>
          </a:bodyPr>
          <a:lstStyle/>
          <a:p>
            <a:pPr lvl="0">
              <a:spcBef>
                <a:spcPts val="0"/>
              </a:spcBef>
              <a:buNone/>
            </a:pPr>
            <a:endParaRPr/>
          </a:p>
        </p:txBody>
      </p:sp>
      <p:grpSp>
        <p:nvGrpSpPr>
          <p:cNvPr id="85" name="Shape 85"/>
          <p:cNvGrpSpPr/>
          <p:nvPr/>
        </p:nvGrpSpPr>
        <p:grpSpPr>
          <a:xfrm>
            <a:off x="34934" y="4522125"/>
            <a:ext cx="1593306" cy="617072"/>
            <a:chOff x="6917201" y="0"/>
            <a:chExt cx="2227777" cy="863400"/>
          </a:xfrm>
        </p:grpSpPr>
        <p:sp>
          <p:nvSpPr>
            <p:cNvPr id="86" name="Shape 86"/>
            <p:cNvSpPr/>
            <p:nvPr/>
          </p:nvSpPr>
          <p:spPr>
            <a:xfrm>
              <a:off x="7641677" y="0"/>
              <a:ext cx="1503300" cy="863400"/>
            </a:xfrm>
            <a:prstGeom prst="parallelogram">
              <a:avLst>
                <a:gd name="adj" fmla="val 158024"/>
              </a:avLst>
            </a:prstGeom>
            <a:solidFill>
              <a:schemeClr val="accent6"/>
            </a:solidFill>
            <a:ln>
              <a:noFill/>
            </a:ln>
          </p:spPr>
          <p:txBody>
            <a:bodyPr wrap="square" lIns="91425" tIns="91425" rIns="91425" bIns="91425" anchor="ctr" anchorCtr="0">
              <a:noAutofit/>
            </a:bodyPr>
            <a:lstStyle/>
            <a:p>
              <a:pPr lvl="0">
                <a:spcBef>
                  <a:spcPts val="0"/>
                </a:spcBef>
                <a:buNone/>
              </a:pPr>
              <a:endParaRPr/>
            </a:p>
          </p:txBody>
        </p:sp>
        <p:sp>
          <p:nvSpPr>
            <p:cNvPr id="87" name="Shape 87"/>
            <p:cNvSpPr/>
            <p:nvPr/>
          </p:nvSpPr>
          <p:spPr>
            <a:xfrm>
              <a:off x="7279439" y="0"/>
              <a:ext cx="1503300" cy="863400"/>
            </a:xfrm>
            <a:prstGeom prst="parallelogram">
              <a:avLst>
                <a:gd name="adj" fmla="val 158024"/>
              </a:avLst>
            </a:prstGeom>
            <a:solidFill>
              <a:schemeClr val="accent6"/>
            </a:solidFill>
            <a:ln>
              <a:noFill/>
            </a:ln>
          </p:spPr>
          <p:txBody>
            <a:bodyPr wrap="square" lIns="91425" tIns="91425" rIns="91425" bIns="91425" anchor="ctr" anchorCtr="0">
              <a:noAutofit/>
            </a:bodyPr>
            <a:lstStyle/>
            <a:p>
              <a:pPr lvl="0">
                <a:spcBef>
                  <a:spcPts val="0"/>
                </a:spcBef>
                <a:buNone/>
              </a:pPr>
              <a:endParaRPr/>
            </a:p>
          </p:txBody>
        </p:sp>
        <p:sp>
          <p:nvSpPr>
            <p:cNvPr id="88" name="Shape 88"/>
            <p:cNvSpPr/>
            <p:nvPr/>
          </p:nvSpPr>
          <p:spPr>
            <a:xfrm>
              <a:off x="6917201" y="0"/>
              <a:ext cx="1503300" cy="863400"/>
            </a:xfrm>
            <a:prstGeom prst="parallelogram">
              <a:avLst>
                <a:gd name="adj" fmla="val 158024"/>
              </a:avLst>
            </a:prstGeom>
            <a:solidFill>
              <a:schemeClr val="accent6"/>
            </a:solidFill>
            <a:ln>
              <a:noFill/>
            </a:ln>
          </p:spPr>
          <p:txBody>
            <a:bodyPr wrap="square" lIns="91425" tIns="91425" rIns="91425" bIns="91425" anchor="ctr" anchorCtr="0">
              <a:noAutofit/>
            </a:bodyPr>
            <a:lstStyle/>
            <a:p>
              <a:pPr lvl="0">
                <a:spcBef>
                  <a:spcPts val="0"/>
                </a:spcBef>
                <a:buNone/>
              </a:pPr>
              <a:endParaRPr/>
            </a:p>
          </p:txBody>
        </p:sp>
      </p:grpSp>
      <p:grpSp>
        <p:nvGrpSpPr>
          <p:cNvPr id="89" name="Shape 89"/>
          <p:cNvGrpSpPr/>
          <p:nvPr/>
        </p:nvGrpSpPr>
        <p:grpSpPr>
          <a:xfrm>
            <a:off x="5886353" y="1243"/>
            <a:ext cx="3257455" cy="1261514"/>
            <a:chOff x="6917201" y="0"/>
            <a:chExt cx="2227777" cy="863400"/>
          </a:xfrm>
        </p:grpSpPr>
        <p:sp>
          <p:nvSpPr>
            <p:cNvPr id="90" name="Shape 90"/>
            <p:cNvSpPr/>
            <p:nvPr/>
          </p:nvSpPr>
          <p:spPr>
            <a:xfrm>
              <a:off x="7641677" y="0"/>
              <a:ext cx="1503300" cy="863400"/>
            </a:xfrm>
            <a:prstGeom prst="parallelogram">
              <a:avLst>
                <a:gd name="adj" fmla="val 158024"/>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91" name="Shape 91"/>
            <p:cNvSpPr/>
            <p:nvPr/>
          </p:nvSpPr>
          <p:spPr>
            <a:xfrm>
              <a:off x="7279439" y="0"/>
              <a:ext cx="1503300" cy="863400"/>
            </a:xfrm>
            <a:prstGeom prst="parallelogram">
              <a:avLst>
                <a:gd name="adj" fmla="val 158024"/>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92" name="Shape 92"/>
            <p:cNvSpPr/>
            <p:nvPr/>
          </p:nvSpPr>
          <p:spPr>
            <a:xfrm>
              <a:off x="6917201" y="0"/>
              <a:ext cx="1503300" cy="863400"/>
            </a:xfrm>
            <a:prstGeom prst="parallelogram">
              <a:avLst>
                <a:gd name="adj" fmla="val 158024"/>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grpSp>
      <p:sp>
        <p:nvSpPr>
          <p:cNvPr id="93" name="Shape 93"/>
          <p:cNvSpPr txBox="1">
            <a:spLocks noGrp="1"/>
          </p:cNvSpPr>
          <p:nvPr>
            <p:ph type="title"/>
          </p:nvPr>
        </p:nvSpPr>
        <p:spPr>
          <a:xfrm>
            <a:off x="1393929" y="1301146"/>
            <a:ext cx="6366900" cy="2539200"/>
          </a:xfrm>
          <a:prstGeom prst="rect">
            <a:avLst/>
          </a:prstGeom>
        </p:spPr>
        <p:txBody>
          <a:bodyPr wrap="square" lIns="91425" tIns="91425" rIns="91425" bIns="91425" anchor="ctr" anchorCtr="0"/>
          <a:lstStyle>
            <a:lvl1pPr lvl="0" algn="ctr">
              <a:spcBef>
                <a:spcPts val="0"/>
              </a:spcBef>
              <a:buSzPts val="3200"/>
              <a:buNone/>
              <a:defRPr sz="3200"/>
            </a:lvl1pPr>
            <a:lvl2pPr lvl="1" algn="ctr">
              <a:spcBef>
                <a:spcPts val="0"/>
              </a:spcBef>
              <a:buSzPts val="3200"/>
              <a:buNone/>
              <a:defRPr sz="3200"/>
            </a:lvl2pPr>
            <a:lvl3pPr lvl="2" algn="ctr">
              <a:spcBef>
                <a:spcPts val="0"/>
              </a:spcBef>
              <a:buSzPts val="3200"/>
              <a:buNone/>
              <a:defRPr sz="3200"/>
            </a:lvl3pPr>
            <a:lvl4pPr lvl="3" algn="ctr">
              <a:spcBef>
                <a:spcPts val="0"/>
              </a:spcBef>
              <a:buSzPts val="3200"/>
              <a:buNone/>
              <a:defRPr sz="3200"/>
            </a:lvl4pPr>
            <a:lvl5pPr lvl="4" algn="ctr">
              <a:spcBef>
                <a:spcPts val="0"/>
              </a:spcBef>
              <a:buSzPts val="3200"/>
              <a:buNone/>
              <a:defRPr sz="3200"/>
            </a:lvl5pPr>
            <a:lvl6pPr lvl="5" algn="ctr">
              <a:spcBef>
                <a:spcPts val="0"/>
              </a:spcBef>
              <a:buSzPts val="3200"/>
              <a:buNone/>
              <a:defRPr sz="3200"/>
            </a:lvl6pPr>
            <a:lvl7pPr lvl="6" algn="ctr">
              <a:spcBef>
                <a:spcPts val="0"/>
              </a:spcBef>
              <a:buSzPts val="3200"/>
              <a:buNone/>
              <a:defRPr sz="3200"/>
            </a:lvl7pPr>
            <a:lvl8pPr lvl="7" algn="ctr">
              <a:spcBef>
                <a:spcPts val="0"/>
              </a:spcBef>
              <a:buSzPts val="3200"/>
              <a:buNone/>
              <a:defRPr sz="3200"/>
            </a:lvl8pPr>
            <a:lvl9pPr lvl="8" algn="ctr">
              <a:spcBef>
                <a:spcPts val="0"/>
              </a:spcBef>
              <a:buSzPts val="3200"/>
              <a:buNone/>
              <a:defRPr sz="3200"/>
            </a:lvl9pPr>
          </a:lstStyle>
          <a:p>
            <a:endParaRPr/>
          </a:p>
        </p:txBody>
      </p:sp>
      <p:sp>
        <p:nvSpPr>
          <p:cNvPr id="94" name="Shape 94"/>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zh-CN"/>
              <a:t>‹#›</a:t>
            </a:fld>
            <a:endParaRPr 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bg>
      <p:bgPr>
        <a:solidFill>
          <a:schemeClr val="dk2"/>
        </a:solidFill>
        <a:effectLst/>
      </p:bgPr>
    </p:bg>
    <p:spTree>
      <p:nvGrpSpPr>
        <p:cNvPr id="1" name="Shape 95"/>
        <p:cNvGrpSpPr/>
        <p:nvPr/>
      </p:nvGrpSpPr>
      <p:grpSpPr>
        <a:xfrm>
          <a:off x="0" y="0"/>
          <a:ext cx="0" cy="0"/>
          <a:chOff x="0" y="0"/>
          <a:chExt cx="0" cy="0"/>
        </a:xfrm>
      </p:grpSpPr>
      <p:sp>
        <p:nvSpPr>
          <p:cNvPr id="96" name="Shape 96"/>
          <p:cNvSpPr/>
          <p:nvPr/>
        </p:nvSpPr>
        <p:spPr>
          <a:xfrm flipH="1">
            <a:off x="3582600" y="1550700"/>
            <a:ext cx="5561400" cy="3592800"/>
          </a:xfrm>
          <a:prstGeom prst="rtTriangle">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97" name="Shape 97"/>
          <p:cNvSpPr/>
          <p:nvPr/>
        </p:nvSpPr>
        <p:spPr>
          <a:xfrm>
            <a:off x="31" y="2824500"/>
            <a:ext cx="7370400" cy="2319000"/>
          </a:xfrm>
          <a:prstGeom prst="rtTriangle">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98" name="Shape 9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wrap="square" lIns="91425" tIns="91425" rIns="91425" bIns="91425" anchor="ctr" anchorCtr="0">
            <a:noAutofit/>
          </a:bodyPr>
          <a:lstStyle/>
          <a:p>
            <a:pPr lvl="0">
              <a:spcBef>
                <a:spcPts val="0"/>
              </a:spcBef>
              <a:buNone/>
            </a:pPr>
            <a:endParaRPr/>
          </a:p>
        </p:txBody>
      </p:sp>
      <p:sp>
        <p:nvSpPr>
          <p:cNvPr id="99" name="Shape 99"/>
          <p:cNvSpPr txBox="1">
            <a:spLocks noGrp="1"/>
          </p:cNvSpPr>
          <p:nvPr>
            <p:ph type="title"/>
          </p:nvPr>
        </p:nvSpPr>
        <p:spPr>
          <a:xfrm>
            <a:off x="819150" y="845600"/>
            <a:ext cx="6424200" cy="705000"/>
          </a:xfrm>
          <a:prstGeom prst="rect">
            <a:avLst/>
          </a:prstGeom>
        </p:spPr>
        <p:txBody>
          <a:bodyPr wrap="square" lIns="91425" tIns="91425" rIns="91425" bIns="91425" anchor="t" anchorCtr="0"/>
          <a:lstStyle>
            <a:lvl1pPr lvl="0">
              <a:spcBef>
                <a:spcPts val="0"/>
              </a:spcBef>
              <a:buSzPts val="3000"/>
              <a:buNone/>
              <a:defRPr sz="3000"/>
            </a:lvl1pPr>
            <a:lvl2pPr lvl="1">
              <a:spcBef>
                <a:spcPts val="0"/>
              </a:spcBef>
              <a:buSzPts val="3000"/>
              <a:buNone/>
              <a:defRPr sz="3000"/>
            </a:lvl2pPr>
            <a:lvl3pPr lvl="2">
              <a:spcBef>
                <a:spcPts val="0"/>
              </a:spcBef>
              <a:buSzPts val="3000"/>
              <a:buNone/>
              <a:defRPr sz="3000"/>
            </a:lvl3pPr>
            <a:lvl4pPr lvl="3">
              <a:spcBef>
                <a:spcPts val="0"/>
              </a:spcBef>
              <a:buSzPts val="3000"/>
              <a:buNone/>
              <a:defRPr sz="3000"/>
            </a:lvl4pPr>
            <a:lvl5pPr lvl="4">
              <a:spcBef>
                <a:spcPts val="0"/>
              </a:spcBef>
              <a:buSzPts val="3000"/>
              <a:buNone/>
              <a:defRPr sz="3000"/>
            </a:lvl5pPr>
            <a:lvl6pPr lvl="5">
              <a:spcBef>
                <a:spcPts val="0"/>
              </a:spcBef>
              <a:buSzPts val="3000"/>
              <a:buNone/>
              <a:defRPr sz="3000"/>
            </a:lvl6pPr>
            <a:lvl7pPr lvl="6">
              <a:spcBef>
                <a:spcPts val="0"/>
              </a:spcBef>
              <a:buSzPts val="3000"/>
              <a:buNone/>
              <a:defRPr sz="3000"/>
            </a:lvl7pPr>
            <a:lvl8pPr lvl="7">
              <a:spcBef>
                <a:spcPts val="0"/>
              </a:spcBef>
              <a:buSzPts val="3000"/>
              <a:buNone/>
              <a:defRPr sz="3000"/>
            </a:lvl8pPr>
            <a:lvl9pPr lvl="8">
              <a:spcBef>
                <a:spcPts val="0"/>
              </a:spcBef>
              <a:buSzPts val="3000"/>
              <a:buNone/>
              <a:defRPr sz="3000"/>
            </a:lvl9pPr>
          </a:lstStyle>
          <a:p>
            <a:endParaRPr/>
          </a:p>
        </p:txBody>
      </p:sp>
      <p:sp>
        <p:nvSpPr>
          <p:cNvPr id="100" name="Shape 100"/>
          <p:cNvSpPr txBox="1">
            <a:spLocks noGrp="1"/>
          </p:cNvSpPr>
          <p:nvPr>
            <p:ph type="subTitle" idx="1"/>
          </p:nvPr>
        </p:nvSpPr>
        <p:spPr>
          <a:xfrm>
            <a:off x="819150" y="1550700"/>
            <a:ext cx="5859900" cy="393600"/>
          </a:xfrm>
          <a:prstGeom prst="rect">
            <a:avLst/>
          </a:prstGeom>
        </p:spPr>
        <p:txBody>
          <a:bodyPr wrap="square" lIns="91425" tIns="91425" rIns="91425" bIns="91425" anchor="t" anchorCtr="0"/>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Shape 101"/>
          <p:cNvSpPr txBox="1">
            <a:spLocks noGrp="1"/>
          </p:cNvSpPr>
          <p:nvPr>
            <p:ph type="body" idx="2"/>
          </p:nvPr>
        </p:nvSpPr>
        <p:spPr>
          <a:xfrm>
            <a:off x="819150" y="2467050"/>
            <a:ext cx="5859900" cy="2095500"/>
          </a:xfrm>
          <a:prstGeom prst="rect">
            <a:avLst/>
          </a:prstGeom>
        </p:spPr>
        <p:txBody>
          <a:bodyPr wrap="square" lIns="91425" tIns="91425" rIns="91425" bIns="91425" anchor="t" anchorCtr="0"/>
          <a:lstStyle>
            <a:lvl1pPr lvl="0">
              <a:spcBef>
                <a:spcPts val="0"/>
              </a:spcBef>
              <a:buSzPts val="1300"/>
              <a:buChar char="●"/>
              <a:defRPr/>
            </a:lvl1pPr>
            <a:lvl2pPr lvl="1">
              <a:spcBef>
                <a:spcPts val="0"/>
              </a:spcBef>
              <a:buSzPts val="1100"/>
              <a:buChar char="○"/>
              <a:defRPr/>
            </a:lvl2pPr>
            <a:lvl3pPr lvl="2">
              <a:spcBef>
                <a:spcPts val="0"/>
              </a:spcBef>
              <a:buSzPts val="1100"/>
              <a:buChar char="■"/>
              <a:defRPr/>
            </a:lvl3pPr>
            <a:lvl4pPr lvl="3">
              <a:spcBef>
                <a:spcPts val="0"/>
              </a:spcBef>
              <a:buSzPts val="1100"/>
              <a:buChar char="●"/>
              <a:defRPr/>
            </a:lvl4pPr>
            <a:lvl5pPr lvl="4">
              <a:spcBef>
                <a:spcPts val="0"/>
              </a:spcBef>
              <a:buSzPts val="1100"/>
              <a:buChar char="○"/>
              <a:defRPr/>
            </a:lvl5pPr>
            <a:lvl6pPr lvl="5">
              <a:spcBef>
                <a:spcPts val="0"/>
              </a:spcBef>
              <a:buSzPts val="1100"/>
              <a:buChar char="■"/>
              <a:defRPr/>
            </a:lvl6pPr>
            <a:lvl7pPr lvl="6">
              <a:spcBef>
                <a:spcPts val="0"/>
              </a:spcBef>
              <a:buSzPts val="1100"/>
              <a:buChar char="●"/>
              <a:defRPr/>
            </a:lvl7pPr>
            <a:lvl8pPr lvl="7">
              <a:spcBef>
                <a:spcPts val="0"/>
              </a:spcBef>
              <a:buSzPts val="1100"/>
              <a:buChar char="○"/>
              <a:defRPr/>
            </a:lvl8pPr>
            <a:lvl9pPr lvl="8">
              <a:spcBef>
                <a:spcPts val="0"/>
              </a:spcBef>
              <a:buSzPts val="1100"/>
              <a:buChar char="■"/>
              <a:defRPr/>
            </a:lvl9pPr>
          </a:lstStyle>
          <a:p>
            <a:endParaRPr/>
          </a:p>
        </p:txBody>
      </p:sp>
      <p:sp>
        <p:nvSpPr>
          <p:cNvPr id="102" name="Shape 102"/>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zh-CN"/>
              <a:t>‹#›</a:t>
            </a:fld>
            <a:endParaRPr 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bg>
      <p:bgPr>
        <a:solidFill>
          <a:schemeClr val="accent1"/>
        </a:solidFill>
        <a:effectLst/>
      </p:bgPr>
    </p:bg>
    <p:spTree>
      <p:nvGrpSpPr>
        <p:cNvPr id="1" name="Shape 103"/>
        <p:cNvGrpSpPr/>
        <p:nvPr/>
      </p:nvGrpSpPr>
      <p:grpSpPr>
        <a:xfrm>
          <a:off x="0" y="0"/>
          <a:ext cx="0" cy="0"/>
          <a:chOff x="0" y="0"/>
          <a:chExt cx="0" cy="0"/>
        </a:xfrm>
      </p:grpSpPr>
      <p:sp>
        <p:nvSpPr>
          <p:cNvPr id="104" name="Shape 104"/>
          <p:cNvSpPr/>
          <p:nvPr/>
        </p:nvSpPr>
        <p:spPr>
          <a:xfrm>
            <a:off x="31" y="2824500"/>
            <a:ext cx="7370400" cy="2319000"/>
          </a:xfrm>
          <a:prstGeom prst="rtTriangle">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105" name="Shape 105"/>
          <p:cNvSpPr/>
          <p:nvPr/>
        </p:nvSpPr>
        <p:spPr>
          <a:xfrm flipH="1">
            <a:off x="3582600" y="1550700"/>
            <a:ext cx="5561400" cy="3592800"/>
          </a:xfrm>
          <a:prstGeom prst="rtTriangle">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sp>
        <p:nvSpPr>
          <p:cNvPr id="106" name="Shape 10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wrap="square" lIns="91425" tIns="91425" rIns="91425" bIns="91425" anchor="ctr" anchorCtr="0">
            <a:noAutofit/>
          </a:bodyPr>
          <a:lstStyle/>
          <a:p>
            <a:pPr lvl="0">
              <a:spcBef>
                <a:spcPts val="0"/>
              </a:spcBef>
              <a:buNone/>
            </a:pPr>
            <a:endParaRPr/>
          </a:p>
        </p:txBody>
      </p:sp>
      <p:sp>
        <p:nvSpPr>
          <p:cNvPr id="107" name="Shape 107"/>
          <p:cNvSpPr txBox="1">
            <a:spLocks noGrp="1"/>
          </p:cNvSpPr>
          <p:nvPr>
            <p:ph type="body" idx="1"/>
          </p:nvPr>
        </p:nvSpPr>
        <p:spPr>
          <a:xfrm>
            <a:off x="328025" y="4163500"/>
            <a:ext cx="7415100" cy="605100"/>
          </a:xfrm>
          <a:prstGeom prst="rect">
            <a:avLst/>
          </a:prstGeom>
        </p:spPr>
        <p:txBody>
          <a:bodyPr wrap="square" lIns="91425" tIns="91425" rIns="91425" bIns="91425" anchor="b" anchorCtr="0"/>
          <a:lstStyle>
            <a:lvl1pPr lvl="0">
              <a:lnSpc>
                <a:spcPct val="100000"/>
              </a:lnSpc>
              <a:spcBef>
                <a:spcPts val="0"/>
              </a:spcBef>
              <a:spcAft>
                <a:spcPts val="0"/>
              </a:spcAft>
              <a:buSzPts val="1300"/>
              <a:buNone/>
              <a:defRPr/>
            </a:lvl1pPr>
          </a:lstStyle>
          <a:p>
            <a:endParaRPr/>
          </a:p>
        </p:txBody>
      </p:sp>
      <p:sp>
        <p:nvSpPr>
          <p:cNvPr id="108" name="Shape 108"/>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zh-CN"/>
              <a:t>‹#›</a:t>
            </a:fld>
            <a:endParaRPr 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buClr>
                <a:schemeClr val="lt1"/>
              </a:buClr>
              <a:buSzPts val="2800"/>
              <a:buFont typeface="Nunito"/>
              <a:buNone/>
              <a:defRPr sz="2800">
                <a:solidFill>
                  <a:schemeClr val="lt1"/>
                </a:solidFill>
                <a:latin typeface="Nunito"/>
                <a:ea typeface="Nunito"/>
                <a:cs typeface="Nunito"/>
                <a:sym typeface="Nunito"/>
              </a:defRPr>
            </a:lvl1pPr>
            <a:lvl2pPr lvl="1">
              <a:spcBef>
                <a:spcPts val="0"/>
              </a:spcBef>
              <a:buClr>
                <a:schemeClr val="lt1"/>
              </a:buClr>
              <a:buSzPts val="2800"/>
              <a:buFont typeface="Nunito"/>
              <a:buNone/>
              <a:defRPr sz="2800">
                <a:solidFill>
                  <a:schemeClr val="lt1"/>
                </a:solidFill>
                <a:latin typeface="Nunito"/>
                <a:ea typeface="Nunito"/>
                <a:cs typeface="Nunito"/>
                <a:sym typeface="Nunito"/>
              </a:defRPr>
            </a:lvl2pPr>
            <a:lvl3pPr lvl="2">
              <a:spcBef>
                <a:spcPts val="0"/>
              </a:spcBef>
              <a:buClr>
                <a:schemeClr val="lt1"/>
              </a:buClr>
              <a:buSzPts val="2800"/>
              <a:buFont typeface="Nunito"/>
              <a:buNone/>
              <a:defRPr sz="2800">
                <a:solidFill>
                  <a:schemeClr val="lt1"/>
                </a:solidFill>
                <a:latin typeface="Nunito"/>
                <a:ea typeface="Nunito"/>
                <a:cs typeface="Nunito"/>
                <a:sym typeface="Nunito"/>
              </a:defRPr>
            </a:lvl3pPr>
            <a:lvl4pPr lvl="3">
              <a:spcBef>
                <a:spcPts val="0"/>
              </a:spcBef>
              <a:buClr>
                <a:schemeClr val="lt1"/>
              </a:buClr>
              <a:buSzPts val="2800"/>
              <a:buFont typeface="Nunito"/>
              <a:buNone/>
              <a:defRPr sz="2800">
                <a:solidFill>
                  <a:schemeClr val="lt1"/>
                </a:solidFill>
                <a:latin typeface="Nunito"/>
                <a:ea typeface="Nunito"/>
                <a:cs typeface="Nunito"/>
                <a:sym typeface="Nunito"/>
              </a:defRPr>
            </a:lvl4pPr>
            <a:lvl5pPr lvl="4">
              <a:spcBef>
                <a:spcPts val="0"/>
              </a:spcBef>
              <a:buClr>
                <a:schemeClr val="lt1"/>
              </a:buClr>
              <a:buSzPts val="2800"/>
              <a:buFont typeface="Nunito"/>
              <a:buNone/>
              <a:defRPr sz="2800">
                <a:solidFill>
                  <a:schemeClr val="lt1"/>
                </a:solidFill>
                <a:latin typeface="Nunito"/>
                <a:ea typeface="Nunito"/>
                <a:cs typeface="Nunito"/>
                <a:sym typeface="Nunito"/>
              </a:defRPr>
            </a:lvl5pPr>
            <a:lvl6pPr lvl="5">
              <a:spcBef>
                <a:spcPts val="0"/>
              </a:spcBef>
              <a:buClr>
                <a:schemeClr val="lt1"/>
              </a:buClr>
              <a:buSzPts val="2800"/>
              <a:buFont typeface="Nunito"/>
              <a:buNone/>
              <a:defRPr sz="2800">
                <a:solidFill>
                  <a:schemeClr val="lt1"/>
                </a:solidFill>
                <a:latin typeface="Nunito"/>
                <a:ea typeface="Nunito"/>
                <a:cs typeface="Nunito"/>
                <a:sym typeface="Nunito"/>
              </a:defRPr>
            </a:lvl6pPr>
            <a:lvl7pPr lvl="6">
              <a:spcBef>
                <a:spcPts val="0"/>
              </a:spcBef>
              <a:buClr>
                <a:schemeClr val="lt1"/>
              </a:buClr>
              <a:buSzPts val="2800"/>
              <a:buFont typeface="Nunito"/>
              <a:buNone/>
              <a:defRPr sz="2800">
                <a:solidFill>
                  <a:schemeClr val="lt1"/>
                </a:solidFill>
                <a:latin typeface="Nunito"/>
                <a:ea typeface="Nunito"/>
                <a:cs typeface="Nunito"/>
                <a:sym typeface="Nunito"/>
              </a:defRPr>
            </a:lvl7pPr>
            <a:lvl8pPr lvl="7">
              <a:spcBef>
                <a:spcPts val="0"/>
              </a:spcBef>
              <a:buClr>
                <a:schemeClr val="lt1"/>
              </a:buClr>
              <a:buSzPts val="2800"/>
              <a:buFont typeface="Nunito"/>
              <a:buNone/>
              <a:defRPr sz="2800">
                <a:solidFill>
                  <a:schemeClr val="lt1"/>
                </a:solidFill>
                <a:latin typeface="Nunito"/>
                <a:ea typeface="Nunito"/>
                <a:cs typeface="Nunito"/>
                <a:sym typeface="Nunito"/>
              </a:defRPr>
            </a:lvl8pPr>
            <a:lvl9pPr lvl="8">
              <a:spcBef>
                <a:spcPts val="0"/>
              </a:spcBef>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Shape 7"/>
          <p:cNvSpPr txBox="1">
            <a:spLocks noGrp="1"/>
          </p:cNvSpPr>
          <p:nvPr>
            <p:ph type="body" idx="1"/>
          </p:nvPr>
        </p:nvSpPr>
        <p:spPr>
          <a:xfrm>
            <a:off x="311700" y="1152475"/>
            <a:ext cx="8520600" cy="33912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ts val="1300"/>
              <a:buFont typeface="Calibri"/>
              <a:buChar char="●"/>
              <a:defRPr sz="1300">
                <a:solidFill>
                  <a:schemeClr val="dk2"/>
                </a:solidFill>
                <a:latin typeface="Calibri"/>
                <a:ea typeface="Calibri"/>
                <a:cs typeface="Calibri"/>
                <a:sym typeface="Calibri"/>
              </a:defRPr>
            </a:lvl1pPr>
            <a:lvl2pPr lvl="1">
              <a:lnSpc>
                <a:spcPct val="115000"/>
              </a:lnSpc>
              <a:spcBef>
                <a:spcPts val="0"/>
              </a:spcBef>
              <a:spcAft>
                <a:spcPts val="1600"/>
              </a:spcAft>
              <a:buClr>
                <a:schemeClr val="dk2"/>
              </a:buClr>
              <a:buSzPts val="1100"/>
              <a:buFont typeface="Calibri"/>
              <a:buChar char="○"/>
              <a:defRPr sz="1100">
                <a:solidFill>
                  <a:schemeClr val="dk2"/>
                </a:solidFill>
                <a:latin typeface="Calibri"/>
                <a:ea typeface="Calibri"/>
                <a:cs typeface="Calibri"/>
                <a:sym typeface="Calibri"/>
              </a:defRPr>
            </a:lvl2pPr>
            <a:lvl3pPr lvl="2">
              <a:lnSpc>
                <a:spcPct val="115000"/>
              </a:lnSpc>
              <a:spcBef>
                <a:spcPts val="0"/>
              </a:spcBef>
              <a:spcAft>
                <a:spcPts val="1600"/>
              </a:spcAft>
              <a:buClr>
                <a:schemeClr val="dk2"/>
              </a:buClr>
              <a:buSzPts val="1100"/>
              <a:buFont typeface="Calibri"/>
              <a:buChar char="■"/>
              <a:defRPr sz="1100">
                <a:solidFill>
                  <a:schemeClr val="dk2"/>
                </a:solidFill>
                <a:latin typeface="Calibri"/>
                <a:ea typeface="Calibri"/>
                <a:cs typeface="Calibri"/>
                <a:sym typeface="Calibri"/>
              </a:defRPr>
            </a:lvl3pPr>
            <a:lvl4pPr lvl="3">
              <a:lnSpc>
                <a:spcPct val="115000"/>
              </a:lnSpc>
              <a:spcBef>
                <a:spcPts val="0"/>
              </a:spcBef>
              <a:spcAft>
                <a:spcPts val="1600"/>
              </a:spcAft>
              <a:buClr>
                <a:schemeClr val="dk2"/>
              </a:buClr>
              <a:buSzPts val="1100"/>
              <a:buFont typeface="Calibri"/>
              <a:buChar char="●"/>
              <a:defRPr sz="1100">
                <a:solidFill>
                  <a:schemeClr val="dk2"/>
                </a:solidFill>
                <a:latin typeface="Calibri"/>
                <a:ea typeface="Calibri"/>
                <a:cs typeface="Calibri"/>
                <a:sym typeface="Calibri"/>
              </a:defRPr>
            </a:lvl4pPr>
            <a:lvl5pPr lvl="4">
              <a:lnSpc>
                <a:spcPct val="115000"/>
              </a:lnSpc>
              <a:spcBef>
                <a:spcPts val="0"/>
              </a:spcBef>
              <a:spcAft>
                <a:spcPts val="1600"/>
              </a:spcAft>
              <a:buClr>
                <a:schemeClr val="dk2"/>
              </a:buClr>
              <a:buSzPts val="1100"/>
              <a:buFont typeface="Calibri"/>
              <a:buChar char="○"/>
              <a:defRPr sz="1100">
                <a:solidFill>
                  <a:schemeClr val="dk2"/>
                </a:solidFill>
                <a:latin typeface="Calibri"/>
                <a:ea typeface="Calibri"/>
                <a:cs typeface="Calibri"/>
                <a:sym typeface="Calibri"/>
              </a:defRPr>
            </a:lvl5pPr>
            <a:lvl6pPr lvl="5">
              <a:lnSpc>
                <a:spcPct val="115000"/>
              </a:lnSpc>
              <a:spcBef>
                <a:spcPts val="0"/>
              </a:spcBef>
              <a:spcAft>
                <a:spcPts val="1600"/>
              </a:spcAft>
              <a:buClr>
                <a:schemeClr val="dk2"/>
              </a:buClr>
              <a:buSzPts val="1100"/>
              <a:buFont typeface="Calibri"/>
              <a:buChar char="■"/>
              <a:defRPr sz="1100">
                <a:solidFill>
                  <a:schemeClr val="dk2"/>
                </a:solidFill>
                <a:latin typeface="Calibri"/>
                <a:ea typeface="Calibri"/>
                <a:cs typeface="Calibri"/>
                <a:sym typeface="Calibri"/>
              </a:defRPr>
            </a:lvl6pPr>
            <a:lvl7pPr lvl="6">
              <a:lnSpc>
                <a:spcPct val="115000"/>
              </a:lnSpc>
              <a:spcBef>
                <a:spcPts val="0"/>
              </a:spcBef>
              <a:spcAft>
                <a:spcPts val="1600"/>
              </a:spcAft>
              <a:buClr>
                <a:schemeClr val="dk2"/>
              </a:buClr>
              <a:buSzPts val="1100"/>
              <a:buFont typeface="Calibri"/>
              <a:buChar char="●"/>
              <a:defRPr sz="1100">
                <a:solidFill>
                  <a:schemeClr val="dk2"/>
                </a:solidFill>
                <a:latin typeface="Calibri"/>
                <a:ea typeface="Calibri"/>
                <a:cs typeface="Calibri"/>
                <a:sym typeface="Calibri"/>
              </a:defRPr>
            </a:lvl7pPr>
            <a:lvl8pPr lvl="7">
              <a:lnSpc>
                <a:spcPct val="115000"/>
              </a:lnSpc>
              <a:spcBef>
                <a:spcPts val="0"/>
              </a:spcBef>
              <a:spcAft>
                <a:spcPts val="1600"/>
              </a:spcAft>
              <a:buClr>
                <a:schemeClr val="dk2"/>
              </a:buClr>
              <a:buSzPts val="1100"/>
              <a:buFont typeface="Calibri"/>
              <a:buChar char="○"/>
              <a:defRPr sz="1100">
                <a:solidFill>
                  <a:schemeClr val="dk2"/>
                </a:solidFill>
                <a:latin typeface="Calibri"/>
                <a:ea typeface="Calibri"/>
                <a:cs typeface="Calibri"/>
                <a:sym typeface="Calibri"/>
              </a:defRPr>
            </a:lvl8pPr>
            <a:lvl9pPr lvl="8">
              <a:lnSpc>
                <a:spcPct val="115000"/>
              </a:lnSpc>
              <a:spcBef>
                <a:spcPts val="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8390734" y="4543668"/>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zh-CN" sz="1000">
                <a:solidFill>
                  <a:schemeClr val="dk2"/>
                </a:solidFill>
                <a:latin typeface="Nunito"/>
                <a:ea typeface="Nunito"/>
                <a:cs typeface="Nunito"/>
                <a:sym typeface="Nunito"/>
              </a:rPr>
              <a:t>‹#›</a:t>
            </a:fld>
            <a:endParaRPr lang="zh-CN" sz="1000">
              <a:solidFill>
                <a:schemeClr val="dk2"/>
              </a:solidFill>
              <a:latin typeface="Nunito"/>
              <a:ea typeface="Nunito"/>
              <a:cs typeface="Nunito"/>
              <a:sym typeface="Nuni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1pPr>
            <a:lvl2pPr lvl="1" indent="0">
              <a:spcBef>
                <a:spcPts val="0"/>
              </a:spcBef>
              <a:buClr>
                <a:schemeClr val="lt1"/>
              </a:buClr>
              <a:buSzPts val="2800"/>
              <a:buFont typeface="Nunito"/>
              <a:buNone/>
              <a:defRPr sz="2800">
                <a:solidFill>
                  <a:schemeClr val="lt1"/>
                </a:solidFill>
                <a:latin typeface="Nunito"/>
                <a:ea typeface="Nunito"/>
                <a:cs typeface="Nunito"/>
                <a:sym typeface="Nunito"/>
              </a:defRPr>
            </a:lvl2pPr>
            <a:lvl3pPr lvl="2" indent="0">
              <a:spcBef>
                <a:spcPts val="0"/>
              </a:spcBef>
              <a:buClr>
                <a:schemeClr val="lt1"/>
              </a:buClr>
              <a:buSzPts val="2800"/>
              <a:buFont typeface="Nunito"/>
              <a:buNone/>
              <a:defRPr sz="2800">
                <a:solidFill>
                  <a:schemeClr val="lt1"/>
                </a:solidFill>
                <a:latin typeface="Nunito"/>
                <a:ea typeface="Nunito"/>
                <a:cs typeface="Nunito"/>
                <a:sym typeface="Nunito"/>
              </a:defRPr>
            </a:lvl3pPr>
            <a:lvl4pPr lvl="3" indent="0">
              <a:spcBef>
                <a:spcPts val="0"/>
              </a:spcBef>
              <a:buClr>
                <a:schemeClr val="lt1"/>
              </a:buClr>
              <a:buSzPts val="2800"/>
              <a:buFont typeface="Nunito"/>
              <a:buNone/>
              <a:defRPr sz="2800">
                <a:solidFill>
                  <a:schemeClr val="lt1"/>
                </a:solidFill>
                <a:latin typeface="Nunito"/>
                <a:ea typeface="Nunito"/>
                <a:cs typeface="Nunito"/>
                <a:sym typeface="Nunito"/>
              </a:defRPr>
            </a:lvl4pPr>
            <a:lvl5pPr lvl="4" indent="0">
              <a:spcBef>
                <a:spcPts val="0"/>
              </a:spcBef>
              <a:buClr>
                <a:schemeClr val="lt1"/>
              </a:buClr>
              <a:buSzPts val="2800"/>
              <a:buFont typeface="Nunito"/>
              <a:buNone/>
              <a:defRPr sz="2800">
                <a:solidFill>
                  <a:schemeClr val="lt1"/>
                </a:solidFill>
                <a:latin typeface="Nunito"/>
                <a:ea typeface="Nunito"/>
                <a:cs typeface="Nunito"/>
                <a:sym typeface="Nunito"/>
              </a:defRPr>
            </a:lvl5pPr>
            <a:lvl6pPr lvl="5" indent="0">
              <a:spcBef>
                <a:spcPts val="0"/>
              </a:spcBef>
              <a:buClr>
                <a:schemeClr val="lt1"/>
              </a:buClr>
              <a:buSzPts val="2800"/>
              <a:buFont typeface="Nunito"/>
              <a:buNone/>
              <a:defRPr sz="2800">
                <a:solidFill>
                  <a:schemeClr val="lt1"/>
                </a:solidFill>
                <a:latin typeface="Nunito"/>
                <a:ea typeface="Nunito"/>
                <a:cs typeface="Nunito"/>
                <a:sym typeface="Nunito"/>
              </a:defRPr>
            </a:lvl6pPr>
            <a:lvl7pPr lvl="6" indent="0">
              <a:spcBef>
                <a:spcPts val="0"/>
              </a:spcBef>
              <a:buClr>
                <a:schemeClr val="lt1"/>
              </a:buClr>
              <a:buSzPts val="2800"/>
              <a:buFont typeface="Nunito"/>
              <a:buNone/>
              <a:defRPr sz="2800">
                <a:solidFill>
                  <a:schemeClr val="lt1"/>
                </a:solidFill>
                <a:latin typeface="Nunito"/>
                <a:ea typeface="Nunito"/>
                <a:cs typeface="Nunito"/>
                <a:sym typeface="Nunito"/>
              </a:defRPr>
            </a:lvl7pPr>
            <a:lvl8pPr lvl="7" indent="0">
              <a:spcBef>
                <a:spcPts val="0"/>
              </a:spcBef>
              <a:buClr>
                <a:schemeClr val="lt1"/>
              </a:buClr>
              <a:buSzPts val="2800"/>
              <a:buFont typeface="Nunito"/>
              <a:buNone/>
              <a:defRPr sz="2800">
                <a:solidFill>
                  <a:schemeClr val="lt1"/>
                </a:solidFill>
                <a:latin typeface="Nunito"/>
                <a:ea typeface="Nunito"/>
                <a:cs typeface="Nunito"/>
                <a:sym typeface="Nunito"/>
              </a:defRPr>
            </a:lvl8pPr>
            <a:lvl9pPr lvl="8" indent="0">
              <a:spcBef>
                <a:spcPts val="0"/>
              </a:spcBef>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126" name="Shape 126"/>
          <p:cNvSpPr txBox="1">
            <a:spLocks noGrp="1"/>
          </p:cNvSpPr>
          <p:nvPr>
            <p:ph type="body" idx="1"/>
          </p:nvPr>
        </p:nvSpPr>
        <p:spPr>
          <a:xfrm>
            <a:off x="311700" y="1152475"/>
            <a:ext cx="8520600" cy="3391200"/>
          </a:xfrm>
          <a:prstGeom prst="rect">
            <a:avLst/>
          </a:prstGeom>
          <a:noFill/>
          <a:ln>
            <a:noFill/>
          </a:ln>
        </p:spPr>
        <p:txBody>
          <a:bodyPr wrap="square" lIns="91425" tIns="91425" rIns="91425" bIns="91425" anchor="t" anchorCtr="0"/>
          <a:lstStyle>
            <a:lvl1pPr marL="0" marR="0" lvl="0" indent="82550" algn="l" rtl="0">
              <a:lnSpc>
                <a:spcPct val="115000"/>
              </a:lnSpc>
              <a:spcBef>
                <a:spcPts val="0"/>
              </a:spcBef>
              <a:spcAft>
                <a:spcPts val="1600"/>
              </a:spcAft>
              <a:buClr>
                <a:schemeClr val="dk2"/>
              </a:buClr>
              <a:buSzPts val="1300"/>
              <a:buFont typeface="Calibri"/>
              <a:buChar char="●"/>
              <a:defRPr sz="1300" b="0" i="0" u="none" strike="noStrike" cap="none">
                <a:solidFill>
                  <a:schemeClr val="dk2"/>
                </a:solidFill>
                <a:latin typeface="Calibri"/>
                <a:ea typeface="Calibri"/>
                <a:cs typeface="Calibri"/>
                <a:sym typeface="Calibri"/>
              </a:defRPr>
            </a:lvl1pPr>
            <a:lvl2pPr marL="0" marR="0" lvl="1"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2pPr>
            <a:lvl3pPr marL="0" marR="0" lvl="2"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3pPr>
            <a:lvl4pPr marL="0" marR="0" lvl="3"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4pPr>
            <a:lvl5pPr marL="0" marR="0" lvl="4"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5pPr>
            <a:lvl6pPr marL="0" marR="0" lvl="5"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6pPr>
            <a:lvl7pPr marL="0" marR="0" lvl="6"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7pPr>
            <a:lvl8pPr marL="0" marR="0" lvl="7"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8pPr>
            <a:lvl9pPr marL="0" marR="0" lvl="8"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9pPr>
          </a:lstStyle>
          <a:p>
            <a:endParaRPr/>
          </a:p>
        </p:txBody>
      </p:sp>
      <p:sp>
        <p:nvSpPr>
          <p:cNvPr id="127" name="Shape 127"/>
          <p:cNvSpPr txBox="1">
            <a:spLocks noGrp="1"/>
          </p:cNvSpPr>
          <p:nvPr>
            <p:ph type="sldNum" idx="12"/>
          </p:nvPr>
        </p:nvSpPr>
        <p:spPr>
          <a:xfrm>
            <a:off x="8390734" y="4543668"/>
            <a:ext cx="548700" cy="393600"/>
          </a:xfrm>
          <a:prstGeom prst="rect">
            <a:avLst/>
          </a:prstGeom>
          <a:noFill/>
          <a:ln>
            <a:noFill/>
          </a:ln>
        </p:spPr>
        <p:txBody>
          <a:bodyPr wrap="square" lIns="91425" tIns="91425" rIns="91425" bIns="91425" anchor="ctr" anchorCtr="0">
            <a:noAutofit/>
          </a:bodyPr>
          <a:lstStyle/>
          <a:p>
            <a:pPr marL="0" marR="0" lvl="0" indent="-63500" algn="r" rtl="0">
              <a:lnSpc>
                <a:spcPct val="100000"/>
              </a:lnSpc>
              <a:spcBef>
                <a:spcPts val="0"/>
              </a:spcBef>
              <a:spcAft>
                <a:spcPts val="0"/>
              </a:spcAft>
              <a:buClr>
                <a:schemeClr val="dk2"/>
              </a:buClr>
              <a:buSzPts val="1000"/>
              <a:buFont typeface="Nunito"/>
              <a:buNone/>
            </a:pPr>
            <a:fld id="{00000000-1234-1234-1234-123412341234}" type="slidenum">
              <a:rPr lang="zh-CN" sz="1000" b="0" i="0" u="none" strike="noStrike" cap="none">
                <a:solidFill>
                  <a:schemeClr val="dk2"/>
                </a:solidFill>
                <a:latin typeface="Nunito"/>
                <a:ea typeface="Nunito"/>
                <a:cs typeface="Nunito"/>
                <a:sym typeface="Nunito"/>
              </a:rPr>
              <a:t>‹#›</a:t>
            </a:fld>
            <a:endParaRPr lang="zh-CN" sz="1000" b="0" i="0" u="none" strike="noStrike" cap="none">
              <a:solidFill>
                <a:schemeClr val="dk2"/>
              </a:solidFill>
              <a:latin typeface="Nunito"/>
              <a:ea typeface="Nunito"/>
              <a:cs typeface="Nunito"/>
              <a:sym typeface="Nunito"/>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1pPr>
            <a:lvl2pPr lvl="1" indent="0">
              <a:spcBef>
                <a:spcPts val="0"/>
              </a:spcBef>
              <a:buClr>
                <a:schemeClr val="lt1"/>
              </a:buClr>
              <a:buSzPts val="2800"/>
              <a:buFont typeface="Nunito"/>
              <a:buNone/>
              <a:defRPr sz="2800">
                <a:solidFill>
                  <a:schemeClr val="lt1"/>
                </a:solidFill>
                <a:latin typeface="Nunito"/>
                <a:ea typeface="Nunito"/>
                <a:cs typeface="Nunito"/>
                <a:sym typeface="Nunito"/>
              </a:defRPr>
            </a:lvl2pPr>
            <a:lvl3pPr lvl="2" indent="0">
              <a:spcBef>
                <a:spcPts val="0"/>
              </a:spcBef>
              <a:buClr>
                <a:schemeClr val="lt1"/>
              </a:buClr>
              <a:buSzPts val="2800"/>
              <a:buFont typeface="Nunito"/>
              <a:buNone/>
              <a:defRPr sz="2800">
                <a:solidFill>
                  <a:schemeClr val="lt1"/>
                </a:solidFill>
                <a:latin typeface="Nunito"/>
                <a:ea typeface="Nunito"/>
                <a:cs typeface="Nunito"/>
                <a:sym typeface="Nunito"/>
              </a:defRPr>
            </a:lvl3pPr>
            <a:lvl4pPr lvl="3" indent="0">
              <a:spcBef>
                <a:spcPts val="0"/>
              </a:spcBef>
              <a:buClr>
                <a:schemeClr val="lt1"/>
              </a:buClr>
              <a:buSzPts val="2800"/>
              <a:buFont typeface="Nunito"/>
              <a:buNone/>
              <a:defRPr sz="2800">
                <a:solidFill>
                  <a:schemeClr val="lt1"/>
                </a:solidFill>
                <a:latin typeface="Nunito"/>
                <a:ea typeface="Nunito"/>
                <a:cs typeface="Nunito"/>
                <a:sym typeface="Nunito"/>
              </a:defRPr>
            </a:lvl4pPr>
            <a:lvl5pPr lvl="4" indent="0">
              <a:spcBef>
                <a:spcPts val="0"/>
              </a:spcBef>
              <a:buClr>
                <a:schemeClr val="lt1"/>
              </a:buClr>
              <a:buSzPts val="2800"/>
              <a:buFont typeface="Nunito"/>
              <a:buNone/>
              <a:defRPr sz="2800">
                <a:solidFill>
                  <a:schemeClr val="lt1"/>
                </a:solidFill>
                <a:latin typeface="Nunito"/>
                <a:ea typeface="Nunito"/>
                <a:cs typeface="Nunito"/>
                <a:sym typeface="Nunito"/>
              </a:defRPr>
            </a:lvl5pPr>
            <a:lvl6pPr lvl="5" indent="0">
              <a:spcBef>
                <a:spcPts val="0"/>
              </a:spcBef>
              <a:buClr>
                <a:schemeClr val="lt1"/>
              </a:buClr>
              <a:buSzPts val="2800"/>
              <a:buFont typeface="Nunito"/>
              <a:buNone/>
              <a:defRPr sz="2800">
                <a:solidFill>
                  <a:schemeClr val="lt1"/>
                </a:solidFill>
                <a:latin typeface="Nunito"/>
                <a:ea typeface="Nunito"/>
                <a:cs typeface="Nunito"/>
                <a:sym typeface="Nunito"/>
              </a:defRPr>
            </a:lvl6pPr>
            <a:lvl7pPr lvl="6" indent="0">
              <a:spcBef>
                <a:spcPts val="0"/>
              </a:spcBef>
              <a:buClr>
                <a:schemeClr val="lt1"/>
              </a:buClr>
              <a:buSzPts val="2800"/>
              <a:buFont typeface="Nunito"/>
              <a:buNone/>
              <a:defRPr sz="2800">
                <a:solidFill>
                  <a:schemeClr val="lt1"/>
                </a:solidFill>
                <a:latin typeface="Nunito"/>
                <a:ea typeface="Nunito"/>
                <a:cs typeface="Nunito"/>
                <a:sym typeface="Nunito"/>
              </a:defRPr>
            </a:lvl7pPr>
            <a:lvl8pPr lvl="7" indent="0">
              <a:spcBef>
                <a:spcPts val="0"/>
              </a:spcBef>
              <a:buClr>
                <a:schemeClr val="lt1"/>
              </a:buClr>
              <a:buSzPts val="2800"/>
              <a:buFont typeface="Nunito"/>
              <a:buNone/>
              <a:defRPr sz="2800">
                <a:solidFill>
                  <a:schemeClr val="lt1"/>
                </a:solidFill>
                <a:latin typeface="Nunito"/>
                <a:ea typeface="Nunito"/>
                <a:cs typeface="Nunito"/>
                <a:sym typeface="Nunito"/>
              </a:defRPr>
            </a:lvl8pPr>
            <a:lvl9pPr lvl="8" indent="0">
              <a:spcBef>
                <a:spcPts val="0"/>
              </a:spcBef>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245" name="Shape 245"/>
          <p:cNvSpPr txBox="1">
            <a:spLocks noGrp="1"/>
          </p:cNvSpPr>
          <p:nvPr>
            <p:ph type="body" idx="1"/>
          </p:nvPr>
        </p:nvSpPr>
        <p:spPr>
          <a:xfrm>
            <a:off x="311700" y="1152475"/>
            <a:ext cx="8520600" cy="3391200"/>
          </a:xfrm>
          <a:prstGeom prst="rect">
            <a:avLst/>
          </a:prstGeom>
          <a:noFill/>
          <a:ln>
            <a:noFill/>
          </a:ln>
        </p:spPr>
        <p:txBody>
          <a:bodyPr wrap="square" lIns="91425" tIns="91425" rIns="91425" bIns="91425" anchor="t" anchorCtr="0"/>
          <a:lstStyle>
            <a:lvl1pPr marL="0" marR="0" lvl="0" indent="82550" algn="l" rtl="0">
              <a:lnSpc>
                <a:spcPct val="115000"/>
              </a:lnSpc>
              <a:spcBef>
                <a:spcPts val="0"/>
              </a:spcBef>
              <a:spcAft>
                <a:spcPts val="1600"/>
              </a:spcAft>
              <a:buClr>
                <a:schemeClr val="dk2"/>
              </a:buClr>
              <a:buSzPts val="1300"/>
              <a:buFont typeface="Calibri"/>
              <a:buChar char="●"/>
              <a:defRPr sz="1300" b="0" i="0" u="none" strike="noStrike" cap="none">
                <a:solidFill>
                  <a:schemeClr val="dk2"/>
                </a:solidFill>
                <a:latin typeface="Calibri"/>
                <a:ea typeface="Calibri"/>
                <a:cs typeface="Calibri"/>
                <a:sym typeface="Calibri"/>
              </a:defRPr>
            </a:lvl1pPr>
            <a:lvl2pPr marL="0" marR="0" lvl="1"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2pPr>
            <a:lvl3pPr marL="0" marR="0" lvl="2"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3pPr>
            <a:lvl4pPr marL="0" marR="0" lvl="3"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4pPr>
            <a:lvl5pPr marL="0" marR="0" lvl="4"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5pPr>
            <a:lvl6pPr marL="0" marR="0" lvl="5"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6pPr>
            <a:lvl7pPr marL="0" marR="0" lvl="6"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7pPr>
            <a:lvl8pPr marL="0" marR="0" lvl="7"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8pPr>
            <a:lvl9pPr marL="0" marR="0" lvl="8" indent="69850" algn="l" rtl="0">
              <a:lnSpc>
                <a:spcPct val="115000"/>
              </a:lnSpc>
              <a:spcBef>
                <a:spcPts val="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9pPr>
          </a:lstStyle>
          <a:p>
            <a:endParaRPr/>
          </a:p>
        </p:txBody>
      </p:sp>
      <p:sp>
        <p:nvSpPr>
          <p:cNvPr id="246" name="Shape 246"/>
          <p:cNvSpPr txBox="1">
            <a:spLocks noGrp="1"/>
          </p:cNvSpPr>
          <p:nvPr>
            <p:ph type="sldNum" idx="12"/>
          </p:nvPr>
        </p:nvSpPr>
        <p:spPr>
          <a:xfrm>
            <a:off x="8390734" y="4543668"/>
            <a:ext cx="548700" cy="393600"/>
          </a:xfrm>
          <a:prstGeom prst="rect">
            <a:avLst/>
          </a:prstGeom>
          <a:noFill/>
          <a:ln>
            <a:noFill/>
          </a:ln>
        </p:spPr>
        <p:txBody>
          <a:bodyPr wrap="square" lIns="91425" tIns="91425" rIns="91425" bIns="91425" anchor="ctr" anchorCtr="0">
            <a:noAutofit/>
          </a:bodyPr>
          <a:lstStyle/>
          <a:p>
            <a:pPr marL="0" marR="0" lvl="0" indent="-63500" algn="r" rtl="0">
              <a:lnSpc>
                <a:spcPct val="100000"/>
              </a:lnSpc>
              <a:spcBef>
                <a:spcPts val="0"/>
              </a:spcBef>
              <a:spcAft>
                <a:spcPts val="0"/>
              </a:spcAft>
              <a:buClr>
                <a:schemeClr val="dk2"/>
              </a:buClr>
              <a:buSzPts val="1000"/>
              <a:buFont typeface="Nunito"/>
              <a:buNone/>
            </a:pPr>
            <a:fld id="{00000000-1234-1234-1234-123412341234}" type="slidenum">
              <a:rPr lang="zh-CN" sz="1000" b="0" i="0" u="none" strike="noStrike" cap="none">
                <a:solidFill>
                  <a:schemeClr val="dk2"/>
                </a:solidFill>
                <a:latin typeface="Nunito"/>
                <a:ea typeface="Nunito"/>
                <a:cs typeface="Nunito"/>
                <a:sym typeface="Nunito"/>
              </a:rPr>
              <a:t>‹#›</a:t>
            </a:fld>
            <a:endParaRPr lang="zh-CN" sz="1000" b="0" i="0" u="none" strike="noStrike" cap="none">
              <a:solidFill>
                <a:schemeClr val="dk2"/>
              </a:solidFill>
              <a:latin typeface="Nunito"/>
              <a:ea typeface="Nunito"/>
              <a:cs typeface="Nunito"/>
              <a:sym typeface="Nunito"/>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8" Type="http://schemas.openxmlformats.org/officeDocument/2006/relationships/hyperlink" Target="https://greatcloudmigration.wordpress.com/2014/03/03/the-history-of-cloud-computing/" TargetMode="External"/><Relationship Id="rId3" Type="http://schemas.openxmlformats.org/officeDocument/2006/relationships/hyperlink" Target="https://www.rightscale.com/learn/cloud-strategy/cloud-computing-trends" TargetMode="External"/><Relationship Id="rId7" Type="http://schemas.openxmlformats.org/officeDocument/2006/relationships/hyperlink" Target="http://www.futureofeverything.io/2017/04/10/future-of-cloud-computing/"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hyperlink" Target="https://medium.com/@sprocompany/what-is-the-future-of-cloud-computing-5-exciting-predictions-f96a047c0de8" TargetMode="External"/><Relationship Id="rId5" Type="http://schemas.openxmlformats.org/officeDocument/2006/relationships/hyperlink" Target="http://www.evo-uk.org/at-the-outset/cloud-computing/examples-of-current-cloud-applications/" TargetMode="External"/><Relationship Id="rId4" Type="http://schemas.openxmlformats.org/officeDocument/2006/relationships/hyperlink" Target="https://www.rightscale.com/blog/cloud-industry-insights/cloud-computing-trends-2017-state-cloud-survey"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Shape 366"/>
          <p:cNvSpPr txBox="1">
            <a:spLocks noGrp="1"/>
          </p:cNvSpPr>
          <p:nvPr>
            <p:ph type="ctrTitle"/>
          </p:nvPr>
        </p:nvSpPr>
        <p:spPr>
          <a:xfrm>
            <a:off x="1768896" y="1267661"/>
            <a:ext cx="5361300" cy="1448100"/>
          </a:xfrm>
          <a:prstGeom prst="rect">
            <a:avLst/>
          </a:prstGeom>
        </p:spPr>
        <p:txBody>
          <a:bodyPr wrap="square" lIns="91425" tIns="91425" rIns="91425" bIns="91425" anchor="ctr" anchorCtr="0">
            <a:noAutofit/>
          </a:bodyPr>
          <a:lstStyle/>
          <a:p>
            <a:pPr lvl="0" rtl="0">
              <a:spcBef>
                <a:spcPts val="0"/>
              </a:spcBef>
              <a:buNone/>
            </a:pPr>
            <a:r>
              <a:rPr lang="zh-CN" dirty="0"/>
              <a:t>Emerging Technology Cloud Computing</a:t>
            </a:r>
          </a:p>
          <a:p>
            <a:pPr lvl="0">
              <a:spcBef>
                <a:spcPts val="0"/>
              </a:spcBef>
              <a:buNone/>
            </a:pPr>
            <a:endParaRPr dirty="0"/>
          </a:p>
        </p:txBody>
      </p:sp>
      <p:sp>
        <p:nvSpPr>
          <p:cNvPr id="367" name="Shape 367"/>
          <p:cNvSpPr txBox="1">
            <a:spLocks noGrp="1"/>
          </p:cNvSpPr>
          <p:nvPr>
            <p:ph type="subTitle" idx="1"/>
          </p:nvPr>
        </p:nvSpPr>
        <p:spPr>
          <a:xfrm>
            <a:off x="1858700" y="3413158"/>
            <a:ext cx="5361300" cy="522600"/>
          </a:xfrm>
          <a:prstGeom prst="rect">
            <a:avLst/>
          </a:prstGeom>
          <a:noFill/>
        </p:spPr>
        <p:txBody>
          <a:bodyPr wrap="square" lIns="91425" tIns="91425" rIns="91425" bIns="91425" anchor="t" anchorCtr="0">
            <a:noAutofit/>
          </a:bodyPr>
          <a:lstStyle/>
          <a:p>
            <a:pPr lvl="0" rtl="0">
              <a:spcBef>
                <a:spcPts val="0"/>
              </a:spcBef>
              <a:buClr>
                <a:srgbClr val="000000"/>
              </a:buClr>
              <a:buSzPts val="1100"/>
              <a:buFont typeface="Arial"/>
              <a:buNone/>
            </a:pPr>
            <a:r>
              <a:rPr lang="zh-CN" sz="2400">
                <a:latin typeface="Montserrat"/>
                <a:ea typeface="Montserrat"/>
                <a:cs typeface="Montserrat"/>
                <a:sym typeface="Montserrat"/>
              </a:rPr>
              <a:t>Risks and Controls </a:t>
            </a:r>
          </a:p>
        </p:txBody>
      </p:sp>
      <p:sp>
        <p:nvSpPr>
          <p:cNvPr id="2" name="矩形 1">
            <a:extLst>
              <a:ext uri="{FF2B5EF4-FFF2-40B4-BE49-F238E27FC236}">
                <a16:creationId xmlns:a16="http://schemas.microsoft.com/office/drawing/2014/main" id="{CBCECE14-55EA-4040-A36D-3A18B27DDF7E}"/>
              </a:ext>
            </a:extLst>
          </p:cNvPr>
          <p:cNvSpPr/>
          <p:nvPr/>
        </p:nvSpPr>
        <p:spPr>
          <a:xfrm>
            <a:off x="7220000" y="3504517"/>
            <a:ext cx="1804306" cy="1384995"/>
          </a:xfrm>
          <a:prstGeom prst="rect">
            <a:avLst/>
          </a:prstGeom>
        </p:spPr>
        <p:txBody>
          <a:bodyPr wrap="square">
            <a:spAutoFit/>
          </a:bodyPr>
          <a:lstStyle/>
          <a:p>
            <a:r>
              <a:rPr lang="en-US" dirty="0"/>
              <a:t>Rouying Tang</a:t>
            </a:r>
          </a:p>
          <a:p>
            <a:r>
              <a:rPr lang="en-US" dirty="0" err="1"/>
              <a:t>Linlan</a:t>
            </a:r>
            <a:r>
              <a:rPr lang="en-US" dirty="0"/>
              <a:t> Chen</a:t>
            </a:r>
          </a:p>
          <a:p>
            <a:r>
              <a:rPr lang="en-US" dirty="0"/>
              <a:t>Mustafa Aydin</a:t>
            </a:r>
          </a:p>
          <a:p>
            <a:r>
              <a:rPr lang="en-US" dirty="0" err="1"/>
              <a:t>Somayeh</a:t>
            </a:r>
            <a:r>
              <a:rPr lang="en-US" dirty="0"/>
              <a:t> </a:t>
            </a:r>
            <a:r>
              <a:rPr lang="en-US" dirty="0" err="1"/>
              <a:t>Keshtkar</a:t>
            </a:r>
            <a:r>
              <a:rPr lang="en-US" dirty="0"/>
              <a:t> </a:t>
            </a:r>
          </a:p>
          <a:p>
            <a:r>
              <a:rPr lang="en-US" dirty="0" err="1"/>
              <a:t>Khawlah</a:t>
            </a:r>
            <a:r>
              <a:rPr lang="en-US" dirty="0"/>
              <a:t> </a:t>
            </a:r>
            <a:r>
              <a:rPr lang="en-US" dirty="0" err="1"/>
              <a:t>Alswailem</a:t>
            </a:r>
            <a:endParaRPr lang="en-US" dirty="0"/>
          </a:p>
          <a:p>
            <a:r>
              <a:rPr lang="en-US" dirty="0"/>
              <a:t>Adam M </a:t>
            </a:r>
            <a:r>
              <a:rPr lang="en-US" dirty="0" err="1"/>
              <a:t>Joskowicz</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Shape 428"/>
          <p:cNvSpPr txBox="1">
            <a:spLocks noGrp="1"/>
          </p:cNvSpPr>
          <p:nvPr>
            <p:ph type="title"/>
          </p:nvPr>
        </p:nvSpPr>
        <p:spPr>
          <a:xfrm>
            <a:off x="842100" y="806650"/>
            <a:ext cx="7038900" cy="914100"/>
          </a:xfrm>
          <a:prstGeom prst="rect">
            <a:avLst/>
          </a:prstGeom>
        </p:spPr>
        <p:txBody>
          <a:bodyPr wrap="square" lIns="91425" tIns="91425" rIns="91425" bIns="91425" anchor="t" anchorCtr="0">
            <a:noAutofit/>
          </a:bodyPr>
          <a:lstStyle/>
          <a:p>
            <a:pPr lvl="0" rtl="0">
              <a:lnSpc>
                <a:spcPct val="115000"/>
              </a:lnSpc>
              <a:spcBef>
                <a:spcPts val="0"/>
              </a:spcBef>
              <a:buNone/>
            </a:pPr>
            <a:r>
              <a:rPr lang="zh-CN" sz="2400">
                <a:latin typeface="Calibri"/>
                <a:ea typeface="Calibri"/>
                <a:cs typeface="Calibri"/>
                <a:sym typeface="Calibri"/>
              </a:rPr>
              <a:t>Unauthorized access to customer and business data.</a:t>
            </a:r>
            <a:r>
              <a:rPr lang="zh-CN">
                <a:latin typeface="Calibri"/>
                <a:ea typeface="Calibri"/>
                <a:cs typeface="Calibri"/>
                <a:sym typeface="Calibri"/>
              </a:rPr>
              <a:t> </a:t>
            </a:r>
          </a:p>
        </p:txBody>
      </p:sp>
      <p:sp>
        <p:nvSpPr>
          <p:cNvPr id="429" name="Shape 429"/>
          <p:cNvSpPr txBox="1">
            <a:spLocks noGrp="1"/>
          </p:cNvSpPr>
          <p:nvPr>
            <p:ph type="body" idx="1"/>
          </p:nvPr>
        </p:nvSpPr>
        <p:spPr>
          <a:xfrm>
            <a:off x="1019850" y="1790100"/>
            <a:ext cx="7505700" cy="2448000"/>
          </a:xfrm>
          <a:prstGeom prst="rect">
            <a:avLst/>
          </a:prstGeom>
          <a:noFill/>
        </p:spPr>
        <p:txBody>
          <a:bodyPr wrap="square" lIns="91425" tIns="91425" rIns="91425" bIns="91425" anchor="t" anchorCtr="0">
            <a:noAutofit/>
          </a:bodyPr>
          <a:lstStyle/>
          <a:p>
            <a:pPr marL="457200" lvl="0" indent="-317500" rtl="0">
              <a:spcBef>
                <a:spcPts val="0"/>
              </a:spcBef>
              <a:buSzPts val="1400"/>
              <a:buFont typeface="Calibri"/>
              <a:buChar char="-"/>
            </a:pPr>
            <a:r>
              <a:rPr lang="zh-CN" sz="1400">
                <a:latin typeface="Calibri"/>
                <a:ea typeface="Calibri"/>
                <a:cs typeface="Calibri"/>
                <a:sym typeface="Calibri"/>
              </a:rPr>
              <a:t>Loss or theft of intellectual property</a:t>
            </a:r>
          </a:p>
          <a:p>
            <a:pPr marL="457200" lvl="0" indent="0" rtl="0">
              <a:spcBef>
                <a:spcPts val="0"/>
              </a:spcBef>
              <a:buNone/>
            </a:pPr>
            <a:r>
              <a:rPr lang="zh-CN" sz="1400" b="1">
                <a:latin typeface="Calibri"/>
                <a:ea typeface="Calibri"/>
                <a:cs typeface="Calibri"/>
                <a:sym typeface="Calibri"/>
              </a:rPr>
              <a:t>21% </a:t>
            </a:r>
            <a:r>
              <a:rPr lang="zh-CN" sz="1400">
                <a:latin typeface="Calibri"/>
                <a:ea typeface="Calibri"/>
                <a:cs typeface="Calibri"/>
                <a:sym typeface="Calibri"/>
              </a:rPr>
              <a:t>of files uploaded to cloud-based file sharing services contain sensitive data     including intellectual property.</a:t>
            </a:r>
          </a:p>
          <a:p>
            <a:pPr marL="457200" lvl="0" indent="-317500" rtl="0">
              <a:spcBef>
                <a:spcPts val="0"/>
              </a:spcBef>
              <a:buSzPts val="1400"/>
              <a:buFont typeface="Calibri"/>
              <a:buChar char="-"/>
            </a:pPr>
            <a:r>
              <a:rPr lang="zh-CN" sz="1400">
                <a:latin typeface="Calibri"/>
                <a:ea typeface="Calibri"/>
                <a:cs typeface="Calibri"/>
                <a:sym typeface="Calibri"/>
              </a:rPr>
              <a:t>Data Breaches </a:t>
            </a:r>
          </a:p>
          <a:p>
            <a:pPr marL="457200" lvl="0" indent="0" rtl="0">
              <a:spcBef>
                <a:spcPts val="0"/>
              </a:spcBef>
              <a:buNone/>
            </a:pPr>
            <a:r>
              <a:rPr lang="zh-CN" sz="1400">
                <a:latin typeface="Calibri"/>
                <a:ea typeface="Calibri"/>
                <a:cs typeface="Calibri"/>
                <a:sym typeface="Calibri"/>
              </a:rPr>
              <a:t>Overall data breaching was </a:t>
            </a:r>
            <a:r>
              <a:rPr lang="zh-CN" sz="1400" b="1">
                <a:latin typeface="Calibri"/>
                <a:ea typeface="Calibri"/>
                <a:cs typeface="Calibri"/>
                <a:sym typeface="Calibri"/>
              </a:rPr>
              <a:t>three times</a:t>
            </a:r>
            <a:r>
              <a:rPr lang="zh-CN" sz="1400">
                <a:latin typeface="Calibri"/>
                <a:ea typeface="Calibri"/>
                <a:cs typeface="Calibri"/>
                <a:sym typeface="Calibri"/>
              </a:rPr>
              <a:t> more likely to occur for businesses that  utilize the cloud than those that don’t. </a:t>
            </a:r>
          </a:p>
          <a:p>
            <a:pPr marL="0" lvl="0" indent="0" rtl="0">
              <a:spcBef>
                <a:spcPts val="0"/>
              </a:spcBef>
              <a:buNone/>
            </a:pPr>
            <a:r>
              <a:rPr lang="zh-CN" sz="1400"/>
              <a:t>   -	</a:t>
            </a:r>
            <a:r>
              <a:rPr lang="zh-CN" sz="1400">
                <a:latin typeface="Calibri"/>
                <a:ea typeface="Calibri"/>
                <a:cs typeface="Calibri"/>
                <a:sym typeface="Calibri"/>
              </a:rPr>
              <a:t>Impact data </a:t>
            </a:r>
            <a:r>
              <a:rPr lang="zh-CN" sz="1400" b="1">
                <a:latin typeface="Calibri"/>
                <a:ea typeface="Calibri"/>
                <a:cs typeface="Calibri"/>
                <a:sym typeface="Calibri"/>
              </a:rPr>
              <a:t>Confid</a:t>
            </a:r>
            <a:r>
              <a:rPr lang="zh-CN" sz="1400" b="1"/>
              <a:t>e</a:t>
            </a:r>
            <a:r>
              <a:rPr lang="zh-CN" sz="1400" b="1">
                <a:latin typeface="Calibri"/>
                <a:ea typeface="Calibri"/>
                <a:cs typeface="Calibri"/>
                <a:sym typeface="Calibri"/>
              </a:rPr>
              <a:t>ntiality </a:t>
            </a:r>
          </a:p>
          <a:p>
            <a:pPr lvl="0" rtl="0">
              <a:spcBef>
                <a:spcPts val="0"/>
              </a:spcBef>
              <a:buNone/>
            </a:pPr>
            <a:endParaRPr sz="1350">
              <a:solidFill>
                <a:srgbClr val="333333"/>
              </a:solidFill>
              <a:highlight>
                <a:srgbClr val="FFFFFF"/>
              </a:highlight>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Shape 434"/>
          <p:cNvSpPr txBox="1">
            <a:spLocks noGrp="1"/>
          </p:cNvSpPr>
          <p:nvPr>
            <p:ph type="title"/>
          </p:nvPr>
        </p:nvSpPr>
        <p:spPr>
          <a:xfrm>
            <a:off x="921750" y="932825"/>
            <a:ext cx="6110700" cy="417300"/>
          </a:xfrm>
          <a:prstGeom prst="rect">
            <a:avLst/>
          </a:prstGeom>
        </p:spPr>
        <p:txBody>
          <a:bodyPr wrap="square" lIns="91425" tIns="91425" rIns="91425" bIns="91425" anchor="t" anchorCtr="0">
            <a:noAutofit/>
          </a:bodyPr>
          <a:lstStyle/>
          <a:p>
            <a:pPr lvl="0" rtl="0">
              <a:lnSpc>
                <a:spcPct val="100000"/>
              </a:lnSpc>
              <a:spcBef>
                <a:spcPts val="0"/>
              </a:spcBef>
              <a:buNone/>
            </a:pPr>
            <a:r>
              <a:rPr lang="zh-CN">
                <a:latin typeface="Calibri"/>
                <a:ea typeface="Calibri"/>
                <a:cs typeface="Calibri"/>
                <a:sym typeface="Calibri"/>
              </a:rPr>
              <a:t>Failures in Provider Security. </a:t>
            </a:r>
          </a:p>
        </p:txBody>
      </p:sp>
      <p:sp>
        <p:nvSpPr>
          <p:cNvPr id="435" name="Shape 435"/>
          <p:cNvSpPr txBox="1">
            <a:spLocks noGrp="1"/>
          </p:cNvSpPr>
          <p:nvPr>
            <p:ph type="subTitle" idx="1"/>
          </p:nvPr>
        </p:nvSpPr>
        <p:spPr>
          <a:xfrm>
            <a:off x="648775" y="1845575"/>
            <a:ext cx="4720200" cy="1967400"/>
          </a:xfrm>
          <a:prstGeom prst="rect">
            <a:avLst/>
          </a:prstGeom>
        </p:spPr>
        <p:txBody>
          <a:bodyPr wrap="square" lIns="91425" tIns="91425" rIns="91425" bIns="91425" anchor="t" anchorCtr="0">
            <a:noAutofit/>
          </a:bodyPr>
          <a:lstStyle/>
          <a:p>
            <a:pPr marL="457200" lvl="0" indent="-317500" rtl="0">
              <a:lnSpc>
                <a:spcPct val="115000"/>
              </a:lnSpc>
              <a:spcBef>
                <a:spcPts val="0"/>
              </a:spcBef>
              <a:spcAft>
                <a:spcPts val="0"/>
              </a:spcAft>
              <a:buClr>
                <a:srgbClr val="000000"/>
              </a:buClr>
              <a:buSzPts val="1400"/>
              <a:buFont typeface="Calibri"/>
              <a:buChar char="-"/>
            </a:pPr>
            <a:r>
              <a:rPr lang="zh-CN" sz="1400">
                <a:solidFill>
                  <a:srgbClr val="000000"/>
                </a:solidFill>
                <a:latin typeface="Calibri"/>
                <a:ea typeface="Calibri"/>
                <a:cs typeface="Calibri"/>
                <a:sym typeface="Calibri"/>
              </a:rPr>
              <a:t>Provider controls servers, network, etc. </a:t>
            </a:r>
          </a:p>
          <a:p>
            <a:pPr marL="457200" lvl="0" indent="-317500" rtl="0">
              <a:lnSpc>
                <a:spcPct val="115000"/>
              </a:lnSpc>
              <a:spcBef>
                <a:spcPts val="0"/>
              </a:spcBef>
              <a:spcAft>
                <a:spcPts val="0"/>
              </a:spcAft>
              <a:buClr>
                <a:srgbClr val="000000"/>
              </a:buClr>
              <a:buSzPts val="1400"/>
              <a:buFont typeface="Calibri"/>
              <a:buChar char="-"/>
            </a:pPr>
            <a:r>
              <a:rPr lang="zh-CN" sz="1400">
                <a:solidFill>
                  <a:srgbClr val="000000"/>
                </a:solidFill>
                <a:latin typeface="Calibri"/>
                <a:ea typeface="Calibri"/>
                <a:cs typeface="Calibri"/>
                <a:sym typeface="Calibri"/>
              </a:rPr>
              <a:t>Customer must trust provider’s security </a:t>
            </a:r>
          </a:p>
          <a:p>
            <a:pPr marL="457200" lvl="0" indent="-317500">
              <a:lnSpc>
                <a:spcPct val="115000"/>
              </a:lnSpc>
              <a:spcBef>
                <a:spcPts val="0"/>
              </a:spcBef>
              <a:buClr>
                <a:srgbClr val="000000"/>
              </a:buClr>
              <a:buSzPts val="1400"/>
              <a:buChar char="-"/>
            </a:pPr>
            <a:r>
              <a:rPr lang="zh-CN" sz="1400">
                <a:solidFill>
                  <a:srgbClr val="000000"/>
                </a:solidFill>
                <a:latin typeface="Calibri"/>
                <a:ea typeface="Calibri"/>
                <a:cs typeface="Calibri"/>
                <a:sym typeface="Calibri"/>
              </a:rPr>
              <a:t>Failures may violate CIA principles</a:t>
            </a:r>
            <a:r>
              <a:rPr lang="zh-CN" sz="1400">
                <a:solidFill>
                  <a:srgbClr val="000000"/>
                </a:solidFill>
                <a:latin typeface="Arial"/>
                <a:ea typeface="Arial"/>
                <a:cs typeface="Arial"/>
                <a:sym typeface="Arial"/>
              </a:rPr>
              <a:t> </a:t>
            </a:r>
          </a:p>
        </p:txBody>
      </p:sp>
      <p:pic>
        <p:nvPicPr>
          <p:cNvPr id="436" name="Shape 436"/>
          <p:cNvPicPr preferRelativeResize="0"/>
          <p:nvPr/>
        </p:nvPicPr>
        <p:blipFill>
          <a:blip r:embed="rId3">
            <a:alphaModFix/>
          </a:blip>
          <a:stretch>
            <a:fillRect/>
          </a:stretch>
        </p:blipFill>
        <p:spPr>
          <a:xfrm>
            <a:off x="5104450" y="1753175"/>
            <a:ext cx="3795319" cy="2864625"/>
          </a:xfrm>
          <a:prstGeom prst="rect">
            <a:avLst/>
          </a:prstGeom>
          <a:noFill/>
          <a:ln>
            <a:noFill/>
          </a:ln>
        </p:spPr>
      </p:pic>
      <p:sp>
        <p:nvSpPr>
          <p:cNvPr id="437" name="Shape 437"/>
          <p:cNvSpPr txBox="1"/>
          <p:nvPr/>
        </p:nvSpPr>
        <p:spPr>
          <a:xfrm>
            <a:off x="1234975" y="2823200"/>
            <a:ext cx="2903100" cy="1794600"/>
          </a:xfrm>
          <a:prstGeom prst="rect">
            <a:avLst/>
          </a:prstGeom>
          <a:noFill/>
          <a:ln>
            <a:noFill/>
          </a:ln>
        </p:spPr>
        <p:txBody>
          <a:bodyPr wrap="square" lIns="91425" tIns="91425" rIns="91425" bIns="91425" anchor="t" anchorCtr="0">
            <a:noAutofit/>
          </a:bodyPr>
          <a:lstStyle/>
          <a:p>
            <a:pPr lvl="0" algn="just" rtl="0">
              <a:lnSpc>
                <a:spcPct val="115000"/>
              </a:lnSpc>
              <a:spcBef>
                <a:spcPts val="1200"/>
              </a:spcBef>
              <a:spcAft>
                <a:spcPts val="1200"/>
              </a:spcAft>
              <a:buNone/>
            </a:pPr>
            <a:r>
              <a:rPr lang="zh-CN" sz="1100"/>
              <a:t>When you host a service locally, the data and level of service is always in your control. You can confidently assure your clients that their systems and data are safe because they are always within your reach</a:t>
            </a:r>
            <a:r>
              <a:rPr lang="zh-CN" sz="1100">
                <a:solidFill>
                  <a:schemeClr val="lt1"/>
                </a:solidFill>
              </a:rPr>
              <a:t>.</a:t>
            </a:r>
          </a:p>
          <a:p>
            <a:pPr lvl="0" algn="just">
              <a:spcBef>
                <a:spcPts val="0"/>
              </a:spcBef>
              <a:buNone/>
            </a:pPr>
            <a:endParaRPr/>
          </a:p>
        </p:txBody>
      </p:sp>
      <p:sp>
        <p:nvSpPr>
          <p:cNvPr id="438" name="Shape 438"/>
          <p:cNvSpPr/>
          <p:nvPr/>
        </p:nvSpPr>
        <p:spPr>
          <a:xfrm>
            <a:off x="1096075" y="2998525"/>
            <a:ext cx="148500" cy="1085400"/>
          </a:xfrm>
          <a:prstGeom prst="leftBrace">
            <a:avLst>
              <a:gd name="adj1" fmla="val 8333"/>
              <a:gd name="adj2" fmla="val 50000"/>
            </a:avLst>
          </a:prstGeom>
          <a:no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Shape 443"/>
          <p:cNvSpPr txBox="1">
            <a:spLocks noGrp="1"/>
          </p:cNvSpPr>
          <p:nvPr>
            <p:ph type="title"/>
          </p:nvPr>
        </p:nvSpPr>
        <p:spPr>
          <a:xfrm>
            <a:off x="1065925" y="556900"/>
            <a:ext cx="4509000" cy="742800"/>
          </a:xfrm>
          <a:prstGeom prst="rect">
            <a:avLst/>
          </a:prstGeom>
        </p:spPr>
        <p:txBody>
          <a:bodyPr wrap="square" lIns="91425" tIns="91425" rIns="91425" bIns="91425" anchor="t" anchorCtr="0">
            <a:noAutofit/>
          </a:bodyPr>
          <a:lstStyle/>
          <a:p>
            <a:pPr lvl="0" rtl="0">
              <a:lnSpc>
                <a:spcPct val="100000"/>
              </a:lnSpc>
              <a:spcBef>
                <a:spcPts val="0"/>
              </a:spcBef>
              <a:buNone/>
            </a:pPr>
            <a:r>
              <a:rPr lang="zh-CN">
                <a:latin typeface="Calibri"/>
                <a:ea typeface="Calibri"/>
                <a:cs typeface="Calibri"/>
                <a:sym typeface="Calibri"/>
              </a:rPr>
              <a:t>Availability and Reliability Issues.</a:t>
            </a:r>
          </a:p>
        </p:txBody>
      </p:sp>
      <p:sp>
        <p:nvSpPr>
          <p:cNvPr id="444" name="Shape 444"/>
          <p:cNvSpPr txBox="1">
            <a:spLocks noGrp="1"/>
          </p:cNvSpPr>
          <p:nvPr>
            <p:ph type="subTitle" idx="1"/>
          </p:nvPr>
        </p:nvSpPr>
        <p:spPr>
          <a:xfrm>
            <a:off x="723000" y="1651975"/>
            <a:ext cx="4616100" cy="2757600"/>
          </a:xfrm>
          <a:prstGeom prst="rect">
            <a:avLst/>
          </a:prstGeom>
        </p:spPr>
        <p:txBody>
          <a:bodyPr wrap="square" lIns="91425" tIns="91425" rIns="91425" bIns="91425" anchor="t" anchorCtr="0">
            <a:noAutofit/>
          </a:bodyPr>
          <a:lstStyle/>
          <a:p>
            <a:pPr marL="457200" lvl="0" indent="-342900" rtl="0">
              <a:lnSpc>
                <a:spcPct val="115000"/>
              </a:lnSpc>
              <a:spcBef>
                <a:spcPts val="0"/>
              </a:spcBef>
              <a:spcAft>
                <a:spcPts val="0"/>
              </a:spcAft>
              <a:buSzPts val="1800"/>
              <a:buFont typeface="Calibri"/>
              <a:buChar char="-"/>
            </a:pPr>
            <a:r>
              <a:rPr lang="zh-CN" sz="1800">
                <a:latin typeface="Calibri"/>
                <a:ea typeface="Calibri"/>
                <a:cs typeface="Calibri"/>
                <a:sym typeface="Calibri"/>
              </a:rPr>
              <a:t>Cloud servers may be less available than in-house IT </a:t>
            </a:r>
          </a:p>
          <a:p>
            <a:pPr marL="457200" lvl="0" indent="-342900" rtl="0">
              <a:lnSpc>
                <a:spcPct val="115000"/>
              </a:lnSpc>
              <a:spcBef>
                <a:spcPts val="0"/>
              </a:spcBef>
              <a:spcAft>
                <a:spcPts val="0"/>
              </a:spcAft>
              <a:buSzPts val="1800"/>
              <a:buFont typeface="Calibri"/>
              <a:buChar char="-"/>
            </a:pPr>
            <a:r>
              <a:rPr lang="zh-CN" sz="1800">
                <a:latin typeface="Calibri"/>
                <a:ea typeface="Calibri"/>
                <a:cs typeface="Calibri"/>
                <a:sym typeface="Calibri"/>
              </a:rPr>
              <a:t>The cloud’s complexity increases the chance of failure</a:t>
            </a:r>
          </a:p>
          <a:p>
            <a:pPr marL="457200" lvl="0" indent="-342900" rtl="0">
              <a:lnSpc>
                <a:spcPct val="115000"/>
              </a:lnSpc>
              <a:spcBef>
                <a:spcPts val="0"/>
              </a:spcBef>
              <a:spcAft>
                <a:spcPts val="0"/>
              </a:spcAft>
              <a:buSzPts val="1800"/>
              <a:buFont typeface="Calibri"/>
              <a:buChar char="-"/>
            </a:pPr>
            <a:r>
              <a:rPr lang="zh-CN" sz="1800">
                <a:latin typeface="Calibri"/>
                <a:ea typeface="Calibri"/>
                <a:cs typeface="Calibri"/>
                <a:sym typeface="Calibri"/>
              </a:rPr>
              <a:t>Shared resources may provide culnerabilities for attacks. </a:t>
            </a:r>
          </a:p>
          <a:p>
            <a:pPr marL="457200" lvl="0" indent="-342900" rtl="0">
              <a:lnSpc>
                <a:spcPct val="115000"/>
              </a:lnSpc>
              <a:spcBef>
                <a:spcPts val="0"/>
              </a:spcBef>
              <a:spcAft>
                <a:spcPts val="0"/>
              </a:spcAft>
              <a:buSzPts val="1800"/>
              <a:buFont typeface="Arial"/>
              <a:buChar char="-"/>
            </a:pPr>
            <a:r>
              <a:rPr lang="zh-CN" sz="1800"/>
              <a:t>Internet/Network reliability</a:t>
            </a:r>
          </a:p>
          <a:p>
            <a:pPr marL="457200" lvl="0" indent="-342900" rtl="0">
              <a:lnSpc>
                <a:spcPct val="115000"/>
              </a:lnSpc>
              <a:spcBef>
                <a:spcPts val="0"/>
              </a:spcBef>
              <a:buSzPts val="1800"/>
              <a:buFont typeface="Arial"/>
              <a:buChar char="-"/>
            </a:pPr>
            <a:r>
              <a:rPr lang="zh-CN" sz="1800"/>
              <a:t>Although availability is a major focus, vendor could go down: Bad weather, DDoS attacks, system failure, etc. </a:t>
            </a:r>
          </a:p>
        </p:txBody>
      </p:sp>
      <p:pic>
        <p:nvPicPr>
          <p:cNvPr id="445" name="Shape 445" descr="Image result for page not found picture."/>
          <p:cNvPicPr preferRelativeResize="0"/>
          <p:nvPr/>
        </p:nvPicPr>
        <p:blipFill>
          <a:blip r:embed="rId3">
            <a:alphaModFix/>
          </a:blip>
          <a:stretch>
            <a:fillRect/>
          </a:stretch>
        </p:blipFill>
        <p:spPr>
          <a:xfrm>
            <a:off x="5479025" y="1886638"/>
            <a:ext cx="3290151" cy="23912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Shape 450"/>
          <p:cNvSpPr txBox="1">
            <a:spLocks noGrp="1"/>
          </p:cNvSpPr>
          <p:nvPr>
            <p:ph type="title"/>
          </p:nvPr>
        </p:nvSpPr>
        <p:spPr>
          <a:xfrm>
            <a:off x="853900" y="444200"/>
            <a:ext cx="5385000" cy="506100"/>
          </a:xfrm>
          <a:prstGeom prst="rect">
            <a:avLst/>
          </a:prstGeom>
        </p:spPr>
        <p:txBody>
          <a:bodyPr wrap="square" lIns="91425" tIns="91425" rIns="91425" bIns="91425" anchor="t" anchorCtr="0">
            <a:noAutofit/>
          </a:bodyPr>
          <a:lstStyle/>
          <a:p>
            <a:pPr lvl="0" rtl="0">
              <a:lnSpc>
                <a:spcPct val="165000"/>
              </a:lnSpc>
              <a:spcBef>
                <a:spcPts val="0"/>
              </a:spcBef>
              <a:buNone/>
            </a:pPr>
            <a:r>
              <a:rPr lang="zh-CN">
                <a:latin typeface="Calibri"/>
                <a:ea typeface="Calibri"/>
                <a:cs typeface="Calibri"/>
                <a:sym typeface="Calibri"/>
              </a:rPr>
              <a:t>Legal and Regulatory Issues. </a:t>
            </a:r>
          </a:p>
        </p:txBody>
      </p:sp>
      <p:sp>
        <p:nvSpPr>
          <p:cNvPr id="451" name="Shape 451"/>
          <p:cNvSpPr txBox="1">
            <a:spLocks noGrp="1"/>
          </p:cNvSpPr>
          <p:nvPr>
            <p:ph type="subTitle" idx="1"/>
          </p:nvPr>
        </p:nvSpPr>
        <p:spPr>
          <a:xfrm>
            <a:off x="770425" y="1495475"/>
            <a:ext cx="5122200" cy="2491200"/>
          </a:xfrm>
          <a:prstGeom prst="rect">
            <a:avLst/>
          </a:prstGeom>
        </p:spPr>
        <p:txBody>
          <a:bodyPr wrap="square" lIns="91425" tIns="91425" rIns="91425" bIns="91425" anchor="t" anchorCtr="0">
            <a:noAutofit/>
          </a:bodyPr>
          <a:lstStyle/>
          <a:p>
            <a:pPr marL="457200" lvl="0" indent="-317500" rtl="0">
              <a:lnSpc>
                <a:spcPct val="115000"/>
              </a:lnSpc>
              <a:spcBef>
                <a:spcPts val="0"/>
              </a:spcBef>
              <a:spcAft>
                <a:spcPts val="0"/>
              </a:spcAft>
              <a:buSzPts val="1400"/>
              <a:buFont typeface="Calibri"/>
              <a:buChar char="-"/>
            </a:pPr>
            <a:r>
              <a:rPr lang="zh-CN" sz="1400">
                <a:latin typeface="Calibri"/>
                <a:ea typeface="Calibri"/>
                <a:cs typeface="Calibri"/>
                <a:sym typeface="Calibri"/>
              </a:rPr>
              <a:t>Laws and regulations may prevent certain cloud computing services</a:t>
            </a:r>
          </a:p>
          <a:p>
            <a:pPr marL="457200" lvl="0" indent="-317500" rtl="0">
              <a:lnSpc>
                <a:spcPct val="115000"/>
              </a:lnSpc>
              <a:spcBef>
                <a:spcPts val="0"/>
              </a:spcBef>
              <a:spcAft>
                <a:spcPts val="0"/>
              </a:spcAft>
              <a:buSzPts val="1400"/>
              <a:buFont typeface="Calibri"/>
              <a:buChar char="-"/>
            </a:pPr>
            <a:r>
              <a:rPr lang="zh-CN" sz="1400">
                <a:latin typeface="Calibri"/>
                <a:ea typeface="Calibri"/>
                <a:cs typeface="Calibri"/>
                <a:sym typeface="Calibri"/>
              </a:rPr>
              <a:t>Vendor may not meet certification requirements</a:t>
            </a:r>
          </a:p>
          <a:p>
            <a:pPr marL="457200" lvl="0" indent="-317500" rtl="0">
              <a:lnSpc>
                <a:spcPct val="115000"/>
              </a:lnSpc>
              <a:spcBef>
                <a:spcPts val="0"/>
              </a:spcBef>
              <a:spcAft>
                <a:spcPts val="0"/>
              </a:spcAft>
              <a:buSzPts val="1400"/>
              <a:buFont typeface="Calibri"/>
              <a:buChar char="-"/>
            </a:pPr>
            <a:r>
              <a:rPr lang="zh-CN" sz="1400">
                <a:latin typeface="Calibri"/>
                <a:ea typeface="Calibri"/>
                <a:cs typeface="Calibri"/>
                <a:sym typeface="Calibri"/>
              </a:rPr>
              <a:t>Geographical limitations </a:t>
            </a:r>
          </a:p>
          <a:p>
            <a:pPr marL="457200" lvl="0" indent="-317500" rtl="0">
              <a:lnSpc>
                <a:spcPct val="115000"/>
              </a:lnSpc>
              <a:spcBef>
                <a:spcPts val="0"/>
              </a:spcBef>
              <a:spcAft>
                <a:spcPts val="0"/>
              </a:spcAft>
              <a:buSzPts val="1400"/>
              <a:buFont typeface="Calibri"/>
              <a:buChar char="-"/>
            </a:pPr>
            <a:r>
              <a:rPr lang="zh-CN" sz="1400">
                <a:latin typeface="Calibri"/>
                <a:ea typeface="Calibri"/>
                <a:cs typeface="Calibri"/>
                <a:sym typeface="Calibri"/>
              </a:rPr>
              <a:t>Industries that regulate data security</a:t>
            </a:r>
          </a:p>
          <a:p>
            <a:pPr marL="457200" lvl="0" indent="-317500" rtl="0">
              <a:lnSpc>
                <a:spcPct val="115000"/>
              </a:lnSpc>
              <a:spcBef>
                <a:spcPts val="0"/>
              </a:spcBef>
              <a:spcAft>
                <a:spcPts val="0"/>
              </a:spcAft>
              <a:buSzPts val="1400"/>
              <a:buFont typeface="Calibri"/>
              <a:buChar char="-"/>
            </a:pPr>
            <a:r>
              <a:rPr lang="zh-CN" sz="1400">
                <a:latin typeface="Calibri"/>
                <a:ea typeface="Calibri"/>
                <a:cs typeface="Calibri"/>
                <a:sym typeface="Calibri"/>
              </a:rPr>
              <a:t>Regulations require protection of specific data</a:t>
            </a:r>
          </a:p>
          <a:p>
            <a:pPr marL="457200" lvl="0" indent="-317500" rtl="0">
              <a:lnSpc>
                <a:spcPct val="115000"/>
              </a:lnSpc>
              <a:spcBef>
                <a:spcPts val="0"/>
              </a:spcBef>
              <a:spcAft>
                <a:spcPts val="0"/>
              </a:spcAft>
              <a:buSzPts val="1400"/>
              <a:buFont typeface="Calibri"/>
              <a:buChar char="-"/>
            </a:pPr>
            <a:r>
              <a:rPr lang="zh-CN" sz="1400">
                <a:latin typeface="Calibri"/>
                <a:ea typeface="Calibri"/>
                <a:cs typeface="Calibri"/>
                <a:sym typeface="Calibri"/>
              </a:rPr>
              <a:t>Companies also required to know:</a:t>
            </a:r>
          </a:p>
          <a:p>
            <a:pPr marL="914400" lvl="1" indent="-317500" rtl="0">
              <a:lnSpc>
                <a:spcPct val="115000"/>
              </a:lnSpc>
              <a:spcBef>
                <a:spcPts val="0"/>
              </a:spcBef>
              <a:spcAft>
                <a:spcPts val="0"/>
              </a:spcAft>
              <a:buSzPts val="1400"/>
              <a:buFont typeface="Calibri"/>
              <a:buChar char="-"/>
            </a:pPr>
            <a:r>
              <a:rPr lang="zh-CN" sz="1400">
                <a:latin typeface="Calibri"/>
                <a:ea typeface="Calibri"/>
                <a:cs typeface="Calibri"/>
                <a:sym typeface="Calibri"/>
              </a:rPr>
              <a:t>Where the data resides</a:t>
            </a:r>
          </a:p>
          <a:p>
            <a:pPr marL="914400" lvl="1" indent="-317500" rtl="0">
              <a:lnSpc>
                <a:spcPct val="115000"/>
              </a:lnSpc>
              <a:spcBef>
                <a:spcPts val="0"/>
              </a:spcBef>
              <a:spcAft>
                <a:spcPts val="0"/>
              </a:spcAft>
              <a:buSzPts val="1400"/>
              <a:buFont typeface="Calibri"/>
              <a:buChar char="-"/>
            </a:pPr>
            <a:r>
              <a:rPr lang="zh-CN" sz="1400">
                <a:latin typeface="Calibri"/>
                <a:ea typeface="Calibri"/>
                <a:cs typeface="Calibri"/>
                <a:sym typeface="Calibri"/>
              </a:rPr>
              <a:t>Who is allowed to access it</a:t>
            </a:r>
          </a:p>
          <a:p>
            <a:pPr marL="914400" lvl="1" indent="-317500" rtl="0">
              <a:lnSpc>
                <a:spcPct val="115000"/>
              </a:lnSpc>
              <a:spcBef>
                <a:spcPts val="0"/>
              </a:spcBef>
              <a:spcAft>
                <a:spcPts val="0"/>
              </a:spcAft>
              <a:buSzPts val="1400"/>
              <a:buFont typeface="Calibri"/>
              <a:buChar char="-"/>
            </a:pPr>
            <a:r>
              <a:rPr lang="zh-CN" sz="1400">
                <a:latin typeface="Calibri"/>
                <a:ea typeface="Calibri"/>
                <a:cs typeface="Calibri"/>
                <a:sym typeface="Calibri"/>
              </a:rPr>
              <a:t>How it is protected</a:t>
            </a:r>
          </a:p>
          <a:p>
            <a:pPr marL="457200" lvl="0" indent="-317500" rtl="0">
              <a:lnSpc>
                <a:spcPct val="115000"/>
              </a:lnSpc>
              <a:spcBef>
                <a:spcPts val="0"/>
              </a:spcBef>
              <a:buSzPts val="1400"/>
              <a:buFont typeface="Calibri"/>
              <a:buChar char="-"/>
            </a:pPr>
            <a:r>
              <a:rPr lang="zh-CN" sz="1400">
                <a:latin typeface="Calibri"/>
                <a:ea typeface="Calibri"/>
                <a:cs typeface="Calibri"/>
                <a:sym typeface="Calibri"/>
              </a:rPr>
              <a:t>Reliance on an outsourced company for compliance</a:t>
            </a:r>
          </a:p>
        </p:txBody>
      </p:sp>
      <p:pic>
        <p:nvPicPr>
          <p:cNvPr id="452" name="Shape 452" descr="Image result for legal and regulatory issues"/>
          <p:cNvPicPr preferRelativeResize="0"/>
          <p:nvPr/>
        </p:nvPicPr>
        <p:blipFill>
          <a:blip r:embed="rId3">
            <a:alphaModFix/>
          </a:blip>
          <a:stretch>
            <a:fillRect/>
          </a:stretch>
        </p:blipFill>
        <p:spPr>
          <a:xfrm>
            <a:off x="6036700" y="628275"/>
            <a:ext cx="2724150" cy="1638300"/>
          </a:xfrm>
          <a:prstGeom prst="rect">
            <a:avLst/>
          </a:prstGeom>
          <a:noFill/>
          <a:ln>
            <a:noFill/>
          </a:ln>
        </p:spPr>
      </p:pic>
      <p:pic>
        <p:nvPicPr>
          <p:cNvPr id="453" name="Shape 453" descr="Image result for legal and regulatory issues"/>
          <p:cNvPicPr preferRelativeResize="0"/>
          <p:nvPr/>
        </p:nvPicPr>
        <p:blipFill>
          <a:blip r:embed="rId4">
            <a:alphaModFix/>
          </a:blip>
          <a:stretch>
            <a:fillRect/>
          </a:stretch>
        </p:blipFill>
        <p:spPr>
          <a:xfrm>
            <a:off x="6036700" y="2768525"/>
            <a:ext cx="2847975" cy="1600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Shape 458"/>
          <p:cNvSpPr txBox="1">
            <a:spLocks noGrp="1"/>
          </p:cNvSpPr>
          <p:nvPr>
            <p:ph type="title"/>
          </p:nvPr>
        </p:nvSpPr>
        <p:spPr>
          <a:xfrm>
            <a:off x="588300" y="1959725"/>
            <a:ext cx="4587000" cy="1051500"/>
          </a:xfrm>
          <a:prstGeom prst="rect">
            <a:avLst/>
          </a:prstGeom>
        </p:spPr>
        <p:txBody>
          <a:bodyPr wrap="square" lIns="91425" tIns="91425" rIns="91425" bIns="91425" anchor="ctr" anchorCtr="0">
            <a:noAutofit/>
          </a:bodyPr>
          <a:lstStyle/>
          <a:p>
            <a:pPr lvl="0" algn="ctr" rtl="0">
              <a:spcBef>
                <a:spcPts val="0"/>
              </a:spcBef>
              <a:buNone/>
            </a:pPr>
            <a:r>
              <a:rPr lang="zh-CN" b="1">
                <a:latin typeface="Calibri"/>
                <a:ea typeface="Calibri"/>
                <a:cs typeface="Calibri"/>
                <a:sym typeface="Calibri"/>
              </a:rPr>
              <a:t>Cloud Computing Controls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Shape 463"/>
          <p:cNvSpPr txBox="1">
            <a:spLocks noGrp="1"/>
          </p:cNvSpPr>
          <p:nvPr>
            <p:ph type="title" idx="4294967295"/>
          </p:nvPr>
        </p:nvSpPr>
        <p:spPr>
          <a:xfrm>
            <a:off x="499275" y="339075"/>
            <a:ext cx="6654300" cy="869100"/>
          </a:xfrm>
          <a:prstGeom prst="rect">
            <a:avLst/>
          </a:prstGeom>
        </p:spPr>
        <p:txBody>
          <a:bodyPr wrap="square" lIns="91425" tIns="91425" rIns="91425" bIns="91425" anchor="t" anchorCtr="0">
            <a:noAutofit/>
          </a:bodyPr>
          <a:lstStyle/>
          <a:p>
            <a:pPr lvl="0" algn="l">
              <a:spcBef>
                <a:spcPts val="0"/>
              </a:spcBef>
              <a:buNone/>
            </a:pPr>
            <a:r>
              <a:rPr lang="zh-CN" sz="2400">
                <a:latin typeface="Times New Roman"/>
                <a:ea typeface="Times New Roman"/>
                <a:cs typeface="Times New Roman"/>
                <a:sym typeface="Times New Roman"/>
              </a:rPr>
              <a:t>Control for Unauthorized access to customer and business data. </a:t>
            </a:r>
          </a:p>
        </p:txBody>
      </p:sp>
      <p:sp>
        <p:nvSpPr>
          <p:cNvPr id="464" name="Shape 464"/>
          <p:cNvSpPr txBox="1"/>
          <p:nvPr/>
        </p:nvSpPr>
        <p:spPr>
          <a:xfrm>
            <a:off x="698375" y="868250"/>
            <a:ext cx="7965300" cy="3642300"/>
          </a:xfrm>
          <a:prstGeom prst="rect">
            <a:avLst/>
          </a:prstGeom>
          <a:noFill/>
          <a:ln>
            <a:noFill/>
          </a:ln>
        </p:spPr>
        <p:txBody>
          <a:bodyPr wrap="square" lIns="91425" tIns="91425" rIns="91425" bIns="91425" anchor="t" anchorCtr="0">
            <a:noAutofit/>
          </a:bodyPr>
          <a:lstStyle/>
          <a:p>
            <a:pPr lvl="0" rtl="0">
              <a:lnSpc>
                <a:spcPct val="165000"/>
              </a:lnSpc>
              <a:spcBef>
                <a:spcPts val="0"/>
              </a:spcBef>
              <a:buNone/>
            </a:pPr>
            <a:endParaRPr sz="1800">
              <a:solidFill>
                <a:schemeClr val="lt1"/>
              </a:solidFill>
              <a:latin typeface="Times New Roman"/>
              <a:ea typeface="Times New Roman"/>
              <a:cs typeface="Times New Roman"/>
              <a:sym typeface="Times New Roman"/>
            </a:endParaRPr>
          </a:p>
          <a:p>
            <a:pPr marL="457200" lvl="0" indent="-381000" rtl="0">
              <a:lnSpc>
                <a:spcPct val="150000"/>
              </a:lnSpc>
              <a:spcBef>
                <a:spcPts val="0"/>
              </a:spcBef>
              <a:buClr>
                <a:schemeClr val="lt1"/>
              </a:buClr>
              <a:buSzPts val="2400"/>
              <a:buFont typeface="Times New Roman"/>
              <a:buChar char="-"/>
            </a:pPr>
            <a:r>
              <a:rPr lang="zh-CN" sz="2400">
                <a:solidFill>
                  <a:schemeClr val="lt1"/>
                </a:solidFill>
                <a:latin typeface="Times New Roman"/>
                <a:ea typeface="Times New Roman"/>
                <a:cs typeface="Times New Roman"/>
                <a:sym typeface="Times New Roman"/>
              </a:rPr>
              <a:t>Access controls </a:t>
            </a:r>
          </a:p>
          <a:p>
            <a:pPr lvl="0" rtl="0">
              <a:lnSpc>
                <a:spcPct val="150000"/>
              </a:lnSpc>
              <a:spcBef>
                <a:spcPts val="0"/>
              </a:spcBef>
              <a:buNone/>
            </a:pPr>
            <a:r>
              <a:rPr lang="zh-CN" sz="1800">
                <a:latin typeface="Times New Roman"/>
                <a:ea typeface="Times New Roman"/>
                <a:cs typeface="Times New Roman"/>
                <a:sym typeface="Times New Roman"/>
              </a:rPr>
              <a:t>        To ensure that only those who are authorized to access the data can do so.</a:t>
            </a:r>
          </a:p>
          <a:p>
            <a:pPr marL="457200" lvl="0" indent="0" rtl="0">
              <a:lnSpc>
                <a:spcPct val="150000"/>
              </a:lnSpc>
              <a:spcBef>
                <a:spcPts val="0"/>
              </a:spcBef>
              <a:buNone/>
            </a:pPr>
            <a:r>
              <a:rPr lang="zh-CN" sz="1800">
                <a:latin typeface="Times New Roman"/>
                <a:ea typeface="Times New Roman"/>
                <a:cs typeface="Times New Roman"/>
                <a:sym typeface="Times New Roman"/>
              </a:rPr>
              <a:t>Sensitive data must also be protected in storage and transfer. Encrypting the data can help to do this.</a:t>
            </a:r>
          </a:p>
          <a:p>
            <a:pPr marL="457200" lvl="0" indent="-381000" rtl="0">
              <a:lnSpc>
                <a:spcPct val="150000"/>
              </a:lnSpc>
              <a:spcBef>
                <a:spcPts val="0"/>
              </a:spcBef>
              <a:buClr>
                <a:schemeClr val="lt1"/>
              </a:buClr>
              <a:buSzPts val="2400"/>
              <a:buFont typeface="Times New Roman"/>
              <a:buChar char="-"/>
            </a:pPr>
            <a:r>
              <a:rPr lang="zh-CN" sz="2400">
                <a:solidFill>
                  <a:schemeClr val="lt1"/>
                </a:solidFill>
                <a:latin typeface="Times New Roman"/>
                <a:ea typeface="Times New Roman"/>
                <a:cs typeface="Times New Roman"/>
                <a:sym typeface="Times New Roman"/>
              </a:rPr>
              <a:t>Change management controls</a:t>
            </a:r>
          </a:p>
          <a:p>
            <a:pPr lvl="0" rtl="0">
              <a:lnSpc>
                <a:spcPct val="150000"/>
              </a:lnSpc>
              <a:spcBef>
                <a:spcPts val="0"/>
              </a:spcBef>
              <a:buNone/>
            </a:pPr>
            <a:r>
              <a:rPr lang="zh-CN" sz="1800">
                <a:latin typeface="Times New Roman"/>
                <a:ea typeface="Times New Roman"/>
                <a:cs typeface="Times New Roman"/>
                <a:sym typeface="Times New Roman"/>
              </a:rPr>
              <a:t>         To ensure that data can’t be changed without proper authorization.</a:t>
            </a:r>
          </a:p>
          <a:p>
            <a:pPr lvl="0" rtl="0">
              <a:lnSpc>
                <a:spcPct val="218181"/>
              </a:lnSpc>
              <a:spcBef>
                <a:spcPts val="0"/>
              </a:spcBef>
              <a:spcAft>
                <a:spcPts val="800"/>
              </a:spcAft>
              <a:buNone/>
            </a:pPr>
            <a:endParaRPr sz="1500">
              <a:solidFill>
                <a:srgbClr val="FFFFFF"/>
              </a:solidFill>
              <a:highlight>
                <a:srgbClr val="434343"/>
              </a:highlight>
            </a:endParaRPr>
          </a:p>
          <a:p>
            <a:pPr lvl="0" rtl="0">
              <a:lnSpc>
                <a:spcPct val="165000"/>
              </a:lnSpc>
              <a:spcBef>
                <a:spcPts val="0"/>
              </a:spcBef>
              <a:buNone/>
            </a:pPr>
            <a:endParaRPr sz="1800">
              <a:solidFill>
                <a:schemeClr val="lt1"/>
              </a:solidFill>
              <a:latin typeface="Calibri"/>
              <a:ea typeface="Calibri"/>
              <a:cs typeface="Calibri"/>
              <a:sym typeface="Calibri"/>
            </a:endParaRPr>
          </a:p>
          <a:p>
            <a:pPr lvl="0" rtl="0">
              <a:lnSpc>
                <a:spcPct val="165000"/>
              </a:lnSpc>
              <a:spcBef>
                <a:spcPts val="0"/>
              </a:spcBef>
              <a:buNone/>
            </a:pPr>
            <a:endParaRPr sz="1800">
              <a:solidFill>
                <a:schemeClr val="lt1"/>
              </a:solidFill>
              <a:latin typeface="Calibri"/>
              <a:ea typeface="Calibri"/>
              <a:cs typeface="Calibri"/>
              <a:sym typeface="Calibri"/>
            </a:endParaRPr>
          </a:p>
          <a:p>
            <a:pPr lvl="0" rtl="0">
              <a:lnSpc>
                <a:spcPct val="165000"/>
              </a:lnSpc>
              <a:spcBef>
                <a:spcPts val="0"/>
              </a:spcBef>
              <a:buNone/>
            </a:pPr>
            <a:endParaRPr sz="1800">
              <a:solidFill>
                <a:schemeClr val="lt1"/>
              </a:solidFill>
              <a:latin typeface="Calibri"/>
              <a:ea typeface="Calibri"/>
              <a:cs typeface="Calibri"/>
              <a:sym typeface="Calibri"/>
            </a:endParaRPr>
          </a:p>
          <a:p>
            <a:pPr lvl="0" rtl="0">
              <a:lnSpc>
                <a:spcPct val="165000"/>
              </a:lnSpc>
              <a:spcBef>
                <a:spcPts val="0"/>
              </a:spcBef>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Shape 469"/>
          <p:cNvSpPr txBox="1">
            <a:spLocks noGrp="1"/>
          </p:cNvSpPr>
          <p:nvPr>
            <p:ph type="title"/>
          </p:nvPr>
        </p:nvSpPr>
        <p:spPr>
          <a:xfrm>
            <a:off x="594575" y="396375"/>
            <a:ext cx="6747900" cy="870600"/>
          </a:xfrm>
          <a:prstGeom prst="rect">
            <a:avLst/>
          </a:prstGeom>
        </p:spPr>
        <p:txBody>
          <a:bodyPr wrap="square" lIns="91425" tIns="91425" rIns="91425" bIns="91425" anchor="ctr" anchorCtr="0">
            <a:noAutofit/>
          </a:bodyPr>
          <a:lstStyle/>
          <a:p>
            <a:pPr lvl="0" algn="l">
              <a:spcBef>
                <a:spcPts val="0"/>
              </a:spcBef>
              <a:buNone/>
            </a:pPr>
            <a:r>
              <a:rPr lang="zh-CN" sz="2400">
                <a:latin typeface="Times New Roman"/>
                <a:ea typeface="Times New Roman"/>
                <a:cs typeface="Times New Roman"/>
                <a:sym typeface="Times New Roman"/>
              </a:rPr>
              <a:t>Control for Unauthorized access to customer and business data. </a:t>
            </a:r>
          </a:p>
        </p:txBody>
      </p:sp>
      <p:sp>
        <p:nvSpPr>
          <p:cNvPr id="470" name="Shape 470"/>
          <p:cNvSpPr txBox="1"/>
          <p:nvPr/>
        </p:nvSpPr>
        <p:spPr>
          <a:xfrm>
            <a:off x="726700" y="1266975"/>
            <a:ext cx="7795500" cy="3450900"/>
          </a:xfrm>
          <a:prstGeom prst="rect">
            <a:avLst/>
          </a:prstGeom>
          <a:noFill/>
          <a:ln>
            <a:noFill/>
          </a:ln>
        </p:spPr>
        <p:txBody>
          <a:bodyPr wrap="square" lIns="91425" tIns="91425" rIns="91425" bIns="91425" anchor="t" anchorCtr="0">
            <a:noAutofit/>
          </a:bodyPr>
          <a:lstStyle/>
          <a:p>
            <a:pPr marL="457200" lvl="0" indent="-381000">
              <a:lnSpc>
                <a:spcPct val="150000"/>
              </a:lnSpc>
              <a:spcBef>
                <a:spcPts val="0"/>
              </a:spcBef>
              <a:buClr>
                <a:schemeClr val="lt1"/>
              </a:buClr>
              <a:buSzPts val="2400"/>
              <a:buFont typeface="Times New Roman"/>
              <a:buChar char="-"/>
            </a:pPr>
            <a:r>
              <a:rPr lang="zh-CN" sz="2400">
                <a:solidFill>
                  <a:schemeClr val="lt1"/>
                </a:solidFill>
                <a:latin typeface="Times New Roman"/>
                <a:ea typeface="Times New Roman"/>
                <a:cs typeface="Times New Roman"/>
                <a:sym typeface="Times New Roman"/>
              </a:rPr>
              <a:t>Backup and recovery controls. </a:t>
            </a:r>
          </a:p>
          <a:p>
            <a:pPr marL="457200" lvl="0" indent="0">
              <a:lnSpc>
                <a:spcPct val="150000"/>
              </a:lnSpc>
              <a:spcBef>
                <a:spcPts val="0"/>
              </a:spcBef>
              <a:buNone/>
            </a:pPr>
            <a:r>
              <a:rPr lang="zh-CN" sz="1800">
                <a:latin typeface="Times New Roman"/>
                <a:ea typeface="Times New Roman"/>
                <a:cs typeface="Times New Roman"/>
                <a:sym typeface="Times New Roman"/>
              </a:rPr>
              <a:t>Many security breaches come from problems in data backup. It is important to maintain physical and logical controls over data backup.</a:t>
            </a:r>
          </a:p>
          <a:p>
            <a:pPr marL="457200" lvl="0" indent="-381000" rtl="0">
              <a:lnSpc>
                <a:spcPct val="150000"/>
              </a:lnSpc>
              <a:spcBef>
                <a:spcPts val="0"/>
              </a:spcBef>
              <a:buClr>
                <a:schemeClr val="lt1"/>
              </a:buClr>
              <a:buSzPts val="2400"/>
              <a:buFont typeface="Times New Roman"/>
              <a:buChar char="-"/>
            </a:pPr>
            <a:r>
              <a:rPr lang="zh-CN" sz="2400">
                <a:solidFill>
                  <a:schemeClr val="lt1"/>
                </a:solidFill>
                <a:latin typeface="Times New Roman"/>
                <a:ea typeface="Times New Roman"/>
                <a:cs typeface="Times New Roman"/>
                <a:sym typeface="Times New Roman"/>
              </a:rPr>
              <a:t>Data destruction controls</a:t>
            </a:r>
          </a:p>
          <a:p>
            <a:pPr marL="457200" lvl="0" indent="0" rtl="0">
              <a:lnSpc>
                <a:spcPct val="150000"/>
              </a:lnSpc>
              <a:spcBef>
                <a:spcPts val="0"/>
              </a:spcBef>
              <a:buNone/>
            </a:pPr>
            <a:r>
              <a:rPr lang="zh-CN" sz="1800">
                <a:latin typeface="Times New Roman"/>
                <a:ea typeface="Times New Roman"/>
                <a:cs typeface="Times New Roman"/>
                <a:sym typeface="Times New Roman"/>
              </a:rPr>
              <a:t>To ensure that when data is permanently deleted it is deleted from everywhere-----including all backup and redundant storage sites.</a:t>
            </a:r>
          </a:p>
          <a:p>
            <a:pPr lvl="0" rtl="0">
              <a:lnSpc>
                <a:spcPct val="218181"/>
              </a:lnSpc>
              <a:spcBef>
                <a:spcPts val="0"/>
              </a:spcBef>
              <a:spcAft>
                <a:spcPts val="800"/>
              </a:spcAft>
              <a:buNone/>
            </a:pPr>
            <a:endParaRPr sz="1500">
              <a:solidFill>
                <a:schemeClr val="lt1"/>
              </a:solidFill>
              <a:highlight>
                <a:srgbClr val="FFFFFF"/>
              </a:highlight>
            </a:endParaRPr>
          </a:p>
          <a:p>
            <a:pPr lvl="0">
              <a:spcBef>
                <a:spcPts val="0"/>
              </a:spcBef>
              <a:buNone/>
            </a:pPr>
            <a:endParaRPr sz="1500">
              <a:solidFill>
                <a:srgbClr val="FFFF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Shape 475"/>
          <p:cNvSpPr txBox="1">
            <a:spLocks noGrp="1"/>
          </p:cNvSpPr>
          <p:nvPr>
            <p:ph type="title"/>
          </p:nvPr>
        </p:nvSpPr>
        <p:spPr>
          <a:xfrm>
            <a:off x="602825" y="387350"/>
            <a:ext cx="6371700" cy="612600"/>
          </a:xfrm>
          <a:prstGeom prst="rect">
            <a:avLst/>
          </a:prstGeom>
        </p:spPr>
        <p:txBody>
          <a:bodyPr wrap="square" lIns="91425" tIns="91425" rIns="91425" bIns="91425" anchor="ctr" anchorCtr="0">
            <a:noAutofit/>
          </a:bodyPr>
          <a:lstStyle/>
          <a:p>
            <a:pPr lvl="0" algn="l">
              <a:spcBef>
                <a:spcPts val="0"/>
              </a:spcBef>
              <a:buNone/>
            </a:pPr>
            <a:r>
              <a:rPr lang="zh-CN" sz="2400">
                <a:latin typeface="Times New Roman"/>
                <a:ea typeface="Times New Roman"/>
                <a:cs typeface="Times New Roman"/>
                <a:sym typeface="Times New Roman"/>
              </a:rPr>
              <a:t>Control for Failures in Provider Security.</a:t>
            </a:r>
          </a:p>
        </p:txBody>
      </p:sp>
      <p:sp>
        <p:nvSpPr>
          <p:cNvPr id="476" name="Shape 476"/>
          <p:cNvSpPr txBox="1"/>
          <p:nvPr/>
        </p:nvSpPr>
        <p:spPr>
          <a:xfrm>
            <a:off x="500200" y="1085325"/>
            <a:ext cx="7485000" cy="3697200"/>
          </a:xfrm>
          <a:prstGeom prst="rect">
            <a:avLst/>
          </a:prstGeom>
          <a:noFill/>
          <a:ln>
            <a:noFill/>
          </a:ln>
        </p:spPr>
        <p:txBody>
          <a:bodyPr wrap="square" lIns="91425" tIns="91425" rIns="91425" bIns="91425" anchor="t" anchorCtr="0">
            <a:noAutofit/>
          </a:bodyPr>
          <a:lstStyle/>
          <a:p>
            <a:pPr marL="457200" lvl="0" indent="-381000" rtl="0">
              <a:lnSpc>
                <a:spcPct val="165000"/>
              </a:lnSpc>
              <a:spcBef>
                <a:spcPts val="0"/>
              </a:spcBef>
              <a:spcAft>
                <a:spcPts val="0"/>
              </a:spcAft>
              <a:buClr>
                <a:schemeClr val="lt1"/>
              </a:buClr>
              <a:buSzPts val="2400"/>
              <a:buFont typeface="Times New Roman"/>
              <a:buChar char="-"/>
            </a:pPr>
            <a:r>
              <a:rPr lang="zh-CN" sz="2400">
                <a:solidFill>
                  <a:schemeClr val="lt1"/>
                </a:solidFill>
                <a:latin typeface="Times New Roman"/>
                <a:ea typeface="Times New Roman"/>
                <a:cs typeface="Times New Roman"/>
                <a:sym typeface="Times New Roman"/>
              </a:rPr>
              <a:t>Secure the credentials</a:t>
            </a:r>
          </a:p>
          <a:p>
            <a:pPr marL="457200" lvl="0" indent="-342900" rtl="0">
              <a:lnSpc>
                <a:spcPct val="165000"/>
              </a:lnSpc>
              <a:spcBef>
                <a:spcPts val="0"/>
              </a:spcBef>
              <a:spcAft>
                <a:spcPts val="0"/>
              </a:spcAft>
              <a:buSzPts val="1800"/>
              <a:buFont typeface="Times New Roman"/>
              <a:buChar char="-"/>
            </a:pPr>
            <a:r>
              <a:rPr lang="zh-CN" sz="1800">
                <a:latin typeface="Times New Roman"/>
                <a:ea typeface="Times New Roman"/>
                <a:cs typeface="Times New Roman"/>
                <a:sym typeface="Times New Roman"/>
              </a:rPr>
              <a:t>Create unique keys for each external service and restrict access following  the principle of least privilege. </a:t>
            </a:r>
          </a:p>
          <a:p>
            <a:pPr marL="457200" lvl="0" indent="-342900" rtl="0">
              <a:lnSpc>
                <a:spcPct val="165000"/>
              </a:lnSpc>
              <a:spcBef>
                <a:spcPts val="0"/>
              </a:spcBef>
              <a:buSzPts val="1800"/>
              <a:buFont typeface="Times New Roman"/>
              <a:buChar char="-"/>
            </a:pPr>
            <a:r>
              <a:rPr lang="zh-CN" sz="1800">
                <a:latin typeface="Times New Roman"/>
                <a:ea typeface="Times New Roman"/>
                <a:cs typeface="Times New Roman"/>
                <a:sym typeface="Times New Roman"/>
              </a:rPr>
              <a:t>Create IAM roles to assign specific privileges, such as making API calls.</a:t>
            </a:r>
          </a:p>
          <a:p>
            <a:pPr lvl="0" rtl="0">
              <a:lnSpc>
                <a:spcPct val="165000"/>
              </a:lnSpc>
              <a:spcBef>
                <a:spcPts val="0"/>
              </a:spcBef>
              <a:buNone/>
            </a:pPr>
            <a:endParaRPr sz="1800">
              <a:solidFill>
                <a:schemeClr val="lt1"/>
              </a:solidFill>
              <a:latin typeface="Calibri"/>
              <a:ea typeface="Calibri"/>
              <a:cs typeface="Calibri"/>
              <a:sym typeface="Calibri"/>
            </a:endParaRPr>
          </a:p>
          <a:p>
            <a:pPr lvl="0" rtl="0">
              <a:lnSpc>
                <a:spcPct val="165000"/>
              </a:lnSpc>
              <a:spcBef>
                <a:spcPts val="0"/>
              </a:spcBef>
              <a:buNone/>
            </a:pPr>
            <a:endParaRPr sz="1800">
              <a:solidFill>
                <a:schemeClr val="lt1"/>
              </a:solidFill>
              <a:latin typeface="Calibri"/>
              <a:ea typeface="Calibri"/>
              <a:cs typeface="Calibri"/>
              <a:sym typeface="Calibri"/>
            </a:endParaRPr>
          </a:p>
          <a:p>
            <a:pPr lvl="0" rtl="0">
              <a:lnSpc>
                <a:spcPct val="165000"/>
              </a:lnSpc>
              <a:spcBef>
                <a:spcPts val="0"/>
              </a:spcBef>
              <a:buNone/>
            </a:pPr>
            <a:endParaRPr sz="1800">
              <a:solidFill>
                <a:schemeClr val="lt1"/>
              </a:solidFill>
              <a:latin typeface="Calibri"/>
              <a:ea typeface="Calibri"/>
              <a:cs typeface="Calibri"/>
              <a:sym typeface="Calibri"/>
            </a:endParaRPr>
          </a:p>
          <a:p>
            <a:pPr lvl="0" rtl="0">
              <a:lnSpc>
                <a:spcPct val="165000"/>
              </a:lnSpc>
              <a:spcBef>
                <a:spcPts val="0"/>
              </a:spcBef>
              <a:buNone/>
            </a:pPr>
            <a:endParaRPr sz="1800">
              <a:solidFill>
                <a:schemeClr val="lt1"/>
              </a:solidFill>
              <a:latin typeface="Calibri"/>
              <a:ea typeface="Calibri"/>
              <a:cs typeface="Calibri"/>
              <a:sym typeface="Calibri"/>
            </a:endParaRPr>
          </a:p>
          <a:p>
            <a:pPr lvl="0" rtl="0">
              <a:lnSpc>
                <a:spcPct val="165000"/>
              </a:lnSpc>
              <a:spcBef>
                <a:spcPts val="0"/>
              </a:spcBef>
              <a:buNone/>
            </a:pPr>
            <a:endParaRPr sz="1800">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Shape 481"/>
          <p:cNvSpPr txBox="1">
            <a:spLocks noGrp="1"/>
          </p:cNvSpPr>
          <p:nvPr>
            <p:ph type="title"/>
          </p:nvPr>
        </p:nvSpPr>
        <p:spPr>
          <a:xfrm>
            <a:off x="594575" y="424700"/>
            <a:ext cx="5945700" cy="670200"/>
          </a:xfrm>
          <a:prstGeom prst="rect">
            <a:avLst/>
          </a:prstGeom>
        </p:spPr>
        <p:txBody>
          <a:bodyPr wrap="square" lIns="91425" tIns="91425" rIns="91425" bIns="91425" anchor="ctr" anchorCtr="0">
            <a:noAutofit/>
          </a:bodyPr>
          <a:lstStyle/>
          <a:p>
            <a:pPr lvl="0" algn="l">
              <a:spcBef>
                <a:spcPts val="0"/>
              </a:spcBef>
              <a:buNone/>
            </a:pPr>
            <a:r>
              <a:rPr lang="zh-CN" sz="2400">
                <a:latin typeface="Times New Roman"/>
                <a:ea typeface="Times New Roman"/>
                <a:cs typeface="Times New Roman"/>
                <a:sym typeface="Times New Roman"/>
              </a:rPr>
              <a:t>Control for Risk: Failures in Provider Security.</a:t>
            </a:r>
          </a:p>
        </p:txBody>
      </p:sp>
      <p:sp>
        <p:nvSpPr>
          <p:cNvPr id="482" name="Shape 482"/>
          <p:cNvSpPr txBox="1"/>
          <p:nvPr/>
        </p:nvSpPr>
        <p:spPr>
          <a:xfrm>
            <a:off x="660625" y="1141950"/>
            <a:ext cx="6879900" cy="3369300"/>
          </a:xfrm>
          <a:prstGeom prst="rect">
            <a:avLst/>
          </a:prstGeom>
          <a:noFill/>
          <a:ln>
            <a:noFill/>
          </a:ln>
        </p:spPr>
        <p:txBody>
          <a:bodyPr wrap="square" lIns="91425" tIns="91425" rIns="91425" bIns="91425" anchor="t" anchorCtr="0">
            <a:noAutofit/>
          </a:bodyPr>
          <a:lstStyle/>
          <a:p>
            <a:pPr marL="457200" lvl="0" indent="-381000" rtl="0">
              <a:lnSpc>
                <a:spcPct val="165000"/>
              </a:lnSpc>
              <a:spcBef>
                <a:spcPts val="0"/>
              </a:spcBef>
              <a:buClr>
                <a:schemeClr val="lt1"/>
              </a:buClr>
              <a:buSzPts val="2400"/>
              <a:buFont typeface="Times New Roman"/>
              <a:buChar char="-"/>
            </a:pPr>
            <a:r>
              <a:rPr lang="zh-CN" sz="2400">
                <a:solidFill>
                  <a:schemeClr val="lt1"/>
                </a:solidFill>
                <a:latin typeface="Times New Roman"/>
                <a:ea typeface="Times New Roman"/>
                <a:cs typeface="Times New Roman"/>
                <a:sym typeface="Times New Roman"/>
              </a:rPr>
              <a:t>Improve visibility</a:t>
            </a:r>
          </a:p>
          <a:p>
            <a:pPr lvl="0" rtl="0">
              <a:lnSpc>
                <a:spcPct val="165000"/>
              </a:lnSpc>
              <a:spcBef>
                <a:spcPts val="0"/>
              </a:spcBef>
              <a:buNone/>
            </a:pPr>
            <a:r>
              <a:rPr lang="zh-CN" sz="1800">
                <a:latin typeface="Times New Roman"/>
                <a:ea typeface="Times New Roman"/>
                <a:cs typeface="Times New Roman"/>
                <a:sym typeface="Times New Roman"/>
              </a:rPr>
              <a:t>         Major cloud providers all offer some level of logging tools, so   make sure to turn on security logging and monitoring to see unauthorized access attempts and other issues.</a:t>
            </a:r>
          </a:p>
          <a:p>
            <a:pPr lvl="0" rtl="0">
              <a:lnSpc>
                <a:spcPct val="165000"/>
              </a:lnSpc>
              <a:spcBef>
                <a:spcPts val="0"/>
              </a:spcBef>
              <a:buNone/>
            </a:pPr>
            <a:endParaRPr sz="1800">
              <a:solidFill>
                <a:schemeClr val="lt1"/>
              </a:solidFill>
              <a:latin typeface="Calibri"/>
              <a:ea typeface="Calibri"/>
              <a:cs typeface="Calibri"/>
              <a:sym typeface="Calibri"/>
            </a:endParaRPr>
          </a:p>
          <a:p>
            <a:pPr lvl="0">
              <a:spcBef>
                <a:spcPts val="0"/>
              </a:spcBef>
              <a:buNone/>
            </a:pPr>
            <a:endParaRPr>
              <a:solidFill>
                <a:schemeClr val="lt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Shape 487"/>
          <p:cNvSpPr txBox="1">
            <a:spLocks noGrp="1"/>
          </p:cNvSpPr>
          <p:nvPr>
            <p:ph type="body" idx="1"/>
          </p:nvPr>
        </p:nvSpPr>
        <p:spPr>
          <a:xfrm>
            <a:off x="709025" y="1572700"/>
            <a:ext cx="7415100" cy="605100"/>
          </a:xfrm>
          <a:prstGeom prst="rect">
            <a:avLst/>
          </a:prstGeom>
          <a:noFill/>
          <a:ln>
            <a:noFill/>
          </a:ln>
        </p:spPr>
        <p:txBody>
          <a:bodyPr wrap="square" lIns="91425" tIns="91425" rIns="91425" bIns="91425" anchor="t" anchorCtr="0">
            <a:noAutofit/>
          </a:bodyPr>
          <a:lstStyle/>
          <a:p>
            <a:pPr marL="457200" marR="0" lvl="0" indent="-342900" algn="l" rtl="0">
              <a:lnSpc>
                <a:spcPct val="115000"/>
              </a:lnSpc>
              <a:spcBef>
                <a:spcPts val="0"/>
              </a:spcBef>
              <a:spcAft>
                <a:spcPts val="0"/>
              </a:spcAft>
              <a:buClr>
                <a:schemeClr val="lt1"/>
              </a:buClr>
              <a:buSzPts val="1800"/>
              <a:buFont typeface="Calibri"/>
              <a:buChar char="-"/>
            </a:pPr>
            <a:r>
              <a:rPr lang="zh-CN" sz="1800" b="0" i="0" u="none" strike="noStrike" cap="none">
                <a:solidFill>
                  <a:schemeClr val="dk2"/>
                </a:solidFill>
                <a:latin typeface="Calibri"/>
                <a:ea typeface="Calibri"/>
                <a:cs typeface="Calibri"/>
                <a:sym typeface="Calibri"/>
              </a:rPr>
              <a:t>Redundancy</a:t>
            </a:r>
          </a:p>
          <a:p>
            <a:pPr marL="457200" marR="0" lvl="0" indent="-342900" algn="l" rtl="0">
              <a:lnSpc>
                <a:spcPct val="115000"/>
              </a:lnSpc>
              <a:spcBef>
                <a:spcPts val="0"/>
              </a:spcBef>
              <a:spcAft>
                <a:spcPts val="0"/>
              </a:spcAft>
              <a:buClr>
                <a:schemeClr val="lt1"/>
              </a:buClr>
              <a:buSzPts val="1800"/>
              <a:buFont typeface="Calibri"/>
              <a:buNone/>
            </a:pPr>
            <a:endParaRPr sz="1800" b="0" i="0" u="none" strike="noStrike" cap="none">
              <a:solidFill>
                <a:schemeClr val="dk2"/>
              </a:solidFill>
              <a:latin typeface="Calibri"/>
              <a:ea typeface="Calibri"/>
              <a:cs typeface="Calibri"/>
              <a:sym typeface="Calibri"/>
            </a:endParaRPr>
          </a:p>
          <a:p>
            <a:pPr marL="457200" marR="0" lvl="0" indent="-342900" algn="l" rtl="0">
              <a:lnSpc>
                <a:spcPct val="115000"/>
              </a:lnSpc>
              <a:spcBef>
                <a:spcPts val="0"/>
              </a:spcBef>
              <a:spcAft>
                <a:spcPts val="0"/>
              </a:spcAft>
              <a:buClr>
                <a:schemeClr val="lt1"/>
              </a:buClr>
              <a:buSzPts val="1800"/>
              <a:buFont typeface="Calibri"/>
              <a:buChar char="-"/>
            </a:pPr>
            <a:r>
              <a:rPr lang="zh-CN" sz="1800" b="0" i="0" u="none" strike="noStrike" cap="none">
                <a:solidFill>
                  <a:schemeClr val="dk2"/>
                </a:solidFill>
                <a:latin typeface="Calibri"/>
                <a:ea typeface="Calibri"/>
                <a:cs typeface="Calibri"/>
                <a:sym typeface="Calibri"/>
              </a:rPr>
              <a:t>Load Balancing</a:t>
            </a:r>
          </a:p>
          <a:p>
            <a:pPr marL="457200" marR="0" lvl="0" indent="-342900" algn="l" rtl="0">
              <a:lnSpc>
                <a:spcPct val="115000"/>
              </a:lnSpc>
              <a:spcBef>
                <a:spcPts val="0"/>
              </a:spcBef>
              <a:spcAft>
                <a:spcPts val="0"/>
              </a:spcAft>
              <a:buClr>
                <a:schemeClr val="lt1"/>
              </a:buClr>
              <a:buSzPts val="1800"/>
              <a:buFont typeface="Calibri"/>
              <a:buNone/>
            </a:pPr>
            <a:endParaRPr sz="1800" b="0" i="0" u="none" strike="noStrike" cap="none">
              <a:solidFill>
                <a:schemeClr val="dk2"/>
              </a:solidFill>
              <a:latin typeface="Calibri"/>
              <a:ea typeface="Calibri"/>
              <a:cs typeface="Calibri"/>
              <a:sym typeface="Calibri"/>
            </a:endParaRPr>
          </a:p>
          <a:p>
            <a:pPr marL="457200" marR="0" lvl="0" indent="-342900" algn="l" rtl="0">
              <a:lnSpc>
                <a:spcPct val="115000"/>
              </a:lnSpc>
              <a:spcBef>
                <a:spcPts val="0"/>
              </a:spcBef>
              <a:spcAft>
                <a:spcPts val="0"/>
              </a:spcAft>
              <a:buClr>
                <a:schemeClr val="lt1"/>
              </a:buClr>
              <a:buSzPts val="1800"/>
              <a:buFont typeface="Calibri"/>
              <a:buChar char="-"/>
            </a:pPr>
            <a:r>
              <a:rPr lang="zh-CN" sz="1800" b="0" i="0" u="none" strike="noStrike" cap="none">
                <a:solidFill>
                  <a:schemeClr val="dk2"/>
                </a:solidFill>
                <a:latin typeface="Calibri"/>
                <a:ea typeface="Calibri"/>
                <a:cs typeface="Calibri"/>
                <a:sym typeface="Calibri"/>
              </a:rPr>
              <a:t>Reliable Hardware</a:t>
            </a:r>
          </a:p>
          <a:p>
            <a:pPr marL="457200" marR="0" lvl="0" indent="-342900" algn="l" rtl="0">
              <a:lnSpc>
                <a:spcPct val="115000"/>
              </a:lnSpc>
              <a:spcBef>
                <a:spcPts val="0"/>
              </a:spcBef>
              <a:spcAft>
                <a:spcPts val="0"/>
              </a:spcAft>
              <a:buClr>
                <a:schemeClr val="lt1"/>
              </a:buClr>
              <a:buSzPts val="1800"/>
              <a:buFont typeface="Calibri"/>
              <a:buNone/>
            </a:pPr>
            <a:endParaRPr sz="1800" b="0" i="0" u="none" strike="noStrike" cap="none">
              <a:solidFill>
                <a:schemeClr val="dk2"/>
              </a:solidFill>
              <a:latin typeface="Calibri"/>
              <a:ea typeface="Calibri"/>
              <a:cs typeface="Calibri"/>
              <a:sym typeface="Calibri"/>
            </a:endParaRPr>
          </a:p>
          <a:p>
            <a:pPr marL="457200" marR="0" lvl="0" indent="-342900" algn="l" rtl="0">
              <a:lnSpc>
                <a:spcPct val="115000"/>
              </a:lnSpc>
              <a:spcBef>
                <a:spcPts val="0"/>
              </a:spcBef>
              <a:spcAft>
                <a:spcPts val="0"/>
              </a:spcAft>
              <a:buClr>
                <a:schemeClr val="lt1"/>
              </a:buClr>
              <a:buSzPts val="1800"/>
              <a:buFont typeface="Calibri"/>
              <a:buChar char="-"/>
            </a:pPr>
            <a:r>
              <a:rPr lang="zh-CN" sz="1800" b="0" i="0" u="none" strike="noStrike" cap="none">
                <a:solidFill>
                  <a:schemeClr val="dk2"/>
                </a:solidFill>
                <a:latin typeface="Calibri"/>
                <a:ea typeface="Calibri"/>
                <a:cs typeface="Calibri"/>
                <a:sym typeface="Calibri"/>
              </a:rPr>
              <a:t>Internet Connection </a:t>
            </a:r>
          </a:p>
          <a:p>
            <a:pPr marL="457200" marR="0" lvl="0" indent="-342900" algn="l" rtl="0">
              <a:lnSpc>
                <a:spcPct val="115000"/>
              </a:lnSpc>
              <a:spcBef>
                <a:spcPts val="0"/>
              </a:spcBef>
              <a:spcAft>
                <a:spcPts val="0"/>
              </a:spcAft>
              <a:buClr>
                <a:schemeClr val="lt1"/>
              </a:buClr>
              <a:buSzPts val="1800"/>
              <a:buFont typeface="Calibri"/>
              <a:buNone/>
            </a:pPr>
            <a:endParaRPr sz="1800" b="0" i="0" u="none" strike="noStrike" cap="none">
              <a:solidFill>
                <a:schemeClr val="dk2"/>
              </a:solidFill>
              <a:latin typeface="Calibri"/>
              <a:ea typeface="Calibri"/>
              <a:cs typeface="Calibri"/>
              <a:sym typeface="Calibri"/>
            </a:endParaRPr>
          </a:p>
          <a:p>
            <a:pPr marL="457200" marR="0" lvl="0" indent="-342900" algn="l" rtl="0">
              <a:lnSpc>
                <a:spcPct val="115000"/>
              </a:lnSpc>
              <a:spcBef>
                <a:spcPts val="0"/>
              </a:spcBef>
              <a:spcAft>
                <a:spcPts val="0"/>
              </a:spcAft>
              <a:buClr>
                <a:schemeClr val="lt1"/>
              </a:buClr>
              <a:buSzPts val="1800"/>
              <a:buFont typeface="Calibri"/>
              <a:buChar char="-"/>
            </a:pPr>
            <a:r>
              <a:rPr lang="zh-CN" sz="1800" b="0" i="0" u="none" strike="noStrike" cap="none">
                <a:solidFill>
                  <a:schemeClr val="dk2"/>
                </a:solidFill>
                <a:latin typeface="Calibri"/>
                <a:ea typeface="Calibri"/>
                <a:cs typeface="Calibri"/>
                <a:sym typeface="Calibri"/>
              </a:rPr>
              <a:t>Geographically Diversified Architecture</a:t>
            </a:r>
          </a:p>
          <a:p>
            <a:pPr marL="0" marR="0" lvl="0" indent="-101600" algn="l" rtl="0">
              <a:lnSpc>
                <a:spcPct val="115000"/>
              </a:lnSpc>
              <a:spcBef>
                <a:spcPts val="0"/>
              </a:spcBef>
              <a:spcAft>
                <a:spcPts val="0"/>
              </a:spcAft>
              <a:buClr>
                <a:schemeClr val="lt1"/>
              </a:buClr>
              <a:buSzPts val="1600"/>
              <a:buFont typeface="Calibri"/>
              <a:buNone/>
            </a:pPr>
            <a:endParaRPr sz="1800" b="0" i="0" u="none" strike="noStrike" cap="none">
              <a:solidFill>
                <a:schemeClr val="lt1"/>
              </a:solidFill>
              <a:latin typeface="Calibri"/>
              <a:ea typeface="Calibri"/>
              <a:cs typeface="Calibri"/>
              <a:sym typeface="Calibri"/>
            </a:endParaRPr>
          </a:p>
          <a:p>
            <a:pPr marL="457200" marR="0" lvl="0" indent="-101600" algn="l" rtl="0">
              <a:lnSpc>
                <a:spcPct val="115000"/>
              </a:lnSpc>
              <a:spcBef>
                <a:spcPts val="0"/>
              </a:spcBef>
              <a:spcAft>
                <a:spcPts val="0"/>
              </a:spcAft>
              <a:buClr>
                <a:schemeClr val="lt1"/>
              </a:buClr>
              <a:buSzPts val="1600"/>
              <a:buFont typeface="Calibri"/>
              <a:buNone/>
            </a:pPr>
            <a:endParaRPr sz="600" b="0" i="0" u="none" strike="noStrike" cap="none">
              <a:solidFill>
                <a:schemeClr val="lt1"/>
              </a:solidFill>
              <a:latin typeface="Calibri"/>
              <a:ea typeface="Calibri"/>
              <a:cs typeface="Calibri"/>
              <a:sym typeface="Calibri"/>
            </a:endParaRPr>
          </a:p>
          <a:p>
            <a:pPr marL="457200" marR="0" lvl="0" indent="-101600" algn="l" rtl="0">
              <a:lnSpc>
                <a:spcPct val="115000"/>
              </a:lnSpc>
              <a:spcBef>
                <a:spcPts val="0"/>
              </a:spcBef>
              <a:spcAft>
                <a:spcPts val="0"/>
              </a:spcAft>
              <a:buClr>
                <a:schemeClr val="lt1"/>
              </a:buClr>
              <a:buSzPts val="1600"/>
              <a:buFont typeface="Calibri"/>
              <a:buNone/>
            </a:pPr>
            <a:endParaRPr sz="1400" b="0" i="0" u="none" strike="noStrike" cap="none">
              <a:solidFill>
                <a:schemeClr val="lt1"/>
              </a:solidFill>
              <a:latin typeface="Calibri"/>
              <a:ea typeface="Calibri"/>
              <a:cs typeface="Calibri"/>
              <a:sym typeface="Calibri"/>
            </a:endParaRPr>
          </a:p>
        </p:txBody>
      </p:sp>
      <p:sp>
        <p:nvSpPr>
          <p:cNvPr id="488" name="Shape 488"/>
          <p:cNvSpPr txBox="1">
            <a:spLocks noGrp="1"/>
          </p:cNvSpPr>
          <p:nvPr>
            <p:ph type="title" idx="4294967295"/>
          </p:nvPr>
        </p:nvSpPr>
        <p:spPr>
          <a:xfrm>
            <a:off x="819150" y="845600"/>
            <a:ext cx="7867800" cy="705000"/>
          </a:xfrm>
          <a:prstGeom prst="rect">
            <a:avLst/>
          </a:prstGeom>
          <a:noFill/>
          <a:ln>
            <a:noFill/>
          </a:ln>
        </p:spPr>
        <p:txBody>
          <a:bodyPr wrap="square" lIns="91425" tIns="91425" rIns="91425" bIns="91425" anchor="t" anchorCtr="0">
            <a:noAutofit/>
          </a:bodyPr>
          <a:lstStyle/>
          <a:p>
            <a:pPr marL="0" marR="0" lvl="0" indent="-190500" algn="l" rtl="0">
              <a:lnSpc>
                <a:spcPct val="100000"/>
              </a:lnSpc>
              <a:spcBef>
                <a:spcPts val="0"/>
              </a:spcBef>
              <a:spcAft>
                <a:spcPts val="0"/>
              </a:spcAft>
              <a:buClr>
                <a:schemeClr val="lt1"/>
              </a:buClr>
              <a:buSzPts val="3000"/>
              <a:buFont typeface="Nunito"/>
              <a:buNone/>
            </a:pPr>
            <a:r>
              <a:rPr lang="zh-CN" sz="2800" b="0" i="0" u="none" strike="noStrike" cap="none">
                <a:solidFill>
                  <a:schemeClr val="lt1"/>
                </a:solidFill>
                <a:latin typeface="Calibri"/>
                <a:ea typeface="Calibri"/>
                <a:cs typeface="Calibri"/>
                <a:sym typeface="Calibri"/>
              </a:rPr>
              <a:t>Controls for Availability and Reliability - Vendors</a:t>
            </a:r>
          </a:p>
        </p:txBody>
      </p:sp>
      <p:pic>
        <p:nvPicPr>
          <p:cNvPr id="489" name="Shape 489" descr="Image result for availability and reliability"/>
          <p:cNvPicPr preferRelativeResize="0"/>
          <p:nvPr/>
        </p:nvPicPr>
        <p:blipFill rotWithShape="1">
          <a:blip r:embed="rId3">
            <a:alphaModFix/>
          </a:blip>
          <a:srcRect/>
          <a:stretch/>
        </p:blipFill>
        <p:spPr>
          <a:xfrm>
            <a:off x="4495800" y="1657351"/>
            <a:ext cx="3962400" cy="24485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Shape 372"/>
          <p:cNvSpPr txBox="1">
            <a:spLocks noGrp="1"/>
          </p:cNvSpPr>
          <p:nvPr>
            <p:ph type="title"/>
          </p:nvPr>
        </p:nvSpPr>
        <p:spPr>
          <a:xfrm>
            <a:off x="630400" y="137800"/>
            <a:ext cx="4587000" cy="1148700"/>
          </a:xfrm>
          <a:prstGeom prst="rect">
            <a:avLst/>
          </a:prstGeom>
        </p:spPr>
        <p:txBody>
          <a:bodyPr wrap="square" lIns="91425" tIns="91425" rIns="91425" bIns="91425" anchor="ctr" anchorCtr="0">
            <a:noAutofit/>
          </a:bodyPr>
          <a:lstStyle/>
          <a:p>
            <a:pPr lvl="0">
              <a:spcBef>
                <a:spcPts val="0"/>
              </a:spcBef>
              <a:buNone/>
            </a:pPr>
            <a:r>
              <a:rPr lang="zh-CN"/>
              <a:t>Agenda</a:t>
            </a:r>
          </a:p>
        </p:txBody>
      </p:sp>
      <p:sp>
        <p:nvSpPr>
          <p:cNvPr id="373" name="Shape 373"/>
          <p:cNvSpPr txBox="1">
            <a:spLocks noGrp="1"/>
          </p:cNvSpPr>
          <p:nvPr>
            <p:ph type="subTitle" idx="4294967295"/>
          </p:nvPr>
        </p:nvSpPr>
        <p:spPr>
          <a:xfrm>
            <a:off x="1410425" y="1141050"/>
            <a:ext cx="4997700" cy="2988300"/>
          </a:xfrm>
          <a:prstGeom prst="rect">
            <a:avLst/>
          </a:prstGeom>
        </p:spPr>
        <p:txBody>
          <a:bodyPr wrap="square" lIns="91425" tIns="91425" rIns="91425" bIns="91425" anchor="t" anchorCtr="0">
            <a:noAutofit/>
          </a:bodyPr>
          <a:lstStyle/>
          <a:p>
            <a:pPr marL="457200" lvl="0" indent="-342900" rtl="0">
              <a:lnSpc>
                <a:spcPct val="100000"/>
              </a:lnSpc>
              <a:spcBef>
                <a:spcPts val="0"/>
              </a:spcBef>
              <a:spcAft>
                <a:spcPts val="2000"/>
              </a:spcAft>
              <a:buSzPts val="1800"/>
              <a:buChar char="●"/>
            </a:pPr>
            <a:r>
              <a:rPr lang="zh-CN" sz="1800">
                <a:latin typeface="Calibri"/>
                <a:ea typeface="Calibri"/>
                <a:cs typeface="Calibri"/>
                <a:sym typeface="Calibri"/>
              </a:rPr>
              <a:t>Introduction- Cloud Computing</a:t>
            </a:r>
          </a:p>
          <a:p>
            <a:pPr marL="457200" lvl="0" indent="-342900" rtl="0">
              <a:lnSpc>
                <a:spcPct val="100000"/>
              </a:lnSpc>
              <a:spcBef>
                <a:spcPts val="0"/>
              </a:spcBef>
              <a:spcAft>
                <a:spcPts val="2000"/>
              </a:spcAft>
              <a:buSzPts val="1800"/>
              <a:buFont typeface="Calibri"/>
              <a:buChar char="●"/>
            </a:pPr>
            <a:r>
              <a:rPr lang="zh-CN" sz="1800">
                <a:latin typeface="Calibri"/>
                <a:ea typeface="Calibri"/>
                <a:cs typeface="Calibri"/>
                <a:sym typeface="Calibri"/>
              </a:rPr>
              <a:t>History</a:t>
            </a:r>
          </a:p>
          <a:p>
            <a:pPr marL="457200" lvl="0" indent="-342900" rtl="0">
              <a:lnSpc>
                <a:spcPct val="100000"/>
              </a:lnSpc>
              <a:spcBef>
                <a:spcPts val="0"/>
              </a:spcBef>
              <a:spcAft>
                <a:spcPts val="2000"/>
              </a:spcAft>
              <a:buSzPts val="1800"/>
              <a:buFont typeface="Calibri"/>
              <a:buChar char="●"/>
            </a:pPr>
            <a:r>
              <a:rPr lang="zh-CN" sz="1800">
                <a:latin typeface="Calibri"/>
                <a:ea typeface="Calibri"/>
                <a:cs typeface="Calibri"/>
                <a:sym typeface="Calibri"/>
              </a:rPr>
              <a:t>Trending</a:t>
            </a:r>
          </a:p>
          <a:p>
            <a:pPr marL="457200" lvl="0" indent="-342900" rtl="0">
              <a:lnSpc>
                <a:spcPct val="100000"/>
              </a:lnSpc>
              <a:spcBef>
                <a:spcPts val="0"/>
              </a:spcBef>
              <a:spcAft>
                <a:spcPts val="2000"/>
              </a:spcAft>
              <a:buSzPts val="1800"/>
              <a:buFont typeface="Calibri"/>
              <a:buChar char="●"/>
            </a:pPr>
            <a:r>
              <a:rPr lang="zh-CN" sz="1800">
                <a:latin typeface="Calibri"/>
                <a:ea typeface="Calibri"/>
                <a:cs typeface="Calibri"/>
                <a:sym typeface="Calibri"/>
              </a:rPr>
              <a:t>Current &amp; Future Applications</a:t>
            </a:r>
          </a:p>
          <a:p>
            <a:pPr marL="457200" lvl="0" indent="-342900" rtl="0">
              <a:lnSpc>
                <a:spcPct val="100000"/>
              </a:lnSpc>
              <a:spcBef>
                <a:spcPts val="0"/>
              </a:spcBef>
              <a:spcAft>
                <a:spcPts val="2000"/>
              </a:spcAft>
              <a:buSzPts val="1800"/>
              <a:buFont typeface="Calibri"/>
              <a:buChar char="●"/>
            </a:pPr>
            <a:r>
              <a:rPr lang="zh-CN" sz="1800">
                <a:latin typeface="Calibri"/>
                <a:ea typeface="Calibri"/>
                <a:cs typeface="Calibri"/>
                <a:sym typeface="Calibri"/>
              </a:rPr>
              <a:t>Cloud Computing Risks </a:t>
            </a:r>
          </a:p>
          <a:p>
            <a:pPr marL="457200" lvl="0" indent="-342900" rtl="0">
              <a:lnSpc>
                <a:spcPct val="100000"/>
              </a:lnSpc>
              <a:spcBef>
                <a:spcPts val="0"/>
              </a:spcBef>
              <a:spcAft>
                <a:spcPts val="2000"/>
              </a:spcAft>
              <a:buSzPts val="1800"/>
              <a:buFont typeface="Calibri"/>
              <a:buChar char="●"/>
            </a:pPr>
            <a:r>
              <a:rPr lang="zh-CN" sz="1800">
                <a:latin typeface="Calibri"/>
                <a:ea typeface="Calibri"/>
                <a:cs typeface="Calibri"/>
                <a:sym typeface="Calibri"/>
              </a:rPr>
              <a:t>Controls</a:t>
            </a:r>
          </a:p>
          <a:p>
            <a:pPr marL="457200" lvl="0" indent="-342900" rtl="0">
              <a:lnSpc>
                <a:spcPct val="100000"/>
              </a:lnSpc>
              <a:spcBef>
                <a:spcPts val="0"/>
              </a:spcBef>
              <a:spcAft>
                <a:spcPts val="2000"/>
              </a:spcAft>
              <a:buSzPts val="1800"/>
              <a:buFont typeface="Calibri"/>
              <a:buChar char="●"/>
            </a:pPr>
            <a:r>
              <a:rPr lang="zh-CN" sz="1800">
                <a:latin typeface="Calibri"/>
                <a:ea typeface="Calibri"/>
                <a:cs typeface="Calibri"/>
                <a:sym typeface="Calibri"/>
              </a:rPr>
              <a:t>Conclusion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Shape 494"/>
          <p:cNvSpPr txBox="1">
            <a:spLocks noGrp="1"/>
          </p:cNvSpPr>
          <p:nvPr>
            <p:ph type="subTitle" idx="1"/>
          </p:nvPr>
        </p:nvSpPr>
        <p:spPr>
          <a:xfrm>
            <a:off x="762100" y="1581850"/>
            <a:ext cx="4648200" cy="2514000"/>
          </a:xfrm>
          <a:prstGeom prst="rect">
            <a:avLst/>
          </a:prstGeom>
          <a:noFill/>
          <a:ln>
            <a:noFill/>
          </a:ln>
        </p:spPr>
        <p:txBody>
          <a:bodyPr wrap="square" lIns="91425" tIns="91425" rIns="91425" bIns="91425" anchor="t" anchorCtr="0">
            <a:noAutofit/>
          </a:bodyPr>
          <a:lstStyle/>
          <a:p>
            <a:pPr marL="457200" marR="0" lvl="0" indent="-342900" algn="l" rtl="0">
              <a:lnSpc>
                <a:spcPct val="115000"/>
              </a:lnSpc>
              <a:spcBef>
                <a:spcPts val="0"/>
              </a:spcBef>
              <a:spcAft>
                <a:spcPts val="0"/>
              </a:spcAft>
              <a:buClr>
                <a:schemeClr val="lt1"/>
              </a:buClr>
              <a:buSzPts val="1800"/>
              <a:buFont typeface="Calibri"/>
              <a:buChar char="-"/>
            </a:pPr>
            <a:r>
              <a:rPr lang="zh-CN" sz="1800" b="0" i="0" u="none" strike="noStrike" cap="none">
                <a:solidFill>
                  <a:schemeClr val="dk2"/>
                </a:solidFill>
                <a:latin typeface="Calibri"/>
                <a:ea typeface="Calibri"/>
                <a:cs typeface="Calibri"/>
                <a:sym typeface="Calibri"/>
              </a:rPr>
              <a:t>Disaster Recovery and BCPs</a:t>
            </a:r>
          </a:p>
          <a:p>
            <a:pPr marL="457200" marR="0" lvl="0" indent="-342900" algn="l" rtl="0">
              <a:lnSpc>
                <a:spcPct val="115000"/>
              </a:lnSpc>
              <a:spcBef>
                <a:spcPts val="0"/>
              </a:spcBef>
              <a:spcAft>
                <a:spcPts val="0"/>
              </a:spcAft>
              <a:buClr>
                <a:schemeClr val="lt1"/>
              </a:buClr>
              <a:buSzPts val="1800"/>
              <a:buFont typeface="Calibri"/>
              <a:buNone/>
            </a:pPr>
            <a:endParaRPr sz="1800" b="0" i="0" u="none" strike="noStrike" cap="none">
              <a:solidFill>
                <a:schemeClr val="dk2"/>
              </a:solidFill>
              <a:latin typeface="Calibri"/>
              <a:ea typeface="Calibri"/>
              <a:cs typeface="Calibri"/>
              <a:sym typeface="Calibri"/>
            </a:endParaRPr>
          </a:p>
          <a:p>
            <a:pPr marL="457200" marR="0" lvl="0" indent="-342900" algn="l" rtl="0">
              <a:lnSpc>
                <a:spcPct val="115000"/>
              </a:lnSpc>
              <a:spcBef>
                <a:spcPts val="0"/>
              </a:spcBef>
              <a:spcAft>
                <a:spcPts val="0"/>
              </a:spcAft>
              <a:buClr>
                <a:schemeClr val="lt1"/>
              </a:buClr>
              <a:buSzPts val="1800"/>
              <a:buFont typeface="Calibri"/>
              <a:buChar char="-"/>
            </a:pPr>
            <a:r>
              <a:rPr lang="zh-CN" sz="1800" b="0" i="0" u="none" strike="noStrike" cap="none">
                <a:solidFill>
                  <a:schemeClr val="dk2"/>
                </a:solidFill>
                <a:latin typeface="Calibri"/>
                <a:ea typeface="Calibri"/>
                <a:cs typeface="Calibri"/>
                <a:sym typeface="Calibri"/>
              </a:rPr>
              <a:t>Understanding and Negotiating SLA</a:t>
            </a:r>
          </a:p>
          <a:p>
            <a:pPr marL="457200" marR="0" lvl="0" indent="-342900" algn="l" rtl="0">
              <a:lnSpc>
                <a:spcPct val="115000"/>
              </a:lnSpc>
              <a:spcBef>
                <a:spcPts val="0"/>
              </a:spcBef>
              <a:spcAft>
                <a:spcPts val="0"/>
              </a:spcAft>
              <a:buClr>
                <a:schemeClr val="lt1"/>
              </a:buClr>
              <a:buSzPts val="1800"/>
              <a:buFont typeface="Calibri"/>
              <a:buNone/>
            </a:pPr>
            <a:endParaRPr sz="1800" b="0" i="0" u="none" strike="noStrike" cap="none">
              <a:solidFill>
                <a:schemeClr val="dk2"/>
              </a:solidFill>
              <a:latin typeface="Calibri"/>
              <a:ea typeface="Calibri"/>
              <a:cs typeface="Calibri"/>
              <a:sym typeface="Calibri"/>
            </a:endParaRPr>
          </a:p>
          <a:p>
            <a:pPr marL="457200" marR="0" lvl="0" indent="-342900" algn="l" rtl="0">
              <a:lnSpc>
                <a:spcPct val="115000"/>
              </a:lnSpc>
              <a:spcBef>
                <a:spcPts val="0"/>
              </a:spcBef>
              <a:spcAft>
                <a:spcPts val="0"/>
              </a:spcAft>
              <a:buClr>
                <a:schemeClr val="lt1"/>
              </a:buClr>
              <a:buSzPts val="1800"/>
              <a:buFont typeface="Calibri"/>
              <a:buChar char="-"/>
            </a:pPr>
            <a:r>
              <a:rPr lang="zh-CN" sz="1800" b="0" i="0" u="none" strike="noStrike" cap="none">
                <a:solidFill>
                  <a:schemeClr val="dk2"/>
                </a:solidFill>
                <a:latin typeface="Calibri"/>
                <a:ea typeface="Calibri"/>
                <a:cs typeface="Calibri"/>
                <a:sym typeface="Calibri"/>
              </a:rPr>
              <a:t>Auditing - Monitoring</a:t>
            </a:r>
          </a:p>
          <a:p>
            <a:pPr marL="457200" marR="0" lvl="0" indent="-342900" algn="l" rtl="0">
              <a:lnSpc>
                <a:spcPct val="115000"/>
              </a:lnSpc>
              <a:spcBef>
                <a:spcPts val="0"/>
              </a:spcBef>
              <a:spcAft>
                <a:spcPts val="0"/>
              </a:spcAft>
              <a:buClr>
                <a:schemeClr val="lt1"/>
              </a:buClr>
              <a:buSzPts val="1800"/>
              <a:buFont typeface="Calibri"/>
              <a:buNone/>
            </a:pPr>
            <a:endParaRPr sz="1800" b="0" i="0" u="none" strike="noStrike" cap="none">
              <a:solidFill>
                <a:schemeClr val="lt1"/>
              </a:solidFill>
              <a:latin typeface="Calibri"/>
              <a:ea typeface="Calibri"/>
              <a:cs typeface="Calibri"/>
              <a:sym typeface="Calibri"/>
            </a:endParaRPr>
          </a:p>
          <a:p>
            <a:pPr marL="0" marR="0" lvl="0" indent="-101600" algn="l" rtl="0">
              <a:lnSpc>
                <a:spcPct val="115000"/>
              </a:lnSpc>
              <a:spcBef>
                <a:spcPts val="0"/>
              </a:spcBef>
              <a:spcAft>
                <a:spcPts val="0"/>
              </a:spcAft>
              <a:buClr>
                <a:schemeClr val="lt1"/>
              </a:buClr>
              <a:buSzPts val="1600"/>
              <a:buFont typeface="Calibri"/>
              <a:buNone/>
            </a:pPr>
            <a:endParaRPr sz="1800" b="0" i="0" u="none" strike="noStrike" cap="none">
              <a:solidFill>
                <a:schemeClr val="lt1"/>
              </a:solidFill>
              <a:latin typeface="Calibri"/>
              <a:ea typeface="Calibri"/>
              <a:cs typeface="Calibri"/>
              <a:sym typeface="Calibri"/>
            </a:endParaRPr>
          </a:p>
          <a:p>
            <a:pPr marL="457200" marR="0" lvl="0" indent="-101600" algn="l" rtl="0">
              <a:lnSpc>
                <a:spcPct val="115000"/>
              </a:lnSpc>
              <a:spcBef>
                <a:spcPts val="0"/>
              </a:spcBef>
              <a:spcAft>
                <a:spcPts val="0"/>
              </a:spcAft>
              <a:buClr>
                <a:schemeClr val="lt1"/>
              </a:buClr>
              <a:buSzPts val="1600"/>
              <a:buFont typeface="Calibri"/>
              <a:buNone/>
            </a:pPr>
            <a:endParaRPr sz="600" b="0" i="0" u="none" strike="noStrike" cap="none">
              <a:solidFill>
                <a:schemeClr val="lt1"/>
              </a:solidFill>
              <a:latin typeface="Calibri"/>
              <a:ea typeface="Calibri"/>
              <a:cs typeface="Calibri"/>
              <a:sym typeface="Calibri"/>
            </a:endParaRPr>
          </a:p>
          <a:p>
            <a:pPr marL="457200" marR="0" lvl="0" indent="-101600" algn="l" rtl="0">
              <a:lnSpc>
                <a:spcPct val="115000"/>
              </a:lnSpc>
              <a:spcBef>
                <a:spcPts val="0"/>
              </a:spcBef>
              <a:spcAft>
                <a:spcPts val="0"/>
              </a:spcAft>
              <a:buClr>
                <a:schemeClr val="lt1"/>
              </a:buClr>
              <a:buSzPts val="1600"/>
              <a:buFont typeface="Calibri"/>
              <a:buNone/>
            </a:pPr>
            <a:endParaRPr sz="1400" b="0" i="0" u="none" strike="noStrike" cap="none">
              <a:solidFill>
                <a:schemeClr val="lt1"/>
              </a:solidFill>
              <a:latin typeface="Calibri"/>
              <a:ea typeface="Calibri"/>
              <a:cs typeface="Calibri"/>
              <a:sym typeface="Calibri"/>
            </a:endParaRPr>
          </a:p>
        </p:txBody>
      </p:sp>
      <p:sp>
        <p:nvSpPr>
          <p:cNvPr id="495" name="Shape 495"/>
          <p:cNvSpPr txBox="1">
            <a:spLocks noGrp="1"/>
          </p:cNvSpPr>
          <p:nvPr>
            <p:ph type="title"/>
          </p:nvPr>
        </p:nvSpPr>
        <p:spPr>
          <a:xfrm>
            <a:off x="819150" y="845600"/>
            <a:ext cx="7867650" cy="705000"/>
          </a:xfrm>
          <a:prstGeom prst="rect">
            <a:avLst/>
          </a:prstGeom>
          <a:noFill/>
          <a:ln>
            <a:noFill/>
          </a:ln>
        </p:spPr>
        <p:txBody>
          <a:bodyPr wrap="square" lIns="91425" tIns="91425" rIns="91425" bIns="91425" anchor="t" anchorCtr="0">
            <a:noAutofit/>
          </a:bodyPr>
          <a:lstStyle/>
          <a:p>
            <a:pPr marL="0" marR="0" lvl="0" indent="-190500" algn="l" rtl="0">
              <a:lnSpc>
                <a:spcPct val="100000"/>
              </a:lnSpc>
              <a:spcBef>
                <a:spcPts val="0"/>
              </a:spcBef>
              <a:spcAft>
                <a:spcPts val="0"/>
              </a:spcAft>
              <a:buClr>
                <a:schemeClr val="lt1"/>
              </a:buClr>
              <a:buSzPts val="3000"/>
              <a:buFont typeface="Nunito"/>
              <a:buNone/>
            </a:pPr>
            <a:r>
              <a:rPr lang="zh-CN" sz="2800" b="0" i="0" u="none" strike="noStrike" cap="none">
                <a:solidFill>
                  <a:schemeClr val="lt1"/>
                </a:solidFill>
                <a:latin typeface="Calibri"/>
                <a:ea typeface="Calibri"/>
                <a:cs typeface="Calibri"/>
                <a:sym typeface="Calibri"/>
              </a:rPr>
              <a:t>Controls for Availability and Reliability - Users</a:t>
            </a:r>
          </a:p>
        </p:txBody>
      </p:sp>
      <p:pic>
        <p:nvPicPr>
          <p:cNvPr id="496" name="Shape 496"/>
          <p:cNvPicPr preferRelativeResize="0"/>
          <p:nvPr/>
        </p:nvPicPr>
        <p:blipFill rotWithShape="1">
          <a:blip r:embed="rId3">
            <a:alphaModFix/>
          </a:blip>
          <a:srcRect/>
          <a:stretch/>
        </p:blipFill>
        <p:spPr>
          <a:xfrm>
            <a:off x="5486400" y="1504950"/>
            <a:ext cx="3061358" cy="284003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Shape 501"/>
          <p:cNvSpPr txBox="1">
            <a:spLocks noGrp="1"/>
          </p:cNvSpPr>
          <p:nvPr>
            <p:ph type="subTitle" idx="1"/>
          </p:nvPr>
        </p:nvSpPr>
        <p:spPr>
          <a:xfrm>
            <a:off x="762099" y="1581850"/>
            <a:ext cx="5222700" cy="3276000"/>
          </a:xfrm>
          <a:prstGeom prst="rect">
            <a:avLst/>
          </a:prstGeom>
          <a:noFill/>
          <a:ln>
            <a:noFill/>
          </a:ln>
        </p:spPr>
        <p:txBody>
          <a:bodyPr wrap="square" lIns="91425" tIns="91425" rIns="91425" bIns="91425" anchor="t" anchorCtr="0">
            <a:noAutofit/>
          </a:bodyPr>
          <a:lstStyle/>
          <a:p>
            <a:pPr marL="457200" marR="0" lvl="0" indent="-342900" algn="l" rtl="0">
              <a:lnSpc>
                <a:spcPct val="115000"/>
              </a:lnSpc>
              <a:spcBef>
                <a:spcPts val="0"/>
              </a:spcBef>
              <a:spcAft>
                <a:spcPts val="0"/>
              </a:spcAft>
              <a:buClr>
                <a:schemeClr val="lt1"/>
              </a:buClr>
              <a:buSzPts val="1800"/>
              <a:buFont typeface="Calibri"/>
              <a:buChar char="-"/>
            </a:pPr>
            <a:r>
              <a:rPr lang="zh-CN" sz="1600" b="0" i="0" u="none" strike="noStrike" cap="none">
                <a:solidFill>
                  <a:schemeClr val="dk2"/>
                </a:solidFill>
                <a:latin typeface="Calibri"/>
                <a:ea typeface="Calibri"/>
                <a:cs typeface="Calibri"/>
                <a:sym typeface="Calibri"/>
              </a:rPr>
              <a:t>Create current inventory of all legal and regulatory compliance obligations involving an organization’s data or infrastructure. </a:t>
            </a:r>
          </a:p>
          <a:p>
            <a:pPr marL="457200" marR="0" lvl="0" indent="-342900" algn="l" rtl="0">
              <a:lnSpc>
                <a:spcPct val="115000"/>
              </a:lnSpc>
              <a:spcBef>
                <a:spcPts val="0"/>
              </a:spcBef>
              <a:spcAft>
                <a:spcPts val="0"/>
              </a:spcAft>
              <a:buClr>
                <a:schemeClr val="lt1"/>
              </a:buClr>
              <a:buSzPts val="1800"/>
              <a:buFont typeface="Calibri"/>
              <a:buNone/>
            </a:pPr>
            <a:endParaRPr sz="1600" b="0" i="0" u="none" strike="noStrike" cap="none">
              <a:solidFill>
                <a:schemeClr val="dk2"/>
              </a:solidFill>
              <a:latin typeface="Calibri"/>
              <a:ea typeface="Calibri"/>
              <a:cs typeface="Calibri"/>
              <a:sym typeface="Calibri"/>
            </a:endParaRPr>
          </a:p>
          <a:p>
            <a:pPr marL="457200" marR="0" lvl="0" indent="-342900" algn="l" rtl="0">
              <a:lnSpc>
                <a:spcPct val="115000"/>
              </a:lnSpc>
              <a:spcBef>
                <a:spcPts val="0"/>
              </a:spcBef>
              <a:spcAft>
                <a:spcPts val="0"/>
              </a:spcAft>
              <a:buClr>
                <a:schemeClr val="lt1"/>
              </a:buClr>
              <a:buSzPts val="1800"/>
              <a:buFont typeface="Calibri"/>
              <a:buChar char="-"/>
            </a:pPr>
            <a:r>
              <a:rPr lang="zh-CN" sz="1600" b="0" i="0" u="none" strike="noStrike" cap="none">
                <a:solidFill>
                  <a:schemeClr val="dk2"/>
                </a:solidFill>
                <a:latin typeface="Calibri"/>
                <a:ea typeface="Calibri"/>
                <a:cs typeface="Calibri"/>
                <a:sym typeface="Calibri"/>
              </a:rPr>
              <a:t>Identify the federal laws and mandatory standards that pertain to securing that sector’s privately owned information technology systems and data</a:t>
            </a:r>
          </a:p>
          <a:p>
            <a:pPr marL="457200" marR="0" lvl="0" indent="-342900" algn="l" rtl="0">
              <a:lnSpc>
                <a:spcPct val="115000"/>
              </a:lnSpc>
              <a:spcBef>
                <a:spcPts val="0"/>
              </a:spcBef>
              <a:spcAft>
                <a:spcPts val="0"/>
              </a:spcAft>
              <a:buClr>
                <a:schemeClr val="lt1"/>
              </a:buClr>
              <a:buSzPts val="1800"/>
              <a:buFont typeface="Calibri"/>
              <a:buNone/>
            </a:pPr>
            <a:endParaRPr sz="1600" b="0" i="0" u="none" strike="noStrike" cap="none">
              <a:solidFill>
                <a:schemeClr val="dk2"/>
              </a:solidFill>
              <a:latin typeface="Calibri"/>
              <a:ea typeface="Calibri"/>
              <a:cs typeface="Calibri"/>
              <a:sym typeface="Calibri"/>
            </a:endParaRPr>
          </a:p>
          <a:p>
            <a:pPr marL="457200" marR="0" lvl="0" indent="-342900" algn="l" rtl="0">
              <a:lnSpc>
                <a:spcPct val="115000"/>
              </a:lnSpc>
              <a:spcBef>
                <a:spcPts val="0"/>
              </a:spcBef>
              <a:spcAft>
                <a:spcPts val="0"/>
              </a:spcAft>
              <a:buClr>
                <a:schemeClr val="lt1"/>
              </a:buClr>
              <a:buSzPts val="1800"/>
              <a:buFont typeface="Calibri"/>
              <a:buChar char="-"/>
            </a:pPr>
            <a:r>
              <a:rPr lang="zh-CN" sz="1600" b="0" i="0" u="none" strike="noStrike" cap="none">
                <a:solidFill>
                  <a:schemeClr val="dk2"/>
                </a:solidFill>
                <a:latin typeface="Calibri"/>
                <a:ea typeface="Calibri"/>
                <a:cs typeface="Calibri"/>
                <a:sym typeface="Calibri"/>
              </a:rPr>
              <a:t>Identify enforcement mechanisms for each of the above laws, regulations, and mandatory standards</a:t>
            </a:r>
          </a:p>
          <a:p>
            <a:pPr marL="457200" marR="0" lvl="0" indent="-342900" algn="l" rtl="0">
              <a:lnSpc>
                <a:spcPct val="115000"/>
              </a:lnSpc>
              <a:spcBef>
                <a:spcPts val="0"/>
              </a:spcBef>
              <a:spcAft>
                <a:spcPts val="0"/>
              </a:spcAft>
              <a:buClr>
                <a:schemeClr val="lt1"/>
              </a:buClr>
              <a:buSzPts val="1800"/>
              <a:buFont typeface="Calibri"/>
              <a:buNone/>
            </a:pPr>
            <a:endParaRPr sz="1800" b="0" i="0" u="none" strike="noStrike" cap="none">
              <a:solidFill>
                <a:schemeClr val="dk2"/>
              </a:solidFill>
              <a:latin typeface="Calibri"/>
              <a:ea typeface="Calibri"/>
              <a:cs typeface="Calibri"/>
              <a:sym typeface="Calibri"/>
            </a:endParaRPr>
          </a:p>
          <a:p>
            <a:pPr marL="457200" marR="0" lvl="0" indent="-101600" algn="l" rtl="0">
              <a:lnSpc>
                <a:spcPct val="115000"/>
              </a:lnSpc>
              <a:spcBef>
                <a:spcPts val="0"/>
              </a:spcBef>
              <a:spcAft>
                <a:spcPts val="0"/>
              </a:spcAft>
              <a:buClr>
                <a:schemeClr val="lt1"/>
              </a:buClr>
              <a:buSzPts val="1600"/>
              <a:buFont typeface="Calibri"/>
              <a:buNone/>
            </a:pPr>
            <a:endParaRPr sz="1400" b="0" i="0" u="none" strike="noStrike" cap="none">
              <a:solidFill>
                <a:schemeClr val="lt1"/>
              </a:solidFill>
              <a:latin typeface="Calibri"/>
              <a:ea typeface="Calibri"/>
              <a:cs typeface="Calibri"/>
              <a:sym typeface="Calibri"/>
            </a:endParaRPr>
          </a:p>
        </p:txBody>
      </p:sp>
      <p:sp>
        <p:nvSpPr>
          <p:cNvPr id="502" name="Shape 502"/>
          <p:cNvSpPr txBox="1">
            <a:spLocks noGrp="1"/>
          </p:cNvSpPr>
          <p:nvPr>
            <p:ph type="title"/>
          </p:nvPr>
        </p:nvSpPr>
        <p:spPr>
          <a:xfrm>
            <a:off x="819150" y="845600"/>
            <a:ext cx="7867650" cy="705000"/>
          </a:xfrm>
          <a:prstGeom prst="rect">
            <a:avLst/>
          </a:prstGeom>
          <a:noFill/>
          <a:ln>
            <a:noFill/>
          </a:ln>
        </p:spPr>
        <p:txBody>
          <a:bodyPr wrap="square" lIns="91425" tIns="91425" rIns="91425" bIns="91425" anchor="t" anchorCtr="0">
            <a:noAutofit/>
          </a:bodyPr>
          <a:lstStyle/>
          <a:p>
            <a:pPr marL="0" marR="0" lvl="0" indent="-190500" algn="l" rtl="0">
              <a:lnSpc>
                <a:spcPct val="100000"/>
              </a:lnSpc>
              <a:spcBef>
                <a:spcPts val="0"/>
              </a:spcBef>
              <a:spcAft>
                <a:spcPts val="0"/>
              </a:spcAft>
              <a:buClr>
                <a:schemeClr val="lt1"/>
              </a:buClr>
              <a:buSzPts val="3000"/>
              <a:buFont typeface="Nunito"/>
              <a:buNone/>
            </a:pPr>
            <a:r>
              <a:rPr lang="zh-CN" sz="2800" b="0" i="0" u="none" strike="noStrike" cap="none">
                <a:solidFill>
                  <a:schemeClr val="lt1"/>
                </a:solidFill>
                <a:latin typeface="Calibri"/>
                <a:ea typeface="Calibri"/>
                <a:cs typeface="Calibri"/>
                <a:sym typeface="Calibri"/>
              </a:rPr>
              <a:t>Controls for Legal and Regulatory Issues</a:t>
            </a:r>
          </a:p>
        </p:txBody>
      </p:sp>
      <p:pic>
        <p:nvPicPr>
          <p:cNvPr id="503" name="Shape 503"/>
          <p:cNvPicPr preferRelativeResize="0"/>
          <p:nvPr/>
        </p:nvPicPr>
        <p:blipFill rotWithShape="1">
          <a:blip r:embed="rId3">
            <a:alphaModFix/>
          </a:blip>
          <a:srcRect/>
          <a:stretch/>
        </p:blipFill>
        <p:spPr>
          <a:xfrm>
            <a:off x="5984775" y="1599591"/>
            <a:ext cx="2930625" cy="272475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Shape 508"/>
          <p:cNvSpPr txBox="1">
            <a:spLocks noGrp="1"/>
          </p:cNvSpPr>
          <p:nvPr>
            <p:ph type="subTitle" idx="1"/>
          </p:nvPr>
        </p:nvSpPr>
        <p:spPr>
          <a:xfrm>
            <a:off x="762099" y="1581850"/>
            <a:ext cx="8001000" cy="3276000"/>
          </a:xfrm>
          <a:prstGeom prst="rect">
            <a:avLst/>
          </a:prstGeom>
          <a:noFill/>
          <a:ln>
            <a:noFill/>
          </a:ln>
        </p:spPr>
        <p:txBody>
          <a:bodyPr wrap="square" lIns="91425" tIns="91425" rIns="91425" bIns="91425" anchor="t" anchorCtr="0">
            <a:noAutofit/>
          </a:bodyPr>
          <a:lstStyle/>
          <a:p>
            <a:pPr marL="457200" marR="0" lvl="0" indent="-342900" algn="l" rtl="0">
              <a:lnSpc>
                <a:spcPct val="115000"/>
              </a:lnSpc>
              <a:spcBef>
                <a:spcPts val="0"/>
              </a:spcBef>
              <a:spcAft>
                <a:spcPts val="0"/>
              </a:spcAft>
              <a:buClr>
                <a:schemeClr val="lt1"/>
              </a:buClr>
              <a:buSzPts val="1800"/>
              <a:buFont typeface="Calibri"/>
              <a:buChar char="-"/>
            </a:pPr>
            <a:r>
              <a:rPr lang="zh-CN" sz="1600" b="0" i="0" u="none" strike="noStrike" cap="none">
                <a:solidFill>
                  <a:schemeClr val="dk2"/>
                </a:solidFill>
                <a:latin typeface="Calibri"/>
                <a:ea typeface="Calibri"/>
                <a:cs typeface="Calibri"/>
                <a:sym typeface="Calibri"/>
              </a:rPr>
              <a:t>What are the characteristics of the information that will be stored on the cloud? </a:t>
            </a:r>
          </a:p>
          <a:p>
            <a:pPr marL="914400" marR="0" lvl="1" indent="-330200" algn="l" rtl="0">
              <a:lnSpc>
                <a:spcPct val="115000"/>
              </a:lnSpc>
              <a:spcBef>
                <a:spcPts val="0"/>
              </a:spcBef>
              <a:spcAft>
                <a:spcPts val="0"/>
              </a:spcAft>
              <a:buClr>
                <a:schemeClr val="lt1"/>
              </a:buClr>
              <a:buSzPts val="1600"/>
              <a:buFont typeface="Calibri"/>
              <a:buChar char="-"/>
            </a:pPr>
            <a:r>
              <a:rPr lang="zh-CN" sz="1500" b="0" i="0" u="none" strike="noStrike" cap="none">
                <a:solidFill>
                  <a:schemeClr val="dk2"/>
                </a:solidFill>
                <a:latin typeface="Calibri"/>
                <a:ea typeface="Calibri"/>
                <a:cs typeface="Calibri"/>
                <a:sym typeface="Calibri"/>
              </a:rPr>
              <a:t>How sensitive is the information/what is the risk profile?</a:t>
            </a:r>
          </a:p>
          <a:p>
            <a:pPr marL="1371600" marR="0" lvl="2" indent="-317500" algn="l" rtl="0">
              <a:lnSpc>
                <a:spcPct val="115000"/>
              </a:lnSpc>
              <a:spcBef>
                <a:spcPts val="0"/>
              </a:spcBef>
              <a:spcAft>
                <a:spcPts val="0"/>
              </a:spcAft>
              <a:buClr>
                <a:schemeClr val="lt1"/>
              </a:buClr>
              <a:buSzPts val="1400"/>
              <a:buFont typeface="Calibri"/>
              <a:buChar char="-"/>
            </a:pPr>
            <a:r>
              <a:rPr lang="zh-CN" sz="1400" b="0" i="0" u="none" strike="noStrike" cap="none">
                <a:solidFill>
                  <a:schemeClr val="dk2"/>
                </a:solidFill>
                <a:latin typeface="Calibri"/>
                <a:ea typeface="Calibri"/>
                <a:cs typeface="Calibri"/>
                <a:sym typeface="Calibri"/>
              </a:rPr>
              <a:t>Consider what laws and regulations of general applicability apply to the information</a:t>
            </a:r>
          </a:p>
          <a:p>
            <a:pPr marL="1371600" marR="0" lvl="2" indent="-317500" algn="l" rtl="0">
              <a:lnSpc>
                <a:spcPct val="115000"/>
              </a:lnSpc>
              <a:spcBef>
                <a:spcPts val="0"/>
              </a:spcBef>
              <a:spcAft>
                <a:spcPts val="0"/>
              </a:spcAft>
              <a:buClr>
                <a:schemeClr val="lt1"/>
              </a:buClr>
              <a:buSzPts val="1400"/>
              <a:buFont typeface="Calibri"/>
              <a:buChar char="-"/>
            </a:pPr>
            <a:r>
              <a:rPr lang="zh-CN" sz="1400" b="0" i="0" u="none" strike="noStrike" cap="none">
                <a:solidFill>
                  <a:schemeClr val="dk2"/>
                </a:solidFill>
                <a:latin typeface="Calibri"/>
                <a:ea typeface="Calibri"/>
                <a:cs typeface="Calibri"/>
                <a:sym typeface="Calibri"/>
              </a:rPr>
              <a:t>Is the data subject to sector-specific regulations (e.g., health and medical personal information (HIPAA); non-public personal financial information (Gramm Bliley Act)</a:t>
            </a:r>
          </a:p>
          <a:p>
            <a:pPr marL="457200" marR="0" lvl="0" indent="-342900" algn="l" rtl="0">
              <a:lnSpc>
                <a:spcPct val="115000"/>
              </a:lnSpc>
              <a:spcBef>
                <a:spcPts val="0"/>
              </a:spcBef>
              <a:spcAft>
                <a:spcPts val="0"/>
              </a:spcAft>
              <a:buClr>
                <a:schemeClr val="lt1"/>
              </a:buClr>
              <a:buSzPts val="1800"/>
              <a:buFont typeface="Calibri"/>
              <a:buNone/>
            </a:pPr>
            <a:endParaRPr sz="1600" b="0" i="0" u="none" strike="noStrike" cap="none">
              <a:solidFill>
                <a:schemeClr val="dk2"/>
              </a:solidFill>
              <a:latin typeface="Calibri"/>
              <a:ea typeface="Calibri"/>
              <a:cs typeface="Calibri"/>
              <a:sym typeface="Calibri"/>
            </a:endParaRPr>
          </a:p>
          <a:p>
            <a:pPr marL="457200" marR="0" lvl="0" indent="-342900" algn="l" rtl="0">
              <a:lnSpc>
                <a:spcPct val="115000"/>
              </a:lnSpc>
              <a:spcBef>
                <a:spcPts val="0"/>
              </a:spcBef>
              <a:spcAft>
                <a:spcPts val="0"/>
              </a:spcAft>
              <a:buClr>
                <a:schemeClr val="lt1"/>
              </a:buClr>
              <a:buSzPts val="1800"/>
              <a:buFont typeface="Calibri"/>
              <a:buChar char="-"/>
            </a:pPr>
            <a:r>
              <a:rPr lang="zh-CN" sz="1600" b="0" i="0" u="none" strike="noStrike" cap="none">
                <a:solidFill>
                  <a:schemeClr val="dk2"/>
                </a:solidFill>
                <a:latin typeface="Calibri"/>
                <a:ea typeface="Calibri"/>
                <a:cs typeface="Calibri"/>
                <a:sym typeface="Calibri"/>
              </a:rPr>
              <a:t>Is it imperative that the cloud provider keep the information confidential? </a:t>
            </a:r>
          </a:p>
          <a:p>
            <a:pPr marL="457200" marR="0" lvl="0" indent="-342900" algn="l" rtl="0">
              <a:lnSpc>
                <a:spcPct val="115000"/>
              </a:lnSpc>
              <a:spcBef>
                <a:spcPts val="0"/>
              </a:spcBef>
              <a:spcAft>
                <a:spcPts val="0"/>
              </a:spcAft>
              <a:buClr>
                <a:schemeClr val="lt1"/>
              </a:buClr>
              <a:buSzPts val="1800"/>
              <a:buFont typeface="Calibri"/>
              <a:buNone/>
            </a:pPr>
            <a:endParaRPr sz="1600" b="0" i="0" u="none" strike="noStrike" cap="none">
              <a:solidFill>
                <a:schemeClr val="dk2"/>
              </a:solidFill>
              <a:latin typeface="Calibri"/>
              <a:ea typeface="Calibri"/>
              <a:cs typeface="Calibri"/>
              <a:sym typeface="Calibri"/>
            </a:endParaRPr>
          </a:p>
          <a:p>
            <a:pPr marL="457200" marR="0" lvl="0" indent="-342900" algn="l" rtl="0">
              <a:lnSpc>
                <a:spcPct val="115000"/>
              </a:lnSpc>
              <a:spcBef>
                <a:spcPts val="0"/>
              </a:spcBef>
              <a:spcAft>
                <a:spcPts val="0"/>
              </a:spcAft>
              <a:buClr>
                <a:schemeClr val="lt1"/>
              </a:buClr>
              <a:buSzPts val="1800"/>
              <a:buFont typeface="Calibri"/>
              <a:buChar char="-"/>
            </a:pPr>
            <a:r>
              <a:rPr lang="zh-CN" sz="1600" b="0" i="0" u="none" strike="noStrike" cap="none">
                <a:solidFill>
                  <a:schemeClr val="dk2"/>
                </a:solidFill>
                <a:latin typeface="Calibri"/>
                <a:ea typeface="Calibri"/>
                <a:cs typeface="Calibri"/>
                <a:sym typeface="Calibri"/>
              </a:rPr>
              <a:t>Would it be permissible for the cloud provider to aggregate data and use such data for its own purposes or to sell reports to others? </a:t>
            </a:r>
          </a:p>
          <a:p>
            <a:pPr marL="457200" marR="0" lvl="0" indent="-342900" algn="l" rtl="0">
              <a:lnSpc>
                <a:spcPct val="115000"/>
              </a:lnSpc>
              <a:spcBef>
                <a:spcPts val="0"/>
              </a:spcBef>
              <a:spcAft>
                <a:spcPts val="0"/>
              </a:spcAft>
              <a:buClr>
                <a:schemeClr val="lt1"/>
              </a:buClr>
              <a:buSzPts val="1800"/>
              <a:buFont typeface="Calibri"/>
              <a:buNone/>
            </a:pPr>
            <a:endParaRPr sz="1800" b="0" i="0" u="none" strike="noStrike" cap="none">
              <a:solidFill>
                <a:schemeClr val="dk2"/>
              </a:solidFill>
              <a:latin typeface="Calibri"/>
              <a:ea typeface="Calibri"/>
              <a:cs typeface="Calibri"/>
              <a:sym typeface="Calibri"/>
            </a:endParaRPr>
          </a:p>
          <a:p>
            <a:pPr marL="457200" marR="0" lvl="0" indent="-101600" algn="l" rtl="0">
              <a:lnSpc>
                <a:spcPct val="115000"/>
              </a:lnSpc>
              <a:spcBef>
                <a:spcPts val="0"/>
              </a:spcBef>
              <a:spcAft>
                <a:spcPts val="0"/>
              </a:spcAft>
              <a:buClr>
                <a:schemeClr val="lt1"/>
              </a:buClr>
              <a:buSzPts val="1600"/>
              <a:buFont typeface="Calibri"/>
              <a:buNone/>
            </a:pPr>
            <a:endParaRPr sz="1400" b="0" i="0" u="none" strike="noStrike" cap="none">
              <a:solidFill>
                <a:schemeClr val="lt1"/>
              </a:solidFill>
              <a:latin typeface="Calibri"/>
              <a:ea typeface="Calibri"/>
              <a:cs typeface="Calibri"/>
              <a:sym typeface="Calibri"/>
            </a:endParaRPr>
          </a:p>
        </p:txBody>
      </p:sp>
      <p:sp>
        <p:nvSpPr>
          <p:cNvPr id="509" name="Shape 509"/>
          <p:cNvSpPr txBox="1">
            <a:spLocks noGrp="1"/>
          </p:cNvSpPr>
          <p:nvPr>
            <p:ph type="title"/>
          </p:nvPr>
        </p:nvSpPr>
        <p:spPr>
          <a:xfrm>
            <a:off x="819150" y="845600"/>
            <a:ext cx="7867650" cy="705000"/>
          </a:xfrm>
          <a:prstGeom prst="rect">
            <a:avLst/>
          </a:prstGeom>
          <a:noFill/>
          <a:ln>
            <a:noFill/>
          </a:ln>
        </p:spPr>
        <p:txBody>
          <a:bodyPr wrap="square" lIns="91425" tIns="91425" rIns="91425" bIns="91425" anchor="t" anchorCtr="0">
            <a:noAutofit/>
          </a:bodyPr>
          <a:lstStyle/>
          <a:p>
            <a:pPr marL="0" marR="0" lvl="0" indent="-190500" algn="l" rtl="0">
              <a:lnSpc>
                <a:spcPct val="100000"/>
              </a:lnSpc>
              <a:spcBef>
                <a:spcPts val="0"/>
              </a:spcBef>
              <a:spcAft>
                <a:spcPts val="0"/>
              </a:spcAft>
              <a:buClr>
                <a:schemeClr val="lt1"/>
              </a:buClr>
              <a:buSzPts val="3000"/>
              <a:buFont typeface="Nunito"/>
              <a:buNone/>
            </a:pPr>
            <a:r>
              <a:rPr lang="zh-CN" sz="2800" b="0" i="0" u="none" strike="noStrike" cap="none">
                <a:solidFill>
                  <a:schemeClr val="lt1"/>
                </a:solidFill>
                <a:latin typeface="Calibri"/>
                <a:ea typeface="Calibri"/>
                <a:cs typeface="Calibri"/>
                <a:sym typeface="Calibri"/>
              </a:rPr>
              <a:t>Controls for Legal and Regulatory Issues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Shape 514"/>
          <p:cNvSpPr txBox="1">
            <a:spLocks noGrp="1"/>
          </p:cNvSpPr>
          <p:nvPr>
            <p:ph type="subTitle" idx="1"/>
          </p:nvPr>
        </p:nvSpPr>
        <p:spPr>
          <a:xfrm>
            <a:off x="762099" y="1581850"/>
            <a:ext cx="8001000" cy="3276000"/>
          </a:xfrm>
          <a:prstGeom prst="rect">
            <a:avLst/>
          </a:prstGeom>
          <a:noFill/>
          <a:ln>
            <a:noFill/>
          </a:ln>
        </p:spPr>
        <p:txBody>
          <a:bodyPr wrap="square" lIns="91425" tIns="91425" rIns="91425" bIns="91425" anchor="t" anchorCtr="0">
            <a:noAutofit/>
          </a:bodyPr>
          <a:lstStyle/>
          <a:p>
            <a:pPr marL="457200" marR="0" lvl="0" indent="-342900" algn="l" rtl="0">
              <a:lnSpc>
                <a:spcPct val="115000"/>
              </a:lnSpc>
              <a:spcBef>
                <a:spcPts val="0"/>
              </a:spcBef>
              <a:spcAft>
                <a:spcPts val="0"/>
              </a:spcAft>
              <a:buClr>
                <a:schemeClr val="lt1"/>
              </a:buClr>
              <a:buSzPts val="1800"/>
              <a:buFont typeface="Calibri"/>
              <a:buChar char="-"/>
            </a:pPr>
            <a:r>
              <a:rPr lang="zh-CN" sz="1600" b="0" i="0" u="none" strike="noStrike" cap="none">
                <a:solidFill>
                  <a:schemeClr val="dk2"/>
                </a:solidFill>
                <a:latin typeface="Calibri"/>
                <a:ea typeface="Calibri"/>
                <a:cs typeface="Calibri"/>
                <a:sym typeface="Calibri"/>
              </a:rPr>
              <a:t>Does the cloud provider’s product and contract adequately address the issues identified during due diligence review? </a:t>
            </a:r>
          </a:p>
          <a:p>
            <a:pPr marL="914400" marR="0" lvl="1" indent="-330200" algn="l" rtl="0">
              <a:lnSpc>
                <a:spcPct val="115000"/>
              </a:lnSpc>
              <a:spcBef>
                <a:spcPts val="0"/>
              </a:spcBef>
              <a:spcAft>
                <a:spcPts val="0"/>
              </a:spcAft>
              <a:buClr>
                <a:schemeClr val="lt1"/>
              </a:buClr>
              <a:buSzPts val="1600"/>
              <a:buFont typeface="Calibri"/>
              <a:buChar char="-"/>
            </a:pPr>
            <a:r>
              <a:rPr lang="zh-CN" sz="1500" b="0" i="0" u="none" strike="noStrike" cap="none">
                <a:solidFill>
                  <a:schemeClr val="dk2"/>
                </a:solidFill>
                <a:latin typeface="Calibri"/>
                <a:ea typeface="Calibri"/>
                <a:cs typeface="Calibri"/>
                <a:sym typeface="Calibri"/>
              </a:rPr>
              <a:t>How, and by whom, will the provider handle, control, and process your organization’s information? </a:t>
            </a:r>
          </a:p>
          <a:p>
            <a:pPr marL="1371600" marR="0" lvl="2" indent="-317500" algn="l" rtl="0">
              <a:lnSpc>
                <a:spcPct val="115000"/>
              </a:lnSpc>
              <a:spcBef>
                <a:spcPts val="0"/>
              </a:spcBef>
              <a:spcAft>
                <a:spcPts val="0"/>
              </a:spcAft>
              <a:buClr>
                <a:schemeClr val="lt1"/>
              </a:buClr>
              <a:buSzPts val="1400"/>
              <a:buFont typeface="Calibri"/>
              <a:buChar char="-"/>
            </a:pPr>
            <a:r>
              <a:rPr lang="zh-CN" sz="1400" b="0" i="0" u="none" strike="noStrike" cap="none">
                <a:solidFill>
                  <a:schemeClr val="dk2"/>
                </a:solidFill>
                <a:latin typeface="Calibri"/>
                <a:ea typeface="Calibri"/>
                <a:cs typeface="Calibri"/>
                <a:sym typeface="Calibri"/>
              </a:rPr>
              <a:t>Where information is stored implicates what data protection legal regime may apply. Is data stored in the EU? Asia-Pacific Economic </a:t>
            </a:r>
            <a:r>
              <a:rPr lang="zh-CN" sz="1400">
                <a:solidFill>
                  <a:schemeClr val="dk2"/>
                </a:solidFill>
              </a:rPr>
              <a:t>Cooperation</a:t>
            </a:r>
            <a:r>
              <a:rPr lang="zh-CN" sz="1400" b="0" i="0" u="none" strike="noStrike" cap="none">
                <a:solidFill>
                  <a:schemeClr val="dk2"/>
                </a:solidFill>
                <a:latin typeface="Calibri"/>
                <a:ea typeface="Calibri"/>
                <a:cs typeface="Calibri"/>
                <a:sym typeface="Calibri"/>
              </a:rPr>
              <a:t> countries? Canada? U.S. (state and federal laws potentially apply)?</a:t>
            </a:r>
          </a:p>
          <a:p>
            <a:pPr marL="1054100" marR="0" lvl="2" indent="-88900" algn="l" rtl="0">
              <a:lnSpc>
                <a:spcPct val="115000"/>
              </a:lnSpc>
              <a:spcBef>
                <a:spcPts val="0"/>
              </a:spcBef>
              <a:spcAft>
                <a:spcPts val="0"/>
              </a:spcAft>
              <a:buClr>
                <a:schemeClr val="lt1"/>
              </a:buClr>
              <a:buSzPts val="1400"/>
              <a:buFont typeface="Calibri"/>
              <a:buNone/>
            </a:pPr>
            <a:endParaRPr sz="1600" b="0" i="0" u="none" strike="noStrike" cap="none">
              <a:solidFill>
                <a:schemeClr val="dk2"/>
              </a:solidFill>
              <a:latin typeface="Calibri"/>
              <a:ea typeface="Calibri"/>
              <a:cs typeface="Calibri"/>
              <a:sym typeface="Calibri"/>
            </a:endParaRPr>
          </a:p>
          <a:p>
            <a:pPr marL="114300" marR="0" lvl="0" indent="-114300" algn="l" rtl="0">
              <a:lnSpc>
                <a:spcPct val="115000"/>
              </a:lnSpc>
              <a:spcBef>
                <a:spcPts val="0"/>
              </a:spcBef>
              <a:spcAft>
                <a:spcPts val="0"/>
              </a:spcAft>
              <a:buClr>
                <a:schemeClr val="lt1"/>
              </a:buClr>
              <a:buSzPts val="1800"/>
              <a:buFont typeface="Calibri"/>
              <a:buNone/>
            </a:pPr>
            <a:endParaRPr sz="1800" b="0" i="0" u="none" strike="noStrike" cap="none">
              <a:solidFill>
                <a:schemeClr val="dk2"/>
              </a:solidFill>
              <a:latin typeface="Calibri"/>
              <a:ea typeface="Calibri"/>
              <a:cs typeface="Calibri"/>
              <a:sym typeface="Calibri"/>
            </a:endParaRPr>
          </a:p>
          <a:p>
            <a:pPr marL="457200" marR="0" lvl="0" indent="-101600" algn="l" rtl="0">
              <a:lnSpc>
                <a:spcPct val="115000"/>
              </a:lnSpc>
              <a:spcBef>
                <a:spcPts val="0"/>
              </a:spcBef>
              <a:spcAft>
                <a:spcPts val="0"/>
              </a:spcAft>
              <a:buClr>
                <a:schemeClr val="lt1"/>
              </a:buClr>
              <a:buSzPts val="1600"/>
              <a:buFont typeface="Calibri"/>
              <a:buNone/>
            </a:pPr>
            <a:endParaRPr sz="1400" b="0" i="0" u="none" strike="noStrike" cap="none">
              <a:solidFill>
                <a:schemeClr val="lt1"/>
              </a:solidFill>
              <a:latin typeface="Calibri"/>
              <a:ea typeface="Calibri"/>
              <a:cs typeface="Calibri"/>
              <a:sym typeface="Calibri"/>
            </a:endParaRPr>
          </a:p>
        </p:txBody>
      </p:sp>
      <p:sp>
        <p:nvSpPr>
          <p:cNvPr id="515" name="Shape 515"/>
          <p:cNvSpPr txBox="1">
            <a:spLocks noGrp="1"/>
          </p:cNvSpPr>
          <p:nvPr>
            <p:ph type="title"/>
          </p:nvPr>
        </p:nvSpPr>
        <p:spPr>
          <a:xfrm>
            <a:off x="819150" y="845600"/>
            <a:ext cx="7867650" cy="705000"/>
          </a:xfrm>
          <a:prstGeom prst="rect">
            <a:avLst/>
          </a:prstGeom>
          <a:noFill/>
          <a:ln>
            <a:noFill/>
          </a:ln>
        </p:spPr>
        <p:txBody>
          <a:bodyPr wrap="square" lIns="91425" tIns="91425" rIns="91425" bIns="91425" anchor="t" anchorCtr="0">
            <a:noAutofit/>
          </a:bodyPr>
          <a:lstStyle/>
          <a:p>
            <a:pPr marL="0" marR="0" lvl="0" indent="-190500" algn="l" rtl="0">
              <a:lnSpc>
                <a:spcPct val="100000"/>
              </a:lnSpc>
              <a:spcBef>
                <a:spcPts val="0"/>
              </a:spcBef>
              <a:spcAft>
                <a:spcPts val="0"/>
              </a:spcAft>
              <a:buClr>
                <a:schemeClr val="lt1"/>
              </a:buClr>
              <a:buSzPts val="3000"/>
              <a:buFont typeface="Nunito"/>
              <a:buNone/>
            </a:pPr>
            <a:r>
              <a:rPr lang="zh-CN" sz="2800" b="0" i="0" u="none" strike="noStrike" cap="none">
                <a:solidFill>
                  <a:schemeClr val="lt1"/>
                </a:solidFill>
                <a:latin typeface="Calibri"/>
                <a:ea typeface="Calibri"/>
                <a:cs typeface="Calibri"/>
                <a:sym typeface="Calibri"/>
              </a:rPr>
              <a:t>Controls for Legal and Regulatory Issues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Shape 520"/>
          <p:cNvSpPr txBox="1">
            <a:spLocks noGrp="1"/>
          </p:cNvSpPr>
          <p:nvPr>
            <p:ph type="subTitle" idx="1"/>
          </p:nvPr>
        </p:nvSpPr>
        <p:spPr>
          <a:xfrm>
            <a:off x="762099" y="1581850"/>
            <a:ext cx="8001000" cy="3276000"/>
          </a:xfrm>
          <a:prstGeom prst="rect">
            <a:avLst/>
          </a:prstGeom>
          <a:noFill/>
          <a:ln>
            <a:noFill/>
          </a:ln>
        </p:spPr>
        <p:txBody>
          <a:bodyPr wrap="square" lIns="91425" tIns="91425" rIns="91425" bIns="91425" anchor="t" anchorCtr="0">
            <a:noAutofit/>
          </a:bodyPr>
          <a:lstStyle/>
          <a:p>
            <a:pPr marL="457200" marR="0" lvl="0" indent="-342900" algn="l" rtl="0">
              <a:lnSpc>
                <a:spcPct val="115000"/>
              </a:lnSpc>
              <a:spcBef>
                <a:spcPts val="0"/>
              </a:spcBef>
              <a:spcAft>
                <a:spcPts val="0"/>
              </a:spcAft>
              <a:buClr>
                <a:schemeClr val="lt1"/>
              </a:buClr>
              <a:buSzPts val="1800"/>
              <a:buFont typeface="Calibri"/>
              <a:buChar char="-"/>
            </a:pPr>
            <a:r>
              <a:rPr lang="zh-CN" sz="1600" b="0" i="0" u="none" strike="noStrike" cap="none">
                <a:solidFill>
                  <a:schemeClr val="dk2"/>
                </a:solidFill>
                <a:latin typeface="Calibri"/>
                <a:ea typeface="Calibri"/>
                <a:cs typeface="Calibri"/>
                <a:sym typeface="Calibri"/>
              </a:rPr>
              <a:t>Does the cloud provider’s  product and contract adequately address the information’s risk profile? </a:t>
            </a:r>
          </a:p>
          <a:p>
            <a:pPr marL="914400" marR="0" lvl="1" indent="-330200" algn="l" rtl="0">
              <a:lnSpc>
                <a:spcPct val="115000"/>
              </a:lnSpc>
              <a:spcBef>
                <a:spcPts val="0"/>
              </a:spcBef>
              <a:spcAft>
                <a:spcPts val="0"/>
              </a:spcAft>
              <a:buClr>
                <a:schemeClr val="lt1"/>
              </a:buClr>
              <a:buSzPts val="1600"/>
              <a:buFont typeface="Calibri"/>
              <a:buChar char="-"/>
            </a:pPr>
            <a:r>
              <a:rPr lang="zh-CN" sz="1500" b="0" i="0" u="none" strike="noStrike" cap="none">
                <a:solidFill>
                  <a:schemeClr val="dk2"/>
                </a:solidFill>
                <a:latin typeface="Calibri"/>
                <a:ea typeface="Calibri"/>
                <a:cs typeface="Calibri"/>
                <a:sym typeface="Calibri"/>
              </a:rPr>
              <a:t>What are the cloud provider’s standard security guidelines, policies, and procedures?</a:t>
            </a:r>
          </a:p>
          <a:p>
            <a:pPr marL="914400" marR="0" lvl="1" indent="-330200" algn="l" rtl="0">
              <a:lnSpc>
                <a:spcPct val="115000"/>
              </a:lnSpc>
              <a:spcBef>
                <a:spcPts val="0"/>
              </a:spcBef>
              <a:spcAft>
                <a:spcPts val="0"/>
              </a:spcAft>
              <a:buClr>
                <a:schemeClr val="lt1"/>
              </a:buClr>
              <a:buSzPts val="1600"/>
              <a:buFont typeface="Calibri"/>
              <a:buChar char="-"/>
            </a:pPr>
            <a:r>
              <a:rPr lang="zh-CN" sz="1500" b="0" i="0" u="none" strike="noStrike" cap="none">
                <a:solidFill>
                  <a:schemeClr val="dk2"/>
                </a:solidFill>
                <a:latin typeface="Calibri"/>
                <a:ea typeface="Calibri"/>
                <a:cs typeface="Calibri"/>
                <a:sym typeface="Calibri"/>
              </a:rPr>
              <a:t>Does the cloud provider use exclusively its own computing environment (including </a:t>
            </a:r>
            <a:r>
              <a:rPr lang="zh-CN" sz="1500">
                <a:solidFill>
                  <a:schemeClr val="dk2"/>
                </a:solidFill>
              </a:rPr>
              <a:t>backup</a:t>
            </a:r>
            <a:r>
              <a:rPr lang="zh-CN" sz="1500" b="0" i="0" u="none" strike="noStrike" cap="none">
                <a:solidFill>
                  <a:schemeClr val="dk2"/>
                </a:solidFill>
                <a:latin typeface="Calibri"/>
                <a:ea typeface="Calibri"/>
                <a:cs typeface="Calibri"/>
                <a:sym typeface="Calibri"/>
              </a:rPr>
              <a:t> and storage capacity)?</a:t>
            </a:r>
          </a:p>
          <a:p>
            <a:pPr marL="914400" marR="0" lvl="1" indent="-330200" algn="l" rtl="0">
              <a:lnSpc>
                <a:spcPct val="115000"/>
              </a:lnSpc>
              <a:spcBef>
                <a:spcPts val="0"/>
              </a:spcBef>
              <a:spcAft>
                <a:spcPts val="0"/>
              </a:spcAft>
              <a:buClr>
                <a:schemeClr val="lt1"/>
              </a:buClr>
              <a:buSzPts val="1600"/>
              <a:buFont typeface="Calibri"/>
              <a:buChar char="-"/>
            </a:pPr>
            <a:r>
              <a:rPr lang="zh-CN" sz="1500" b="0" i="0" u="none" strike="noStrike" cap="none">
                <a:solidFill>
                  <a:schemeClr val="dk2"/>
                </a:solidFill>
                <a:latin typeface="Calibri"/>
                <a:ea typeface="Calibri"/>
                <a:cs typeface="Calibri"/>
                <a:sym typeface="Calibri"/>
              </a:rPr>
              <a:t>Are the representations and warranties about data protection and regulatory compliance adequate?</a:t>
            </a:r>
          </a:p>
          <a:p>
            <a:pPr marL="914400" marR="0" lvl="1" indent="-330200" algn="l" rtl="0">
              <a:lnSpc>
                <a:spcPct val="115000"/>
              </a:lnSpc>
              <a:spcBef>
                <a:spcPts val="0"/>
              </a:spcBef>
              <a:spcAft>
                <a:spcPts val="0"/>
              </a:spcAft>
              <a:buClr>
                <a:schemeClr val="lt1"/>
              </a:buClr>
              <a:buSzPts val="1600"/>
              <a:buFont typeface="Calibri"/>
              <a:buChar char="-"/>
            </a:pPr>
            <a:r>
              <a:rPr lang="zh-CN" sz="1500" b="0" i="0" u="none" strike="noStrike" cap="none">
                <a:solidFill>
                  <a:schemeClr val="dk2"/>
                </a:solidFill>
                <a:latin typeface="Calibri"/>
                <a:ea typeface="Calibri"/>
                <a:cs typeface="Calibri"/>
                <a:sym typeface="Calibri"/>
              </a:rPr>
              <a:t>Are the remedies adequate, including for data breaches, indemnification obligations, and service availability failure?</a:t>
            </a:r>
          </a:p>
          <a:p>
            <a:pPr marL="584200" marR="0" lvl="1" indent="-101600" algn="l" rtl="0">
              <a:lnSpc>
                <a:spcPct val="115000"/>
              </a:lnSpc>
              <a:spcBef>
                <a:spcPts val="0"/>
              </a:spcBef>
              <a:spcAft>
                <a:spcPts val="0"/>
              </a:spcAft>
              <a:buClr>
                <a:schemeClr val="lt1"/>
              </a:buClr>
              <a:buSzPts val="1600"/>
              <a:buFont typeface="Calibri"/>
              <a:buNone/>
            </a:pPr>
            <a:endParaRPr sz="1500" b="0" i="0" u="none" strike="noStrike" cap="none">
              <a:solidFill>
                <a:schemeClr val="dk2"/>
              </a:solidFill>
              <a:latin typeface="Calibri"/>
              <a:ea typeface="Calibri"/>
              <a:cs typeface="Calibri"/>
              <a:sym typeface="Calibri"/>
            </a:endParaRPr>
          </a:p>
          <a:p>
            <a:pPr marL="114300" marR="0" lvl="0" indent="-114300" algn="l" rtl="0">
              <a:lnSpc>
                <a:spcPct val="115000"/>
              </a:lnSpc>
              <a:spcBef>
                <a:spcPts val="0"/>
              </a:spcBef>
              <a:spcAft>
                <a:spcPts val="0"/>
              </a:spcAft>
              <a:buClr>
                <a:schemeClr val="lt1"/>
              </a:buClr>
              <a:buSzPts val="1800"/>
              <a:buFont typeface="Calibri"/>
              <a:buNone/>
            </a:pPr>
            <a:endParaRPr sz="1800" b="0" i="0" u="none" strike="noStrike" cap="none">
              <a:solidFill>
                <a:schemeClr val="dk2"/>
              </a:solidFill>
              <a:latin typeface="Calibri"/>
              <a:ea typeface="Calibri"/>
              <a:cs typeface="Calibri"/>
              <a:sym typeface="Calibri"/>
            </a:endParaRPr>
          </a:p>
          <a:p>
            <a:pPr marL="457200" marR="0" lvl="0" indent="-101600" algn="l" rtl="0">
              <a:lnSpc>
                <a:spcPct val="115000"/>
              </a:lnSpc>
              <a:spcBef>
                <a:spcPts val="0"/>
              </a:spcBef>
              <a:spcAft>
                <a:spcPts val="0"/>
              </a:spcAft>
              <a:buClr>
                <a:schemeClr val="lt1"/>
              </a:buClr>
              <a:buSzPts val="1600"/>
              <a:buFont typeface="Calibri"/>
              <a:buNone/>
            </a:pPr>
            <a:endParaRPr sz="1400" b="0" i="0" u="none" strike="noStrike" cap="none">
              <a:solidFill>
                <a:schemeClr val="lt1"/>
              </a:solidFill>
              <a:latin typeface="Calibri"/>
              <a:ea typeface="Calibri"/>
              <a:cs typeface="Calibri"/>
              <a:sym typeface="Calibri"/>
            </a:endParaRPr>
          </a:p>
        </p:txBody>
      </p:sp>
      <p:sp>
        <p:nvSpPr>
          <p:cNvPr id="521" name="Shape 521"/>
          <p:cNvSpPr txBox="1">
            <a:spLocks noGrp="1"/>
          </p:cNvSpPr>
          <p:nvPr>
            <p:ph type="title"/>
          </p:nvPr>
        </p:nvSpPr>
        <p:spPr>
          <a:xfrm>
            <a:off x="819150" y="845600"/>
            <a:ext cx="7867650" cy="705000"/>
          </a:xfrm>
          <a:prstGeom prst="rect">
            <a:avLst/>
          </a:prstGeom>
          <a:noFill/>
          <a:ln>
            <a:noFill/>
          </a:ln>
        </p:spPr>
        <p:txBody>
          <a:bodyPr wrap="square" lIns="91425" tIns="91425" rIns="91425" bIns="91425" anchor="t" anchorCtr="0">
            <a:noAutofit/>
          </a:bodyPr>
          <a:lstStyle/>
          <a:p>
            <a:pPr marL="0" marR="0" lvl="0" indent="-190500" algn="l" rtl="0">
              <a:lnSpc>
                <a:spcPct val="100000"/>
              </a:lnSpc>
              <a:spcBef>
                <a:spcPts val="0"/>
              </a:spcBef>
              <a:spcAft>
                <a:spcPts val="0"/>
              </a:spcAft>
              <a:buClr>
                <a:schemeClr val="lt1"/>
              </a:buClr>
              <a:buSzPts val="3000"/>
              <a:buFont typeface="Nunito"/>
              <a:buNone/>
            </a:pPr>
            <a:r>
              <a:rPr lang="zh-CN" sz="2800" b="0" i="0" u="none" strike="noStrike" cap="none">
                <a:solidFill>
                  <a:schemeClr val="lt1"/>
                </a:solidFill>
                <a:latin typeface="Calibri"/>
                <a:ea typeface="Calibri"/>
                <a:cs typeface="Calibri"/>
                <a:sym typeface="Calibri"/>
              </a:rPr>
              <a:t>Controls for Legal and Regulatory Issues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Shape 526"/>
          <p:cNvSpPr txBox="1">
            <a:spLocks noGrp="1"/>
          </p:cNvSpPr>
          <p:nvPr>
            <p:ph type="subTitle" idx="1"/>
          </p:nvPr>
        </p:nvSpPr>
        <p:spPr>
          <a:xfrm>
            <a:off x="762099" y="1429450"/>
            <a:ext cx="8001000" cy="3276000"/>
          </a:xfrm>
          <a:prstGeom prst="rect">
            <a:avLst/>
          </a:prstGeom>
          <a:noFill/>
          <a:ln>
            <a:noFill/>
          </a:ln>
        </p:spPr>
        <p:txBody>
          <a:bodyPr wrap="square" lIns="91425" tIns="91425" rIns="91425" bIns="91425" anchor="t" anchorCtr="0">
            <a:noAutofit/>
          </a:bodyPr>
          <a:lstStyle/>
          <a:p>
            <a:pPr marL="457200" marR="0" lvl="0" indent="-342900" algn="l" rtl="0">
              <a:lnSpc>
                <a:spcPct val="115000"/>
              </a:lnSpc>
              <a:spcBef>
                <a:spcPts val="0"/>
              </a:spcBef>
              <a:spcAft>
                <a:spcPts val="0"/>
              </a:spcAft>
              <a:buClr>
                <a:schemeClr val="lt1"/>
              </a:buClr>
              <a:buSzPts val="1800"/>
              <a:buFont typeface="Calibri"/>
              <a:buChar char="-"/>
            </a:pPr>
            <a:r>
              <a:rPr lang="zh-CN" sz="1600" b="0" i="0" u="none" strike="noStrike" cap="none">
                <a:solidFill>
                  <a:schemeClr val="dk2"/>
                </a:solidFill>
                <a:latin typeface="Calibri"/>
                <a:ea typeface="Calibri"/>
                <a:cs typeface="Calibri"/>
                <a:sym typeface="Calibri"/>
              </a:rPr>
              <a:t>The Health Insurance Portability and Accountability Act (HIPAA)</a:t>
            </a:r>
          </a:p>
          <a:p>
            <a:pPr marL="457200" marR="0" lvl="0" indent="-342900" algn="l" rtl="0">
              <a:lnSpc>
                <a:spcPct val="115000"/>
              </a:lnSpc>
              <a:spcBef>
                <a:spcPts val="0"/>
              </a:spcBef>
              <a:spcAft>
                <a:spcPts val="0"/>
              </a:spcAft>
              <a:buClr>
                <a:schemeClr val="lt1"/>
              </a:buClr>
              <a:buSzPts val="1800"/>
              <a:buFont typeface="Calibri"/>
              <a:buChar char="-"/>
            </a:pPr>
            <a:r>
              <a:rPr lang="zh-CN" sz="1600" b="0" i="0" u="none" strike="noStrike" cap="none">
                <a:solidFill>
                  <a:schemeClr val="dk2"/>
                </a:solidFill>
                <a:latin typeface="Calibri"/>
                <a:ea typeface="Calibri"/>
                <a:cs typeface="Calibri"/>
                <a:sym typeface="Calibri"/>
              </a:rPr>
              <a:t>PCI Data Security Standard The Cardholder Information Security Program (CISP)</a:t>
            </a:r>
          </a:p>
          <a:p>
            <a:pPr marL="457200" marR="0" lvl="0" indent="-342900" algn="l" rtl="0">
              <a:lnSpc>
                <a:spcPct val="115000"/>
              </a:lnSpc>
              <a:spcBef>
                <a:spcPts val="0"/>
              </a:spcBef>
              <a:spcAft>
                <a:spcPts val="0"/>
              </a:spcAft>
              <a:buClr>
                <a:schemeClr val="lt1"/>
              </a:buClr>
              <a:buSzPts val="1800"/>
              <a:buFont typeface="Calibri"/>
              <a:buChar char="-"/>
            </a:pPr>
            <a:r>
              <a:rPr lang="zh-CN" sz="1600" b="0" i="0" u="none" strike="noStrike" cap="none">
                <a:solidFill>
                  <a:schemeClr val="dk2"/>
                </a:solidFill>
                <a:latin typeface="Calibri"/>
                <a:ea typeface="Calibri"/>
                <a:cs typeface="Calibri"/>
                <a:sym typeface="Calibri"/>
              </a:rPr>
              <a:t>The Graham-Leach-Bliley Act (GLBA)</a:t>
            </a:r>
          </a:p>
          <a:p>
            <a:pPr marL="457200" marR="0" lvl="0" indent="-342900" algn="l" rtl="0">
              <a:lnSpc>
                <a:spcPct val="115000"/>
              </a:lnSpc>
              <a:spcBef>
                <a:spcPts val="0"/>
              </a:spcBef>
              <a:spcAft>
                <a:spcPts val="0"/>
              </a:spcAft>
              <a:buClr>
                <a:schemeClr val="lt1"/>
              </a:buClr>
              <a:buSzPts val="1800"/>
              <a:buFont typeface="Calibri"/>
              <a:buChar char="-"/>
            </a:pPr>
            <a:r>
              <a:rPr lang="zh-CN" sz="1600" b="0" i="0" u="none" strike="noStrike" cap="none">
                <a:solidFill>
                  <a:schemeClr val="dk2"/>
                </a:solidFill>
                <a:latin typeface="Calibri"/>
                <a:ea typeface="Calibri"/>
                <a:cs typeface="Calibri"/>
                <a:sym typeface="Calibri"/>
              </a:rPr>
              <a:t>European Union Data Protection Directive (EUDPD)</a:t>
            </a:r>
          </a:p>
          <a:p>
            <a:pPr marL="457200" marR="0" lvl="0" indent="-342900" algn="l" rtl="0">
              <a:lnSpc>
                <a:spcPct val="115000"/>
              </a:lnSpc>
              <a:spcBef>
                <a:spcPts val="0"/>
              </a:spcBef>
              <a:spcAft>
                <a:spcPts val="0"/>
              </a:spcAft>
              <a:buClr>
                <a:schemeClr val="lt1"/>
              </a:buClr>
              <a:buSzPts val="1800"/>
              <a:buFont typeface="Calibri"/>
              <a:buChar char="-"/>
            </a:pPr>
            <a:r>
              <a:rPr lang="zh-CN" sz="1600" b="0" i="0" u="none" strike="noStrike" cap="none">
                <a:solidFill>
                  <a:schemeClr val="dk2"/>
                </a:solidFill>
                <a:latin typeface="Calibri"/>
                <a:ea typeface="Calibri"/>
                <a:cs typeface="Calibri"/>
                <a:sym typeface="Calibri"/>
              </a:rPr>
              <a:t>EU’s General Data Protection Regulation (GDPR)- 5/2018</a:t>
            </a:r>
          </a:p>
          <a:p>
            <a:pPr marL="457200" marR="0" lvl="0" indent="-342900" algn="l" rtl="0">
              <a:lnSpc>
                <a:spcPct val="115000"/>
              </a:lnSpc>
              <a:spcBef>
                <a:spcPts val="0"/>
              </a:spcBef>
              <a:spcAft>
                <a:spcPts val="0"/>
              </a:spcAft>
              <a:buClr>
                <a:schemeClr val="lt1"/>
              </a:buClr>
              <a:buSzPts val="1800"/>
              <a:buFont typeface="Calibri"/>
              <a:buChar char="-"/>
            </a:pPr>
            <a:r>
              <a:rPr lang="zh-CN" sz="1600" b="0" i="0" u="none" strike="noStrike" cap="none">
                <a:solidFill>
                  <a:schemeClr val="dk2"/>
                </a:solidFill>
                <a:latin typeface="Calibri"/>
                <a:ea typeface="Calibri"/>
                <a:cs typeface="Calibri"/>
                <a:sym typeface="Calibri"/>
              </a:rPr>
              <a:t>Canada’s Personal Information Protection and Electronic Documents Act (PIPEDA)</a:t>
            </a:r>
          </a:p>
          <a:p>
            <a:pPr marL="457200" marR="0" lvl="0" indent="-342900" algn="l" rtl="0">
              <a:lnSpc>
                <a:spcPct val="115000"/>
              </a:lnSpc>
              <a:spcBef>
                <a:spcPts val="0"/>
              </a:spcBef>
              <a:spcAft>
                <a:spcPts val="0"/>
              </a:spcAft>
              <a:buClr>
                <a:schemeClr val="lt1"/>
              </a:buClr>
              <a:buSzPts val="1800"/>
              <a:buFont typeface="Calibri"/>
              <a:buChar char="-"/>
            </a:pPr>
            <a:r>
              <a:rPr lang="zh-CN" sz="1600" b="0" i="0" u="none" strike="noStrike" cap="none">
                <a:solidFill>
                  <a:schemeClr val="dk2"/>
                </a:solidFill>
                <a:latin typeface="Calibri"/>
                <a:ea typeface="Calibri"/>
                <a:cs typeface="Calibri"/>
                <a:sym typeface="Calibri"/>
              </a:rPr>
              <a:t>The Federal Information Security Management Act The Federal Information Security Management Act of 2002 (FISMA)</a:t>
            </a:r>
          </a:p>
          <a:p>
            <a:pPr marL="457200" marR="0" lvl="0" indent="-342900" algn="l" rtl="0">
              <a:lnSpc>
                <a:spcPct val="115000"/>
              </a:lnSpc>
              <a:spcBef>
                <a:spcPts val="0"/>
              </a:spcBef>
              <a:spcAft>
                <a:spcPts val="0"/>
              </a:spcAft>
              <a:buClr>
                <a:schemeClr val="lt1"/>
              </a:buClr>
              <a:buSzPts val="1800"/>
              <a:buFont typeface="Calibri"/>
              <a:buChar char="-"/>
            </a:pPr>
            <a:r>
              <a:rPr lang="zh-CN" sz="1600" b="0" i="0" u="none" strike="noStrike" cap="none">
                <a:solidFill>
                  <a:schemeClr val="dk2"/>
                </a:solidFill>
                <a:latin typeface="Calibri"/>
                <a:ea typeface="Calibri"/>
                <a:cs typeface="Calibri"/>
                <a:sym typeface="Calibri"/>
              </a:rPr>
              <a:t>Individual State Laws over Privacy &amp; Security </a:t>
            </a:r>
          </a:p>
          <a:p>
            <a:pPr marL="114300" marR="0" lvl="0" indent="-114300" algn="l" rtl="0">
              <a:lnSpc>
                <a:spcPct val="115000"/>
              </a:lnSpc>
              <a:spcBef>
                <a:spcPts val="0"/>
              </a:spcBef>
              <a:spcAft>
                <a:spcPts val="0"/>
              </a:spcAft>
              <a:buClr>
                <a:schemeClr val="lt1"/>
              </a:buClr>
              <a:buSzPts val="1800"/>
              <a:buFont typeface="Calibri"/>
              <a:buNone/>
            </a:pPr>
            <a:r>
              <a:rPr lang="zh-CN" sz="1600" b="0" i="0" u="none" strike="noStrike" cap="none">
                <a:solidFill>
                  <a:schemeClr val="dk2"/>
                </a:solidFill>
                <a:latin typeface="Calibri"/>
                <a:ea typeface="Calibri"/>
                <a:cs typeface="Calibri"/>
                <a:sym typeface="Calibri"/>
              </a:rPr>
              <a:t>		</a:t>
            </a:r>
            <a:r>
              <a:rPr lang="zh-CN" sz="1400" b="0" i="0" u="none" strike="noStrike" cap="none">
                <a:solidFill>
                  <a:schemeClr val="dk2"/>
                </a:solidFill>
                <a:latin typeface="Calibri"/>
                <a:ea typeface="Calibri"/>
                <a:cs typeface="Calibri"/>
                <a:sym typeface="Calibri"/>
              </a:rPr>
              <a:t>California Senate Bill 1386</a:t>
            </a:r>
          </a:p>
          <a:p>
            <a:pPr marL="114300" marR="0" lvl="0" indent="-114300" algn="l" rtl="0">
              <a:lnSpc>
                <a:spcPct val="115000"/>
              </a:lnSpc>
              <a:spcBef>
                <a:spcPts val="0"/>
              </a:spcBef>
              <a:spcAft>
                <a:spcPts val="0"/>
              </a:spcAft>
              <a:buClr>
                <a:schemeClr val="lt1"/>
              </a:buClr>
              <a:buSzPts val="1800"/>
              <a:buFont typeface="Calibri"/>
              <a:buNone/>
            </a:pPr>
            <a:r>
              <a:rPr lang="zh-CN" sz="1400" b="0" i="0" u="none" strike="noStrike" cap="none">
                <a:solidFill>
                  <a:schemeClr val="dk2"/>
                </a:solidFill>
                <a:latin typeface="Calibri"/>
                <a:ea typeface="Calibri"/>
                <a:cs typeface="Calibri"/>
                <a:sym typeface="Calibri"/>
              </a:rPr>
              <a:t>		Massachusetts Standards</a:t>
            </a:r>
          </a:p>
          <a:p>
            <a:pPr marL="457200" marR="0" lvl="0" indent="-342900" algn="l" rtl="0">
              <a:lnSpc>
                <a:spcPct val="115000"/>
              </a:lnSpc>
              <a:spcBef>
                <a:spcPts val="0"/>
              </a:spcBef>
              <a:spcAft>
                <a:spcPts val="0"/>
              </a:spcAft>
              <a:buClr>
                <a:schemeClr val="lt1"/>
              </a:buClr>
              <a:buSzPts val="1800"/>
              <a:buFont typeface="Calibri"/>
              <a:buNone/>
            </a:pPr>
            <a:endParaRPr sz="1600" b="0" i="0" u="none" strike="noStrike" cap="none">
              <a:solidFill>
                <a:schemeClr val="dk2"/>
              </a:solidFill>
              <a:latin typeface="Calibri"/>
              <a:ea typeface="Calibri"/>
              <a:cs typeface="Calibri"/>
              <a:sym typeface="Calibri"/>
            </a:endParaRPr>
          </a:p>
          <a:p>
            <a:pPr marL="584200" marR="0" lvl="1" indent="-101600" algn="l" rtl="0">
              <a:lnSpc>
                <a:spcPct val="115000"/>
              </a:lnSpc>
              <a:spcBef>
                <a:spcPts val="0"/>
              </a:spcBef>
              <a:spcAft>
                <a:spcPts val="0"/>
              </a:spcAft>
              <a:buClr>
                <a:schemeClr val="lt1"/>
              </a:buClr>
              <a:buSzPts val="1600"/>
              <a:buFont typeface="Calibri"/>
              <a:buNone/>
            </a:pPr>
            <a:endParaRPr sz="1500" b="0" i="0" u="none" strike="noStrike" cap="none">
              <a:solidFill>
                <a:schemeClr val="dk2"/>
              </a:solidFill>
              <a:latin typeface="Calibri"/>
              <a:ea typeface="Calibri"/>
              <a:cs typeface="Calibri"/>
              <a:sym typeface="Calibri"/>
            </a:endParaRPr>
          </a:p>
          <a:p>
            <a:pPr marL="114300" marR="0" lvl="0" indent="-114300" algn="l" rtl="0">
              <a:lnSpc>
                <a:spcPct val="115000"/>
              </a:lnSpc>
              <a:spcBef>
                <a:spcPts val="0"/>
              </a:spcBef>
              <a:spcAft>
                <a:spcPts val="0"/>
              </a:spcAft>
              <a:buClr>
                <a:schemeClr val="lt1"/>
              </a:buClr>
              <a:buSzPts val="1800"/>
              <a:buFont typeface="Calibri"/>
              <a:buNone/>
            </a:pPr>
            <a:endParaRPr sz="1800" b="0" i="0" u="none" strike="noStrike" cap="none">
              <a:solidFill>
                <a:schemeClr val="dk2"/>
              </a:solidFill>
              <a:latin typeface="Calibri"/>
              <a:ea typeface="Calibri"/>
              <a:cs typeface="Calibri"/>
              <a:sym typeface="Calibri"/>
            </a:endParaRPr>
          </a:p>
          <a:p>
            <a:pPr marL="457200" marR="0" lvl="0" indent="-101600" algn="l" rtl="0">
              <a:lnSpc>
                <a:spcPct val="115000"/>
              </a:lnSpc>
              <a:spcBef>
                <a:spcPts val="0"/>
              </a:spcBef>
              <a:spcAft>
                <a:spcPts val="0"/>
              </a:spcAft>
              <a:buClr>
                <a:schemeClr val="lt1"/>
              </a:buClr>
              <a:buSzPts val="1600"/>
              <a:buFont typeface="Calibri"/>
              <a:buNone/>
            </a:pPr>
            <a:endParaRPr sz="1400" b="0" i="0" u="none" strike="noStrike" cap="none">
              <a:solidFill>
                <a:schemeClr val="lt1"/>
              </a:solidFill>
              <a:latin typeface="Calibri"/>
              <a:ea typeface="Calibri"/>
              <a:cs typeface="Calibri"/>
              <a:sym typeface="Calibri"/>
            </a:endParaRPr>
          </a:p>
        </p:txBody>
      </p:sp>
      <p:sp>
        <p:nvSpPr>
          <p:cNvPr id="527" name="Shape 527"/>
          <p:cNvSpPr txBox="1">
            <a:spLocks noGrp="1"/>
          </p:cNvSpPr>
          <p:nvPr>
            <p:ph type="title"/>
          </p:nvPr>
        </p:nvSpPr>
        <p:spPr>
          <a:xfrm>
            <a:off x="819150" y="845600"/>
            <a:ext cx="7867800" cy="705000"/>
          </a:xfrm>
          <a:prstGeom prst="rect">
            <a:avLst/>
          </a:prstGeom>
          <a:noFill/>
          <a:ln>
            <a:noFill/>
          </a:ln>
        </p:spPr>
        <p:txBody>
          <a:bodyPr wrap="square" lIns="91425" tIns="91425" rIns="91425" bIns="91425" anchor="t" anchorCtr="0">
            <a:noAutofit/>
          </a:bodyPr>
          <a:lstStyle/>
          <a:p>
            <a:pPr marL="0" marR="0" lvl="0" indent="-190500" algn="l" rtl="0">
              <a:lnSpc>
                <a:spcPct val="100000"/>
              </a:lnSpc>
              <a:spcBef>
                <a:spcPts val="0"/>
              </a:spcBef>
              <a:spcAft>
                <a:spcPts val="0"/>
              </a:spcAft>
              <a:buClr>
                <a:schemeClr val="lt1"/>
              </a:buClr>
              <a:buSzPts val="3000"/>
              <a:buFont typeface="Nunito"/>
              <a:buNone/>
            </a:pPr>
            <a:r>
              <a:rPr lang="zh-CN" sz="2800" b="0" i="0" u="none" strike="noStrike" cap="none">
                <a:solidFill>
                  <a:schemeClr val="lt1"/>
                </a:solidFill>
                <a:latin typeface="Calibri"/>
                <a:ea typeface="Calibri"/>
                <a:cs typeface="Calibri"/>
                <a:sym typeface="Calibri"/>
              </a:rPr>
              <a:t>Prominent US &amp; Global IT related Regulations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Shape 532"/>
          <p:cNvSpPr txBox="1">
            <a:spLocks noGrp="1"/>
          </p:cNvSpPr>
          <p:nvPr>
            <p:ph type="title"/>
          </p:nvPr>
        </p:nvSpPr>
        <p:spPr>
          <a:xfrm>
            <a:off x="819150" y="845600"/>
            <a:ext cx="7505700" cy="954600"/>
          </a:xfrm>
          <a:prstGeom prst="rect">
            <a:avLst/>
          </a:prstGeom>
        </p:spPr>
        <p:txBody>
          <a:bodyPr wrap="square" lIns="91425" tIns="91425" rIns="91425" bIns="91425" anchor="t" anchorCtr="0">
            <a:noAutofit/>
          </a:bodyPr>
          <a:lstStyle/>
          <a:p>
            <a:pPr lvl="0">
              <a:spcBef>
                <a:spcPts val="0"/>
              </a:spcBef>
              <a:buNone/>
            </a:pPr>
            <a:r>
              <a:rPr lang="zh-CN"/>
              <a:t>Reference</a:t>
            </a:r>
          </a:p>
        </p:txBody>
      </p:sp>
      <p:sp>
        <p:nvSpPr>
          <p:cNvPr id="533" name="Shape 533"/>
          <p:cNvSpPr txBox="1">
            <a:spLocks noGrp="1"/>
          </p:cNvSpPr>
          <p:nvPr>
            <p:ph type="body" idx="1"/>
          </p:nvPr>
        </p:nvSpPr>
        <p:spPr>
          <a:xfrm>
            <a:off x="779275" y="1482375"/>
            <a:ext cx="7952700" cy="3243000"/>
          </a:xfrm>
          <a:prstGeom prst="rect">
            <a:avLst/>
          </a:prstGeom>
        </p:spPr>
        <p:txBody>
          <a:bodyPr wrap="square" lIns="91425" tIns="91425" rIns="91425" bIns="91425" anchor="t" anchorCtr="0">
            <a:noAutofit/>
          </a:bodyPr>
          <a:lstStyle/>
          <a:p>
            <a:pPr lvl="0" rtl="0">
              <a:spcBef>
                <a:spcPts val="0"/>
              </a:spcBef>
              <a:spcAft>
                <a:spcPts val="0"/>
              </a:spcAft>
              <a:buNone/>
            </a:pPr>
            <a:r>
              <a:rPr lang="zh-CN" sz="1200" u="sng">
                <a:solidFill>
                  <a:srgbClr val="000000"/>
                </a:solidFill>
                <a:latin typeface="Arial"/>
                <a:ea typeface="Arial"/>
                <a:cs typeface="Arial"/>
                <a:sym typeface="Arial"/>
                <a:hlinkClick r:id="rId3"/>
              </a:rPr>
              <a:t>https://www.rightscale.com/learn/cloud-strategy/cloud-computing-trends</a:t>
            </a:r>
          </a:p>
          <a:p>
            <a:pPr lvl="0" rtl="0">
              <a:spcBef>
                <a:spcPts val="0"/>
              </a:spcBef>
              <a:spcAft>
                <a:spcPts val="0"/>
              </a:spcAft>
              <a:buNone/>
            </a:pPr>
            <a:r>
              <a:rPr lang="zh-CN" sz="1200" u="sng">
                <a:solidFill>
                  <a:srgbClr val="000000"/>
                </a:solidFill>
                <a:latin typeface="Arial"/>
                <a:ea typeface="Arial"/>
                <a:cs typeface="Arial"/>
                <a:sym typeface="Arial"/>
                <a:hlinkClick r:id="rId4"/>
              </a:rPr>
              <a:t>https://www.rightscale.com/blog/cloud-industry-insights/cloud-computing-trends-2017-state-cloud-survey</a:t>
            </a:r>
          </a:p>
          <a:p>
            <a:pPr lvl="0" rtl="0">
              <a:spcBef>
                <a:spcPts val="0"/>
              </a:spcBef>
              <a:spcAft>
                <a:spcPts val="0"/>
              </a:spcAft>
              <a:buNone/>
            </a:pPr>
            <a:r>
              <a:rPr lang="zh-CN" sz="1200" u="sng">
                <a:solidFill>
                  <a:srgbClr val="000000"/>
                </a:solidFill>
                <a:latin typeface="Arial"/>
                <a:ea typeface="Arial"/>
                <a:cs typeface="Arial"/>
                <a:sym typeface="Arial"/>
                <a:hlinkClick r:id="rId5"/>
              </a:rPr>
              <a:t>http://www.evo-uk.org/at-the-outset/cloud-computing/examples-of-current-cloud-applications/</a:t>
            </a:r>
          </a:p>
          <a:p>
            <a:pPr lvl="0" rtl="0">
              <a:spcBef>
                <a:spcPts val="0"/>
              </a:spcBef>
              <a:spcAft>
                <a:spcPts val="0"/>
              </a:spcAft>
              <a:buNone/>
            </a:pPr>
            <a:r>
              <a:rPr lang="zh-CN" sz="1200" u="sng">
                <a:solidFill>
                  <a:srgbClr val="000000"/>
                </a:solidFill>
                <a:latin typeface="Arial"/>
                <a:ea typeface="Arial"/>
                <a:cs typeface="Arial"/>
                <a:sym typeface="Arial"/>
                <a:hlinkClick r:id="rId6"/>
              </a:rPr>
              <a:t>https://medium.com/@sprocompany/what-is-the-future-of-cloud-computing-5-exciting-predictions-f96a047c0de8</a:t>
            </a:r>
          </a:p>
          <a:p>
            <a:pPr lvl="0" rtl="0">
              <a:spcBef>
                <a:spcPts val="0"/>
              </a:spcBef>
              <a:spcAft>
                <a:spcPts val="0"/>
              </a:spcAft>
              <a:buNone/>
            </a:pPr>
            <a:r>
              <a:rPr lang="zh-CN" sz="1200" u="sng">
                <a:solidFill>
                  <a:srgbClr val="000000"/>
                </a:solidFill>
                <a:latin typeface="Arial"/>
                <a:ea typeface="Arial"/>
                <a:cs typeface="Arial"/>
                <a:sym typeface="Arial"/>
                <a:hlinkClick r:id="rId7"/>
              </a:rPr>
              <a:t>http://www.futureofeverything.io/2017/04/10/future-of-cloud-computing/</a:t>
            </a:r>
          </a:p>
          <a:p>
            <a:pPr lvl="0" rtl="0">
              <a:spcBef>
                <a:spcPts val="0"/>
              </a:spcBef>
              <a:spcAft>
                <a:spcPts val="0"/>
              </a:spcAft>
              <a:buNone/>
            </a:pPr>
            <a:r>
              <a:rPr lang="zh-CN" sz="1200" u="sng">
                <a:solidFill>
                  <a:srgbClr val="000000"/>
                </a:solidFill>
                <a:latin typeface="Arial"/>
                <a:ea typeface="Arial"/>
                <a:cs typeface="Arial"/>
                <a:sym typeface="Arial"/>
                <a:hlinkClick r:id="rId4"/>
              </a:rPr>
              <a:t>https://www.rightscale.com/blog/cloud-industry-insights/cloud-computing-trends-2017-state-cloud-survey</a:t>
            </a:r>
          </a:p>
          <a:p>
            <a:pPr lvl="0" rtl="0">
              <a:spcBef>
                <a:spcPts val="0"/>
              </a:spcBef>
              <a:spcAft>
                <a:spcPts val="0"/>
              </a:spcAft>
              <a:buNone/>
            </a:pPr>
            <a:r>
              <a:rPr lang="zh-CN" sz="1200" u="sng">
                <a:solidFill>
                  <a:srgbClr val="000000"/>
                </a:solidFill>
                <a:latin typeface="Arial"/>
                <a:ea typeface="Arial"/>
                <a:cs typeface="Arial"/>
                <a:sym typeface="Arial"/>
                <a:hlinkClick r:id="rId5"/>
              </a:rPr>
              <a:t>http://www.evo-uk.org/at-the-outset/cloud-computing/examples-of-current-cloud-applications/</a:t>
            </a:r>
          </a:p>
          <a:p>
            <a:pPr lvl="0" rtl="0">
              <a:spcBef>
                <a:spcPts val="0"/>
              </a:spcBef>
              <a:spcAft>
                <a:spcPts val="0"/>
              </a:spcAft>
              <a:buNone/>
            </a:pPr>
            <a:r>
              <a:rPr lang="zh-CN" sz="1200" u="sng">
                <a:solidFill>
                  <a:srgbClr val="000000"/>
                </a:solidFill>
                <a:latin typeface="Arial"/>
                <a:ea typeface="Arial"/>
                <a:cs typeface="Arial"/>
                <a:sym typeface="Arial"/>
                <a:hlinkClick r:id="rId6"/>
              </a:rPr>
              <a:t>https://medium.com/@sprocompany/what-is-the-future-of-cloud-computing-5-exciting-predictions-f96a047c0de8</a:t>
            </a:r>
          </a:p>
          <a:p>
            <a:pPr lvl="0" rtl="0">
              <a:spcBef>
                <a:spcPts val="0"/>
              </a:spcBef>
              <a:spcAft>
                <a:spcPts val="0"/>
              </a:spcAft>
              <a:buNone/>
            </a:pPr>
            <a:r>
              <a:rPr lang="zh-CN" sz="1200" u="sng">
                <a:solidFill>
                  <a:srgbClr val="000000"/>
                </a:solidFill>
                <a:latin typeface="Arial"/>
                <a:ea typeface="Arial"/>
                <a:cs typeface="Arial"/>
                <a:sym typeface="Arial"/>
                <a:hlinkClick r:id="rId7"/>
              </a:rPr>
              <a:t>http://www.futureofeverything.io/2017/04/10/future-of-cloud-computing/</a:t>
            </a:r>
          </a:p>
          <a:p>
            <a:pPr lvl="0" rtl="0">
              <a:spcBef>
                <a:spcPts val="0"/>
              </a:spcBef>
              <a:spcAft>
                <a:spcPts val="0"/>
              </a:spcAft>
              <a:buNone/>
            </a:pPr>
            <a:r>
              <a:rPr lang="zh-CN" sz="1200" u="sng">
                <a:solidFill>
                  <a:srgbClr val="000000"/>
                </a:solidFill>
                <a:latin typeface="Arial"/>
                <a:ea typeface="Arial"/>
                <a:cs typeface="Arial"/>
                <a:sym typeface="Arial"/>
                <a:hlinkClick r:id="rId8"/>
              </a:rPr>
              <a:t>https://greatcloudmigration.wordpress.com/2014/03/03/the-history-of-cloud-computing/</a:t>
            </a:r>
          </a:p>
          <a:p>
            <a:pPr lvl="0" rtl="0">
              <a:spcBef>
                <a:spcPts val="0"/>
              </a:spcBef>
              <a:spcAft>
                <a:spcPts val="0"/>
              </a:spcAft>
              <a:buNone/>
            </a:pPr>
            <a:endParaRPr sz="1200">
              <a:solidFill>
                <a:srgbClr val="000000"/>
              </a:solidFill>
              <a:latin typeface="Arial"/>
              <a:ea typeface="Arial"/>
              <a:cs typeface="Arial"/>
              <a:sym typeface="Arial"/>
            </a:endParaRPr>
          </a:p>
          <a:p>
            <a:pPr lvl="0" rtl="0">
              <a:spcBef>
                <a:spcPts val="0"/>
              </a:spcBef>
              <a:spcAft>
                <a:spcPts val="0"/>
              </a:spcAft>
              <a:buNone/>
            </a:pPr>
            <a:endParaRPr sz="1200">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Shape 538"/>
          <p:cNvSpPr txBox="1">
            <a:spLocks noGrp="1"/>
          </p:cNvSpPr>
          <p:nvPr>
            <p:ph type="title"/>
          </p:nvPr>
        </p:nvSpPr>
        <p:spPr>
          <a:xfrm>
            <a:off x="1596575" y="613075"/>
            <a:ext cx="3158400" cy="914100"/>
          </a:xfrm>
          <a:prstGeom prst="rect">
            <a:avLst/>
          </a:prstGeom>
        </p:spPr>
        <p:txBody>
          <a:bodyPr wrap="square" lIns="91425" tIns="91425" rIns="91425" bIns="91425" anchor="t" anchorCtr="0">
            <a:noAutofit/>
          </a:bodyPr>
          <a:lstStyle/>
          <a:p>
            <a:pPr lvl="0">
              <a:spcBef>
                <a:spcPts val="0"/>
              </a:spcBef>
              <a:buNone/>
            </a:pPr>
            <a:r>
              <a:rPr lang="zh-CN" sz="3600"/>
              <a:t>Thank you </a:t>
            </a:r>
          </a:p>
        </p:txBody>
      </p:sp>
      <p:pic>
        <p:nvPicPr>
          <p:cNvPr id="539" name="Shape 539"/>
          <p:cNvPicPr preferRelativeResize="0"/>
          <p:nvPr/>
        </p:nvPicPr>
        <p:blipFill>
          <a:blip r:embed="rId3">
            <a:alphaModFix/>
          </a:blip>
          <a:stretch>
            <a:fillRect/>
          </a:stretch>
        </p:blipFill>
        <p:spPr>
          <a:xfrm>
            <a:off x="2066275" y="1649625"/>
            <a:ext cx="4263525" cy="28328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Shape 378"/>
          <p:cNvSpPr txBox="1">
            <a:spLocks noGrp="1"/>
          </p:cNvSpPr>
          <p:nvPr>
            <p:ph type="title"/>
          </p:nvPr>
        </p:nvSpPr>
        <p:spPr>
          <a:xfrm>
            <a:off x="-260000" y="390825"/>
            <a:ext cx="4517700" cy="767700"/>
          </a:xfrm>
          <a:prstGeom prst="rect">
            <a:avLst/>
          </a:prstGeom>
        </p:spPr>
        <p:txBody>
          <a:bodyPr wrap="square" lIns="91425" tIns="91425" rIns="91425" bIns="91425" anchor="t" anchorCtr="0">
            <a:noAutofit/>
          </a:bodyPr>
          <a:lstStyle/>
          <a:p>
            <a:pPr lvl="0" algn="ctr">
              <a:spcBef>
                <a:spcPts val="0"/>
              </a:spcBef>
              <a:buNone/>
            </a:pPr>
            <a:r>
              <a:rPr lang="zh-CN" b="1">
                <a:latin typeface="Calibri"/>
                <a:ea typeface="Calibri"/>
                <a:cs typeface="Calibri"/>
                <a:sym typeface="Calibri"/>
              </a:rPr>
              <a:t>Introduction</a:t>
            </a:r>
          </a:p>
        </p:txBody>
      </p:sp>
      <p:sp>
        <p:nvSpPr>
          <p:cNvPr id="379" name="Shape 379"/>
          <p:cNvSpPr txBox="1"/>
          <p:nvPr/>
        </p:nvSpPr>
        <p:spPr>
          <a:xfrm>
            <a:off x="707725" y="1158525"/>
            <a:ext cx="4715400" cy="1475400"/>
          </a:xfrm>
          <a:prstGeom prst="rect">
            <a:avLst/>
          </a:prstGeom>
          <a:noFill/>
          <a:ln>
            <a:noFill/>
          </a:ln>
        </p:spPr>
        <p:txBody>
          <a:bodyPr wrap="square" lIns="91425" tIns="91425" rIns="91425" bIns="91425" anchor="t" anchorCtr="0">
            <a:noAutofit/>
          </a:bodyPr>
          <a:lstStyle/>
          <a:p>
            <a:pPr lvl="0" rtl="0">
              <a:spcBef>
                <a:spcPts val="0"/>
              </a:spcBef>
              <a:buNone/>
            </a:pPr>
            <a:r>
              <a:rPr lang="zh-CN" sz="1800"/>
              <a:t>"a style of computing in which massively scalable IT-related capabilities are provided 'as a service' using Internet technologies to multiple external customers."</a:t>
            </a:r>
          </a:p>
        </p:txBody>
      </p:sp>
      <p:pic>
        <p:nvPicPr>
          <p:cNvPr id="380" name="Shape 380"/>
          <p:cNvPicPr preferRelativeResize="0"/>
          <p:nvPr/>
        </p:nvPicPr>
        <p:blipFill>
          <a:blip r:embed="rId3">
            <a:alphaModFix/>
          </a:blip>
          <a:stretch>
            <a:fillRect/>
          </a:stretch>
        </p:blipFill>
        <p:spPr>
          <a:xfrm>
            <a:off x="7094860" y="590325"/>
            <a:ext cx="1310263" cy="939425"/>
          </a:xfrm>
          <a:prstGeom prst="rect">
            <a:avLst/>
          </a:prstGeom>
          <a:noFill/>
          <a:ln>
            <a:noFill/>
          </a:ln>
        </p:spPr>
      </p:pic>
      <p:pic>
        <p:nvPicPr>
          <p:cNvPr id="381" name="Shape 381"/>
          <p:cNvPicPr preferRelativeResize="0"/>
          <p:nvPr/>
        </p:nvPicPr>
        <p:blipFill>
          <a:blip r:embed="rId4">
            <a:alphaModFix/>
          </a:blip>
          <a:stretch>
            <a:fillRect/>
          </a:stretch>
        </p:blipFill>
        <p:spPr>
          <a:xfrm>
            <a:off x="655481" y="2942750"/>
            <a:ext cx="1856575" cy="1390650"/>
          </a:xfrm>
          <a:prstGeom prst="rect">
            <a:avLst/>
          </a:prstGeom>
          <a:noFill/>
          <a:ln>
            <a:noFill/>
          </a:ln>
        </p:spPr>
      </p:pic>
      <p:pic>
        <p:nvPicPr>
          <p:cNvPr id="382" name="Shape 382"/>
          <p:cNvPicPr preferRelativeResize="0"/>
          <p:nvPr/>
        </p:nvPicPr>
        <p:blipFill>
          <a:blip r:embed="rId5">
            <a:alphaModFix/>
          </a:blip>
          <a:stretch>
            <a:fillRect/>
          </a:stretch>
        </p:blipFill>
        <p:spPr>
          <a:xfrm>
            <a:off x="2926200" y="2564113"/>
            <a:ext cx="2135300" cy="2135300"/>
          </a:xfrm>
          <a:prstGeom prst="rect">
            <a:avLst/>
          </a:prstGeom>
          <a:noFill/>
          <a:ln>
            <a:noFill/>
          </a:ln>
        </p:spPr>
      </p:pic>
      <p:pic>
        <p:nvPicPr>
          <p:cNvPr id="383" name="Shape 383"/>
          <p:cNvPicPr preferRelativeResize="0"/>
          <p:nvPr/>
        </p:nvPicPr>
        <p:blipFill>
          <a:blip r:embed="rId6">
            <a:alphaModFix/>
          </a:blip>
          <a:stretch>
            <a:fillRect/>
          </a:stretch>
        </p:blipFill>
        <p:spPr>
          <a:xfrm>
            <a:off x="7218928" y="2324775"/>
            <a:ext cx="1572975" cy="992650"/>
          </a:xfrm>
          <a:prstGeom prst="rect">
            <a:avLst/>
          </a:prstGeom>
          <a:noFill/>
          <a:ln>
            <a:noFill/>
          </a:ln>
        </p:spPr>
      </p:pic>
      <p:pic>
        <p:nvPicPr>
          <p:cNvPr id="384" name="Shape 384"/>
          <p:cNvPicPr preferRelativeResize="0"/>
          <p:nvPr/>
        </p:nvPicPr>
        <p:blipFill>
          <a:blip r:embed="rId7">
            <a:alphaModFix/>
          </a:blip>
          <a:stretch>
            <a:fillRect/>
          </a:stretch>
        </p:blipFill>
        <p:spPr>
          <a:xfrm>
            <a:off x="5680416" y="3563438"/>
            <a:ext cx="1945091" cy="939425"/>
          </a:xfrm>
          <a:prstGeom prst="rect">
            <a:avLst/>
          </a:prstGeom>
          <a:noFill/>
          <a:ln>
            <a:noFill/>
          </a:ln>
        </p:spPr>
      </p:pic>
      <p:pic>
        <p:nvPicPr>
          <p:cNvPr id="385" name="Shape 385"/>
          <p:cNvPicPr preferRelativeResize="0"/>
          <p:nvPr/>
        </p:nvPicPr>
        <p:blipFill>
          <a:blip r:embed="rId8">
            <a:alphaModFix/>
          </a:blip>
          <a:stretch>
            <a:fillRect/>
          </a:stretch>
        </p:blipFill>
        <p:spPr>
          <a:xfrm>
            <a:off x="5572682" y="1529750"/>
            <a:ext cx="1396650" cy="115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Shape 390"/>
          <p:cNvSpPr txBox="1">
            <a:spLocks noGrp="1"/>
          </p:cNvSpPr>
          <p:nvPr>
            <p:ph type="body" idx="1"/>
          </p:nvPr>
        </p:nvSpPr>
        <p:spPr>
          <a:xfrm>
            <a:off x="517072" y="1062924"/>
            <a:ext cx="7974599" cy="3327895"/>
          </a:xfrm>
          <a:prstGeom prst="rect">
            <a:avLst/>
          </a:prstGeom>
          <a:noFill/>
          <a:ln>
            <a:noFill/>
          </a:ln>
        </p:spPr>
        <p:txBody>
          <a:bodyPr wrap="square" lIns="91425" tIns="91425" rIns="91425" bIns="91425" anchor="t" anchorCtr="0">
            <a:noAutofit/>
          </a:bodyPr>
          <a:lstStyle/>
          <a:p>
            <a:pPr marL="114300" marR="0" lvl="0" indent="-114300" algn="l" rtl="0">
              <a:lnSpc>
                <a:spcPct val="150000"/>
              </a:lnSpc>
              <a:spcBef>
                <a:spcPts val="0"/>
              </a:spcBef>
              <a:spcAft>
                <a:spcPts val="0"/>
              </a:spcAft>
              <a:buClr>
                <a:schemeClr val="dk2"/>
              </a:buClr>
              <a:buSzPts val="1800"/>
              <a:buFont typeface="Calibri"/>
              <a:buNone/>
            </a:pPr>
            <a:r>
              <a:rPr lang="zh-CN" sz="2800" b="0" i="0" u="none" strike="noStrike" cap="none">
                <a:solidFill>
                  <a:schemeClr val="dk2"/>
                </a:solidFill>
                <a:latin typeface="Calibri"/>
                <a:ea typeface="Calibri"/>
                <a:cs typeface="Calibri"/>
                <a:sym typeface="Calibri"/>
              </a:rPr>
              <a:t>Key time points:</a:t>
            </a:r>
          </a:p>
          <a:p>
            <a:pPr marL="457200" marR="0" lvl="0" indent="-342900" algn="l" rtl="0">
              <a:lnSpc>
                <a:spcPct val="150000"/>
              </a:lnSpc>
              <a:spcBef>
                <a:spcPts val="0"/>
              </a:spcBef>
              <a:spcAft>
                <a:spcPts val="0"/>
              </a:spcAft>
              <a:buClr>
                <a:schemeClr val="dk2"/>
              </a:buClr>
              <a:buSzPts val="1800"/>
              <a:buFont typeface="Calibri"/>
              <a:buChar char="❖"/>
            </a:pPr>
            <a:r>
              <a:rPr lang="zh-CN" sz="1800" b="0" i="0" u="none" strike="noStrike" cap="none">
                <a:solidFill>
                  <a:schemeClr val="dk2"/>
                </a:solidFill>
                <a:latin typeface="Calibri"/>
                <a:ea typeface="Calibri"/>
                <a:cs typeface="Calibri"/>
                <a:sym typeface="Calibri"/>
              </a:rPr>
              <a:t>1961 – Professor John McCarthy propose computing be organized as a “public utility”.</a:t>
            </a:r>
          </a:p>
          <a:p>
            <a:pPr marL="457200" marR="0" lvl="0" indent="-342900" algn="l" rtl="0">
              <a:lnSpc>
                <a:spcPct val="150000"/>
              </a:lnSpc>
              <a:spcBef>
                <a:spcPts val="0"/>
              </a:spcBef>
              <a:spcAft>
                <a:spcPts val="0"/>
              </a:spcAft>
              <a:buClr>
                <a:schemeClr val="dk2"/>
              </a:buClr>
              <a:buSzPts val="1800"/>
              <a:buFont typeface="Calibri"/>
              <a:buChar char="❖"/>
            </a:pPr>
            <a:r>
              <a:rPr lang="zh-CN" sz="1800" b="0" i="0" u="none" strike="noStrike" cap="none">
                <a:solidFill>
                  <a:schemeClr val="dk2"/>
                </a:solidFill>
                <a:latin typeface="Calibri"/>
                <a:ea typeface="Calibri"/>
                <a:cs typeface="Calibri"/>
                <a:sym typeface="Calibri"/>
              </a:rPr>
              <a:t>1991 – The World Wide Web popularizes the internet</a:t>
            </a:r>
          </a:p>
          <a:p>
            <a:pPr marL="457200" marR="0" lvl="0" indent="-342900" algn="l" rtl="0">
              <a:lnSpc>
                <a:spcPct val="150000"/>
              </a:lnSpc>
              <a:spcBef>
                <a:spcPts val="0"/>
              </a:spcBef>
              <a:spcAft>
                <a:spcPts val="0"/>
              </a:spcAft>
              <a:buClr>
                <a:schemeClr val="dk2"/>
              </a:buClr>
              <a:buSzPts val="1800"/>
              <a:buFont typeface="Calibri"/>
              <a:buChar char="❖"/>
            </a:pPr>
            <a:r>
              <a:rPr lang="zh-CN" sz="1800" b="0" i="0" u="none" strike="noStrike" cap="none">
                <a:solidFill>
                  <a:schemeClr val="dk2"/>
                </a:solidFill>
                <a:latin typeface="Calibri"/>
                <a:ea typeface="Calibri"/>
                <a:cs typeface="Calibri"/>
                <a:sym typeface="Calibri"/>
              </a:rPr>
              <a:t>1997 – First use of the term “Cloud Computing”</a:t>
            </a:r>
          </a:p>
          <a:p>
            <a:pPr marL="114300" marR="0" lvl="0" indent="-114300" algn="l" rtl="0">
              <a:lnSpc>
                <a:spcPct val="150000"/>
              </a:lnSpc>
              <a:spcBef>
                <a:spcPts val="0"/>
              </a:spcBef>
              <a:spcAft>
                <a:spcPts val="0"/>
              </a:spcAft>
              <a:buClr>
                <a:schemeClr val="dk2"/>
              </a:buClr>
              <a:buSzPts val="1800"/>
              <a:buFont typeface="Calibri"/>
              <a:buNone/>
            </a:pPr>
            <a:r>
              <a:rPr lang="zh-CN" sz="1800" b="1" i="0" u="none" strike="noStrike" cap="none">
                <a:solidFill>
                  <a:schemeClr val="dk2"/>
                </a:solidFill>
                <a:latin typeface="Calibri"/>
                <a:ea typeface="Calibri"/>
                <a:cs typeface="Calibri"/>
                <a:sym typeface="Calibri"/>
              </a:rPr>
              <a:t>Google CEO Eric Schmidt introduced the term “cloud computing” to an industry conference on August 9, 2006</a:t>
            </a:r>
          </a:p>
          <a:p>
            <a:pPr marL="457200" marR="0" lvl="0" indent="-342900" algn="l" rtl="0">
              <a:lnSpc>
                <a:spcPct val="150000"/>
              </a:lnSpc>
              <a:spcBef>
                <a:spcPts val="0"/>
              </a:spcBef>
              <a:spcAft>
                <a:spcPts val="0"/>
              </a:spcAft>
              <a:buClr>
                <a:schemeClr val="dk2"/>
              </a:buClr>
              <a:buSzPts val="1800"/>
              <a:buFont typeface="Calibri"/>
              <a:buNone/>
            </a:pPr>
            <a:endParaRPr sz="1800" b="0" i="0" u="none" strike="noStrike" cap="none">
              <a:solidFill>
                <a:schemeClr val="dk2"/>
              </a:solidFill>
              <a:latin typeface="Calibri"/>
              <a:ea typeface="Calibri"/>
              <a:cs typeface="Calibri"/>
              <a:sym typeface="Calibri"/>
            </a:endParaRPr>
          </a:p>
          <a:p>
            <a:pPr marL="457200" marR="0" lvl="0" indent="-342900" algn="l" rtl="0">
              <a:lnSpc>
                <a:spcPct val="150000"/>
              </a:lnSpc>
              <a:spcBef>
                <a:spcPts val="0"/>
              </a:spcBef>
              <a:spcAft>
                <a:spcPts val="0"/>
              </a:spcAft>
              <a:buClr>
                <a:schemeClr val="dk2"/>
              </a:buClr>
              <a:buSzPts val="1800"/>
              <a:buFont typeface="Calibri"/>
              <a:buNone/>
            </a:pPr>
            <a:endParaRPr sz="1800" b="0" i="0" u="none" strike="noStrike" cap="none">
              <a:solidFill>
                <a:schemeClr val="dk2"/>
              </a:solidFill>
              <a:latin typeface="Calibri"/>
              <a:ea typeface="Calibri"/>
              <a:cs typeface="Calibri"/>
              <a:sym typeface="Calibri"/>
            </a:endParaRPr>
          </a:p>
          <a:p>
            <a:pPr marL="457200" marR="0" lvl="0" indent="-342900" algn="l" rtl="0">
              <a:lnSpc>
                <a:spcPct val="150000"/>
              </a:lnSpc>
              <a:spcBef>
                <a:spcPts val="0"/>
              </a:spcBef>
              <a:spcAft>
                <a:spcPts val="0"/>
              </a:spcAft>
              <a:buClr>
                <a:schemeClr val="dk2"/>
              </a:buClr>
              <a:buSzPts val="1800"/>
              <a:buFont typeface="Calibri"/>
              <a:buNone/>
            </a:pPr>
            <a:endParaRPr sz="1800" b="0" i="0" u="none" strike="noStrike" cap="none">
              <a:solidFill>
                <a:schemeClr val="dk2"/>
              </a:solidFill>
              <a:latin typeface="Calibri"/>
              <a:ea typeface="Calibri"/>
              <a:cs typeface="Calibri"/>
              <a:sym typeface="Calibri"/>
            </a:endParaRPr>
          </a:p>
          <a:p>
            <a:pPr marL="0" marR="0" lvl="0" indent="-82550" algn="l" rtl="0">
              <a:lnSpc>
                <a:spcPct val="115000"/>
              </a:lnSpc>
              <a:spcBef>
                <a:spcPts val="1600"/>
              </a:spcBef>
              <a:spcAft>
                <a:spcPts val="0"/>
              </a:spcAft>
              <a:buClr>
                <a:schemeClr val="dk2"/>
              </a:buClr>
              <a:buSzPts val="1300"/>
              <a:buFont typeface="Calibri"/>
              <a:buNone/>
            </a:pPr>
            <a:endParaRPr sz="1800" b="0" i="0" u="none" strike="noStrike" cap="none">
              <a:solidFill>
                <a:schemeClr val="dk2"/>
              </a:solidFill>
              <a:latin typeface="Calibri"/>
              <a:ea typeface="Calibri"/>
              <a:cs typeface="Calibri"/>
              <a:sym typeface="Calibri"/>
            </a:endParaRPr>
          </a:p>
        </p:txBody>
      </p:sp>
      <p:sp>
        <p:nvSpPr>
          <p:cNvPr id="391" name="Shape 391"/>
          <p:cNvSpPr txBox="1">
            <a:spLocks noGrp="1"/>
          </p:cNvSpPr>
          <p:nvPr>
            <p:ph type="title"/>
          </p:nvPr>
        </p:nvSpPr>
        <p:spPr>
          <a:xfrm>
            <a:off x="517072" y="323085"/>
            <a:ext cx="7505700" cy="954600"/>
          </a:xfrm>
          <a:prstGeom prst="rect">
            <a:avLst/>
          </a:prstGeom>
          <a:noFill/>
          <a:ln>
            <a:noFill/>
          </a:ln>
        </p:spPr>
        <p:txBody>
          <a:bodyPr wrap="square" lIns="91425" tIns="91425" rIns="91425" bIns="91425" anchor="t" anchorCtr="0">
            <a:noAutofit/>
          </a:bodyPr>
          <a:lstStyle/>
          <a:p>
            <a:pPr marL="0" marR="0" lvl="0" indent="-190500" algn="l" rtl="0">
              <a:lnSpc>
                <a:spcPct val="100000"/>
              </a:lnSpc>
              <a:spcBef>
                <a:spcPts val="0"/>
              </a:spcBef>
              <a:spcAft>
                <a:spcPts val="0"/>
              </a:spcAft>
              <a:buClr>
                <a:schemeClr val="lt1"/>
              </a:buClr>
              <a:buSzPts val="3000"/>
              <a:buFont typeface="Nunito"/>
              <a:buNone/>
            </a:pPr>
            <a:r>
              <a:rPr lang="zh-CN" sz="3000" b="0" i="0" u="none" strike="noStrike" cap="none">
                <a:solidFill>
                  <a:schemeClr val="lt1"/>
                </a:solidFill>
                <a:latin typeface="Nunito"/>
                <a:ea typeface="Nunito"/>
                <a:cs typeface="Nunito"/>
                <a:sym typeface="Nunito"/>
              </a:rPr>
              <a:t>History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pic>
        <p:nvPicPr>
          <p:cNvPr id="396" name="Shape 396" descr="https://i1.wp.com/info-sec.in/wp-content/uploads/2017/11/cloud_computing_history.png?zoom=1.5&amp;resize=524%2C373"/>
          <p:cNvPicPr preferRelativeResize="0"/>
          <p:nvPr/>
        </p:nvPicPr>
        <p:blipFill rotWithShape="1">
          <a:blip r:embed="rId3">
            <a:alphaModFix/>
          </a:blip>
          <a:srcRect/>
          <a:stretch/>
        </p:blipFill>
        <p:spPr>
          <a:xfrm>
            <a:off x="454479" y="442912"/>
            <a:ext cx="5981700" cy="4257675"/>
          </a:xfrm>
          <a:prstGeom prst="rect">
            <a:avLst/>
          </a:prstGeom>
          <a:noFill/>
          <a:ln>
            <a:noFill/>
          </a:ln>
        </p:spPr>
      </p:pic>
      <p:sp>
        <p:nvSpPr>
          <p:cNvPr id="397" name="Shape 397"/>
          <p:cNvSpPr/>
          <p:nvPr/>
        </p:nvSpPr>
        <p:spPr>
          <a:xfrm>
            <a:off x="6890658" y="1309339"/>
            <a:ext cx="1730828" cy="2246769"/>
          </a:xfrm>
          <a:prstGeom prst="rect">
            <a:avLst/>
          </a:prstGeom>
          <a:noFill/>
          <a:ln>
            <a:noFill/>
          </a:ln>
        </p:spPr>
        <p:txBody>
          <a:bodyPr wrap="square" lIns="91425" tIns="45700" rIns="91425" bIns="45700" anchor="t" anchorCtr="0">
            <a:noAutofit/>
          </a:bodyPr>
          <a:lstStyle/>
          <a:p>
            <a:pPr marL="0" marR="0" lvl="0" indent="-177800" algn="l" rtl="0">
              <a:lnSpc>
                <a:spcPct val="100000"/>
              </a:lnSpc>
              <a:spcBef>
                <a:spcPts val="0"/>
              </a:spcBef>
              <a:spcAft>
                <a:spcPts val="0"/>
              </a:spcAft>
              <a:buClr>
                <a:srgbClr val="AF7B51"/>
              </a:buClr>
              <a:buSzPts val="2800"/>
              <a:buFont typeface="Nunito"/>
              <a:buNone/>
            </a:pPr>
            <a:r>
              <a:rPr lang="zh-CN" sz="2800" b="1" i="0" u="none" strike="noStrike" cap="none">
                <a:solidFill>
                  <a:srgbClr val="AF7B51"/>
                </a:solidFill>
                <a:latin typeface="Nunito"/>
                <a:ea typeface="Nunito"/>
                <a:cs typeface="Nunito"/>
                <a:sym typeface="Nunito"/>
              </a:rPr>
              <a:t>Historic </a:t>
            </a:r>
          </a:p>
          <a:p>
            <a:pPr marL="0" marR="0" lvl="0" indent="-177800" algn="l" rtl="0">
              <a:lnSpc>
                <a:spcPct val="100000"/>
              </a:lnSpc>
              <a:spcBef>
                <a:spcPts val="0"/>
              </a:spcBef>
              <a:spcAft>
                <a:spcPts val="0"/>
              </a:spcAft>
              <a:buClr>
                <a:srgbClr val="000000"/>
              </a:buClr>
              <a:buSzPts val="2800"/>
              <a:buFont typeface="Arial"/>
              <a:buNone/>
            </a:pPr>
            <a:br>
              <a:rPr lang="zh-CN" sz="2800" b="1" i="0" u="none" strike="noStrike" cap="none">
                <a:solidFill>
                  <a:srgbClr val="000000"/>
                </a:solidFill>
                <a:latin typeface="Arial"/>
                <a:ea typeface="Arial"/>
                <a:cs typeface="Arial"/>
                <a:sym typeface="Arial"/>
              </a:rPr>
            </a:br>
            <a:r>
              <a:rPr lang="zh-CN" sz="2800" b="1" i="0" u="none" strike="noStrike" cap="none">
                <a:solidFill>
                  <a:srgbClr val="AF7B51"/>
                </a:solidFill>
                <a:latin typeface="Nunito"/>
                <a:ea typeface="Nunito"/>
                <a:cs typeface="Nunito"/>
                <a:sym typeface="Nunito"/>
              </a:rPr>
              <a:t>Time</a:t>
            </a:r>
          </a:p>
          <a:p>
            <a:pPr marL="0" marR="0" lvl="0" indent="-177800" algn="l" rtl="0">
              <a:lnSpc>
                <a:spcPct val="100000"/>
              </a:lnSpc>
              <a:spcBef>
                <a:spcPts val="0"/>
              </a:spcBef>
              <a:spcAft>
                <a:spcPts val="0"/>
              </a:spcAft>
              <a:buClr>
                <a:srgbClr val="000000"/>
              </a:buClr>
              <a:buSzPts val="2800"/>
              <a:buFont typeface="Arial"/>
              <a:buNone/>
            </a:pPr>
            <a:br>
              <a:rPr lang="zh-CN" sz="2800" b="1" i="0" u="none" strike="noStrike" cap="none">
                <a:solidFill>
                  <a:srgbClr val="000000"/>
                </a:solidFill>
                <a:latin typeface="Arial"/>
                <a:ea typeface="Arial"/>
                <a:cs typeface="Arial"/>
                <a:sym typeface="Arial"/>
              </a:rPr>
            </a:br>
            <a:r>
              <a:rPr lang="zh-CN" sz="2800" b="1" i="0" u="none" strike="noStrike" cap="none">
                <a:solidFill>
                  <a:srgbClr val="AF7B51"/>
                </a:solidFill>
                <a:latin typeface="Nunito"/>
                <a:ea typeface="Nunito"/>
                <a:cs typeface="Nunito"/>
                <a:sym typeface="Nunito"/>
              </a:rPr>
              <a:t>Line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Shape 402"/>
          <p:cNvSpPr txBox="1">
            <a:spLocks noGrp="1"/>
          </p:cNvSpPr>
          <p:nvPr>
            <p:ph type="title"/>
          </p:nvPr>
        </p:nvSpPr>
        <p:spPr>
          <a:xfrm>
            <a:off x="-596375" y="812600"/>
            <a:ext cx="4198800" cy="627300"/>
          </a:xfrm>
          <a:prstGeom prst="rect">
            <a:avLst/>
          </a:prstGeom>
        </p:spPr>
        <p:txBody>
          <a:bodyPr wrap="square" lIns="91425" tIns="91425" rIns="91425" bIns="91425" anchor="t" anchorCtr="0">
            <a:noAutofit/>
          </a:bodyPr>
          <a:lstStyle/>
          <a:p>
            <a:pPr lvl="0" algn="ctr" rtl="0">
              <a:spcBef>
                <a:spcPts val="0"/>
              </a:spcBef>
              <a:buNone/>
            </a:pPr>
            <a:r>
              <a:rPr lang="zh-CN" b="1">
                <a:latin typeface="Calibri"/>
                <a:ea typeface="Calibri"/>
                <a:cs typeface="Calibri"/>
                <a:sym typeface="Calibri"/>
              </a:rPr>
              <a:t>Trending</a:t>
            </a:r>
          </a:p>
          <a:p>
            <a:pPr lvl="0">
              <a:spcBef>
                <a:spcPts val="0"/>
              </a:spcBef>
              <a:buNone/>
            </a:pPr>
            <a:endParaRPr/>
          </a:p>
        </p:txBody>
      </p:sp>
      <p:sp>
        <p:nvSpPr>
          <p:cNvPr id="403" name="Shape 403"/>
          <p:cNvSpPr txBox="1">
            <a:spLocks noGrp="1"/>
          </p:cNvSpPr>
          <p:nvPr>
            <p:ph type="body" idx="1"/>
          </p:nvPr>
        </p:nvSpPr>
        <p:spPr>
          <a:xfrm>
            <a:off x="813325" y="1439900"/>
            <a:ext cx="5164500" cy="2911200"/>
          </a:xfrm>
          <a:prstGeom prst="rect">
            <a:avLst/>
          </a:prstGeom>
        </p:spPr>
        <p:txBody>
          <a:bodyPr wrap="square" lIns="91425" tIns="91425" rIns="91425" bIns="91425" anchor="t" anchorCtr="0">
            <a:noAutofit/>
          </a:bodyPr>
          <a:lstStyle/>
          <a:p>
            <a:pPr marL="457200" lvl="0" indent="-342900">
              <a:lnSpc>
                <a:spcPct val="150000"/>
              </a:lnSpc>
              <a:spcBef>
                <a:spcPts val="0"/>
              </a:spcBef>
              <a:spcAft>
                <a:spcPts val="0"/>
              </a:spcAft>
              <a:buSzPts val="1800"/>
              <a:buChar char="❖"/>
            </a:pPr>
            <a:r>
              <a:rPr lang="zh-CN" sz="1800"/>
              <a:t>Rapid adoption of cloud computing platforms</a:t>
            </a:r>
          </a:p>
          <a:p>
            <a:pPr marL="457200" lvl="0" indent="-342900">
              <a:lnSpc>
                <a:spcPct val="150000"/>
              </a:lnSpc>
              <a:spcBef>
                <a:spcPts val="0"/>
              </a:spcBef>
              <a:spcAft>
                <a:spcPts val="0"/>
              </a:spcAft>
              <a:buSzPts val="1800"/>
              <a:buChar char="❖"/>
            </a:pPr>
            <a:r>
              <a:rPr lang="zh-CN" sz="1800"/>
              <a:t>Hybridization</a:t>
            </a:r>
          </a:p>
          <a:p>
            <a:pPr marL="457200" lvl="0" indent="-342900">
              <a:lnSpc>
                <a:spcPct val="150000"/>
              </a:lnSpc>
              <a:spcBef>
                <a:spcPts val="0"/>
              </a:spcBef>
              <a:spcAft>
                <a:spcPts val="0"/>
              </a:spcAft>
              <a:buSzPts val="1800"/>
              <a:buChar char="❖"/>
            </a:pPr>
            <a:r>
              <a:rPr lang="zh-CN" sz="1800"/>
              <a:t>Docker/Containerization of apps</a:t>
            </a:r>
          </a:p>
          <a:p>
            <a:pPr marL="457200" lvl="0" indent="-342900">
              <a:lnSpc>
                <a:spcPct val="150000"/>
              </a:lnSpc>
              <a:spcBef>
                <a:spcPts val="0"/>
              </a:spcBef>
              <a:spcAft>
                <a:spcPts val="0"/>
              </a:spcAft>
              <a:buSzPts val="1800"/>
              <a:buChar char="❖"/>
            </a:pPr>
            <a:r>
              <a:rPr lang="zh-CN" sz="1800"/>
              <a:t>Multi-vendor approach</a:t>
            </a:r>
          </a:p>
          <a:p>
            <a:pPr marL="457200" lvl="0" indent="-342900">
              <a:lnSpc>
                <a:spcPct val="150000"/>
              </a:lnSpc>
              <a:spcBef>
                <a:spcPts val="0"/>
              </a:spcBef>
              <a:buSzPts val="1800"/>
              <a:buChar char="❖"/>
            </a:pPr>
            <a:r>
              <a:rPr lang="zh-CN" sz="1800"/>
              <a:t>Securing and Auditing services for cloud</a:t>
            </a:r>
          </a:p>
          <a:p>
            <a:pPr lvl="0">
              <a:spcBef>
                <a:spcPts val="0"/>
              </a:spcBef>
              <a:buNone/>
            </a:pPr>
            <a:endParaRPr sz="1800">
              <a:latin typeface="Times New Roman"/>
              <a:ea typeface="Times New Roman"/>
              <a:cs typeface="Times New Roman"/>
              <a:sym typeface="Times New Roman"/>
            </a:endParaRPr>
          </a:p>
        </p:txBody>
      </p:sp>
      <p:pic>
        <p:nvPicPr>
          <p:cNvPr id="404" name="Shape 404"/>
          <p:cNvPicPr preferRelativeResize="0"/>
          <p:nvPr/>
        </p:nvPicPr>
        <p:blipFill>
          <a:blip r:embed="rId3">
            <a:alphaModFix/>
          </a:blip>
          <a:stretch>
            <a:fillRect/>
          </a:stretch>
        </p:blipFill>
        <p:spPr>
          <a:xfrm>
            <a:off x="5092825" y="1968275"/>
            <a:ext cx="3799325" cy="29507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Shape 409"/>
          <p:cNvSpPr txBox="1">
            <a:spLocks noGrp="1"/>
          </p:cNvSpPr>
          <p:nvPr>
            <p:ph type="title"/>
          </p:nvPr>
        </p:nvSpPr>
        <p:spPr>
          <a:xfrm>
            <a:off x="216300" y="697475"/>
            <a:ext cx="4734900" cy="729300"/>
          </a:xfrm>
          <a:prstGeom prst="rect">
            <a:avLst/>
          </a:prstGeom>
        </p:spPr>
        <p:txBody>
          <a:bodyPr wrap="square" lIns="91425" tIns="91425" rIns="91425" bIns="91425" anchor="t" anchorCtr="0">
            <a:noAutofit/>
          </a:bodyPr>
          <a:lstStyle/>
          <a:p>
            <a:pPr lvl="0" algn="ctr" rtl="0">
              <a:spcBef>
                <a:spcPts val="0"/>
              </a:spcBef>
              <a:buNone/>
            </a:pPr>
            <a:r>
              <a:rPr lang="zh-CN" b="1">
                <a:latin typeface="Calibri"/>
                <a:ea typeface="Calibri"/>
                <a:cs typeface="Calibri"/>
                <a:sym typeface="Calibri"/>
              </a:rPr>
              <a:t>Current Application</a:t>
            </a:r>
          </a:p>
          <a:p>
            <a:pPr lvl="0">
              <a:spcBef>
                <a:spcPts val="0"/>
              </a:spcBef>
              <a:buNone/>
            </a:pPr>
            <a:endParaRPr/>
          </a:p>
        </p:txBody>
      </p:sp>
      <p:sp>
        <p:nvSpPr>
          <p:cNvPr id="410" name="Shape 410"/>
          <p:cNvSpPr txBox="1">
            <a:spLocks noGrp="1"/>
          </p:cNvSpPr>
          <p:nvPr>
            <p:ph type="body" idx="1"/>
          </p:nvPr>
        </p:nvSpPr>
        <p:spPr>
          <a:xfrm>
            <a:off x="420350" y="1746750"/>
            <a:ext cx="7916100" cy="2731800"/>
          </a:xfrm>
          <a:prstGeom prst="rect">
            <a:avLst/>
          </a:prstGeom>
        </p:spPr>
        <p:txBody>
          <a:bodyPr wrap="square" lIns="91425" tIns="91425" rIns="91425" bIns="91425" anchor="t" anchorCtr="0">
            <a:noAutofit/>
          </a:bodyPr>
          <a:lstStyle/>
          <a:p>
            <a:pPr marL="457200" lvl="0" indent="-342900" rtl="0">
              <a:lnSpc>
                <a:spcPct val="150000"/>
              </a:lnSpc>
              <a:spcBef>
                <a:spcPts val="0"/>
              </a:spcBef>
              <a:spcAft>
                <a:spcPts val="0"/>
              </a:spcAft>
              <a:buSzPts val="1800"/>
              <a:buChar char="❖"/>
            </a:pPr>
            <a:r>
              <a:rPr lang="zh-CN" sz="1800"/>
              <a:t>Software-as-a-Service (SaaS)</a:t>
            </a:r>
          </a:p>
          <a:p>
            <a:pPr marL="914400" lvl="1" indent="-342900" rtl="0">
              <a:lnSpc>
                <a:spcPct val="150000"/>
              </a:lnSpc>
              <a:spcBef>
                <a:spcPts val="0"/>
              </a:spcBef>
              <a:spcAft>
                <a:spcPts val="0"/>
              </a:spcAft>
              <a:buSzPts val="1800"/>
              <a:buChar char="➢"/>
            </a:pPr>
            <a:r>
              <a:rPr lang="zh-CN" sz="1800"/>
              <a:t>Microsoft OfficeLive, DropBox, and CloudNumbers.</a:t>
            </a:r>
          </a:p>
          <a:p>
            <a:pPr marL="457200" lvl="0" indent="-342900" rtl="0">
              <a:lnSpc>
                <a:spcPct val="150000"/>
              </a:lnSpc>
              <a:spcBef>
                <a:spcPts val="0"/>
              </a:spcBef>
              <a:spcAft>
                <a:spcPts val="0"/>
              </a:spcAft>
              <a:buSzPts val="1800"/>
              <a:buChar char="❖"/>
            </a:pPr>
            <a:r>
              <a:rPr lang="zh-CN" sz="1800"/>
              <a:t>Platform-as-a-service (PaaS) </a:t>
            </a:r>
          </a:p>
          <a:p>
            <a:pPr marL="914400" lvl="1" indent="-342900" rtl="0">
              <a:lnSpc>
                <a:spcPct val="150000"/>
              </a:lnSpc>
              <a:spcBef>
                <a:spcPts val="0"/>
              </a:spcBef>
              <a:spcAft>
                <a:spcPts val="1400"/>
              </a:spcAft>
              <a:buSzPts val="1800"/>
              <a:buChar char="➢"/>
            </a:pPr>
            <a:r>
              <a:rPr lang="zh-CN" sz="1800"/>
              <a:t>Google AppEngine, SalesForce VMforce, and Joyent Accelerator.</a:t>
            </a:r>
          </a:p>
          <a:p>
            <a:pPr marL="457200" lvl="0" indent="-342900" rtl="0">
              <a:lnSpc>
                <a:spcPct val="150000"/>
              </a:lnSpc>
              <a:spcBef>
                <a:spcPts val="0"/>
              </a:spcBef>
              <a:spcAft>
                <a:spcPts val="0"/>
              </a:spcAft>
              <a:buSzPts val="1800"/>
              <a:buChar char="❖"/>
            </a:pPr>
            <a:r>
              <a:rPr lang="zh-CN" sz="1800"/>
              <a:t>Infrastructure-as-a-service (IaaS)</a:t>
            </a:r>
          </a:p>
          <a:p>
            <a:pPr marL="914400" lvl="1" indent="-342900" rtl="0">
              <a:lnSpc>
                <a:spcPct val="150000"/>
              </a:lnSpc>
              <a:spcBef>
                <a:spcPts val="0"/>
              </a:spcBef>
              <a:spcAft>
                <a:spcPts val="1400"/>
              </a:spcAft>
              <a:buSzPts val="1800"/>
              <a:buChar char="➢"/>
            </a:pPr>
            <a:r>
              <a:rPr lang="zh-CN" sz="1800"/>
              <a:t>Amazon EC2, Eucalyptus Community Cloud, and IBM Cloudburst.</a:t>
            </a:r>
          </a:p>
          <a:p>
            <a:pPr marL="457200" lvl="0" indent="0" rtl="0">
              <a:lnSpc>
                <a:spcPct val="150000"/>
              </a:lnSpc>
              <a:spcBef>
                <a:spcPts val="0"/>
              </a:spcBef>
              <a:spcAft>
                <a:spcPts val="1400"/>
              </a:spcAft>
              <a:buNone/>
            </a:pPr>
            <a:endParaRPr sz="1800" b="1">
              <a:latin typeface="Times New Roman"/>
              <a:ea typeface="Times New Roman"/>
              <a:cs typeface="Times New Roman"/>
              <a:sym typeface="Times New Roman"/>
            </a:endParaRPr>
          </a:p>
          <a:p>
            <a:pPr lvl="0">
              <a:spcBef>
                <a:spcPts val="0"/>
              </a:spcBef>
              <a:buNone/>
            </a:pPr>
            <a:endParaRPr/>
          </a:p>
        </p:txBody>
      </p:sp>
      <p:pic>
        <p:nvPicPr>
          <p:cNvPr id="411" name="Shape 411"/>
          <p:cNvPicPr preferRelativeResize="0"/>
          <p:nvPr/>
        </p:nvPicPr>
        <p:blipFill>
          <a:blip r:embed="rId3">
            <a:alphaModFix/>
          </a:blip>
          <a:stretch>
            <a:fillRect/>
          </a:stretch>
        </p:blipFill>
        <p:spPr>
          <a:xfrm>
            <a:off x="5492775" y="237249"/>
            <a:ext cx="3435401" cy="18948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Shape 416"/>
          <p:cNvSpPr txBox="1">
            <a:spLocks noGrp="1"/>
          </p:cNvSpPr>
          <p:nvPr>
            <p:ph type="title"/>
          </p:nvPr>
        </p:nvSpPr>
        <p:spPr>
          <a:xfrm>
            <a:off x="-1216450" y="878375"/>
            <a:ext cx="7038900" cy="914100"/>
          </a:xfrm>
          <a:prstGeom prst="rect">
            <a:avLst/>
          </a:prstGeom>
        </p:spPr>
        <p:txBody>
          <a:bodyPr wrap="square" lIns="91425" tIns="91425" rIns="91425" bIns="91425" anchor="t" anchorCtr="0">
            <a:noAutofit/>
          </a:bodyPr>
          <a:lstStyle/>
          <a:p>
            <a:pPr lvl="0" algn="ctr" rtl="0">
              <a:spcBef>
                <a:spcPts val="0"/>
              </a:spcBef>
              <a:buNone/>
            </a:pPr>
            <a:r>
              <a:rPr lang="zh-CN" b="1">
                <a:latin typeface="Calibri"/>
                <a:ea typeface="Calibri"/>
                <a:cs typeface="Calibri"/>
                <a:sym typeface="Calibri"/>
              </a:rPr>
              <a:t>Future of Cloud</a:t>
            </a:r>
          </a:p>
        </p:txBody>
      </p:sp>
      <p:sp>
        <p:nvSpPr>
          <p:cNvPr id="417" name="Shape 417"/>
          <p:cNvSpPr txBox="1">
            <a:spLocks noGrp="1"/>
          </p:cNvSpPr>
          <p:nvPr>
            <p:ph type="body" idx="1"/>
          </p:nvPr>
        </p:nvSpPr>
        <p:spPr>
          <a:xfrm>
            <a:off x="819150" y="1990725"/>
            <a:ext cx="7505700" cy="2448000"/>
          </a:xfrm>
          <a:prstGeom prst="rect">
            <a:avLst/>
          </a:prstGeom>
        </p:spPr>
        <p:txBody>
          <a:bodyPr wrap="square" lIns="91425" tIns="91425" rIns="91425" bIns="91425" anchor="t" anchorCtr="0">
            <a:noAutofit/>
          </a:bodyPr>
          <a:lstStyle/>
          <a:p>
            <a:pPr marL="457200" lvl="0" indent="-342900" rtl="0">
              <a:lnSpc>
                <a:spcPct val="150000"/>
              </a:lnSpc>
              <a:spcBef>
                <a:spcPts val="0"/>
              </a:spcBef>
              <a:spcAft>
                <a:spcPts val="0"/>
              </a:spcAft>
              <a:buSzPts val="1800"/>
              <a:buFont typeface="Calibri"/>
              <a:buChar char="❖"/>
            </a:pPr>
            <a:r>
              <a:rPr lang="zh-CN" sz="1800">
                <a:latin typeface="Calibri"/>
                <a:ea typeface="Calibri"/>
                <a:cs typeface="Calibri"/>
                <a:sym typeface="Calibri"/>
              </a:rPr>
              <a:t>Reduce in cost price as hardware advances</a:t>
            </a:r>
          </a:p>
          <a:p>
            <a:pPr marL="457200" lvl="0" indent="-342900">
              <a:lnSpc>
                <a:spcPct val="150000"/>
              </a:lnSpc>
              <a:spcBef>
                <a:spcPts val="0"/>
              </a:spcBef>
              <a:spcAft>
                <a:spcPts val="0"/>
              </a:spcAft>
              <a:buSzPts val="1800"/>
              <a:buFont typeface="Calibri"/>
              <a:buChar char="❖"/>
            </a:pPr>
            <a:r>
              <a:rPr lang="zh-CN" sz="1800">
                <a:latin typeface="Calibri"/>
                <a:ea typeface="Calibri"/>
                <a:cs typeface="Calibri"/>
                <a:sym typeface="Calibri"/>
              </a:rPr>
              <a:t>Machine learning</a:t>
            </a:r>
          </a:p>
          <a:p>
            <a:pPr marL="457200" lvl="0" indent="-342900">
              <a:lnSpc>
                <a:spcPct val="150000"/>
              </a:lnSpc>
              <a:spcBef>
                <a:spcPts val="0"/>
              </a:spcBef>
              <a:buSzPts val="1800"/>
              <a:buFont typeface="Calibri"/>
              <a:buChar char="❖"/>
            </a:pPr>
            <a:r>
              <a:rPr lang="zh-CN" sz="1800">
                <a:latin typeface="Calibri"/>
                <a:ea typeface="Calibri"/>
                <a:cs typeface="Calibri"/>
                <a:sym typeface="Calibri"/>
              </a:rPr>
              <a:t>Full cloud adoption</a:t>
            </a:r>
          </a:p>
          <a:p>
            <a:pPr lvl="0">
              <a:spcBef>
                <a:spcPts val="0"/>
              </a:spcBef>
              <a:buNone/>
            </a:pPr>
            <a:endParaRPr sz="18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Shape 422"/>
          <p:cNvSpPr txBox="1">
            <a:spLocks noGrp="1"/>
          </p:cNvSpPr>
          <p:nvPr>
            <p:ph type="title"/>
          </p:nvPr>
        </p:nvSpPr>
        <p:spPr>
          <a:xfrm>
            <a:off x="819150" y="845600"/>
            <a:ext cx="7505700" cy="954600"/>
          </a:xfrm>
          <a:prstGeom prst="rect">
            <a:avLst/>
          </a:prstGeom>
        </p:spPr>
        <p:txBody>
          <a:bodyPr wrap="square" lIns="91425" tIns="91425" rIns="91425" bIns="91425" anchor="t" anchorCtr="0">
            <a:noAutofit/>
          </a:bodyPr>
          <a:lstStyle/>
          <a:p>
            <a:pPr lvl="0" algn="ctr" rtl="0">
              <a:spcBef>
                <a:spcPts val="0"/>
              </a:spcBef>
              <a:buNone/>
            </a:pPr>
            <a:r>
              <a:rPr lang="zh-CN" b="1">
                <a:latin typeface="Calibri"/>
                <a:ea typeface="Calibri"/>
                <a:cs typeface="Calibri"/>
                <a:sym typeface="Calibri"/>
              </a:rPr>
              <a:t>Cloud Computing Risks</a:t>
            </a:r>
          </a:p>
        </p:txBody>
      </p:sp>
      <p:sp>
        <p:nvSpPr>
          <p:cNvPr id="423" name="Shape 423"/>
          <p:cNvSpPr txBox="1">
            <a:spLocks noGrp="1"/>
          </p:cNvSpPr>
          <p:nvPr>
            <p:ph type="body" idx="4294967295"/>
          </p:nvPr>
        </p:nvSpPr>
        <p:spPr>
          <a:xfrm>
            <a:off x="1142950" y="1957550"/>
            <a:ext cx="7038900" cy="2099700"/>
          </a:xfrm>
          <a:prstGeom prst="rect">
            <a:avLst/>
          </a:prstGeom>
          <a:noFill/>
        </p:spPr>
        <p:txBody>
          <a:bodyPr wrap="square" lIns="91425" tIns="91425" rIns="91425" bIns="91425" anchor="t" anchorCtr="0">
            <a:noAutofit/>
          </a:bodyPr>
          <a:lstStyle/>
          <a:p>
            <a:pPr marL="457200" lvl="0" indent="-342900" rtl="0">
              <a:lnSpc>
                <a:spcPct val="165000"/>
              </a:lnSpc>
              <a:spcBef>
                <a:spcPts val="0"/>
              </a:spcBef>
              <a:spcAft>
                <a:spcPts val="0"/>
              </a:spcAft>
              <a:buSzPts val="1800"/>
              <a:buFont typeface="Calibri"/>
              <a:buChar char="❖"/>
            </a:pPr>
            <a:r>
              <a:rPr lang="zh-CN" sz="1800">
                <a:latin typeface="Calibri"/>
                <a:ea typeface="Calibri"/>
                <a:cs typeface="Calibri"/>
                <a:sym typeface="Calibri"/>
              </a:rPr>
              <a:t>Unauthorized access to customer and business data. </a:t>
            </a:r>
          </a:p>
          <a:p>
            <a:pPr marL="457200" lvl="0" indent="-342900" rtl="0">
              <a:lnSpc>
                <a:spcPct val="165000"/>
              </a:lnSpc>
              <a:spcBef>
                <a:spcPts val="0"/>
              </a:spcBef>
              <a:spcAft>
                <a:spcPts val="0"/>
              </a:spcAft>
              <a:buSzPts val="1800"/>
              <a:buFont typeface="Calibri"/>
              <a:buChar char="❖"/>
            </a:pPr>
            <a:r>
              <a:rPr lang="zh-CN" sz="1800">
                <a:latin typeface="Calibri"/>
                <a:ea typeface="Calibri"/>
                <a:cs typeface="Calibri"/>
                <a:sym typeface="Calibri"/>
              </a:rPr>
              <a:t>Failures in Provider Security. </a:t>
            </a:r>
          </a:p>
          <a:p>
            <a:pPr marL="457200" lvl="0" indent="-342900" rtl="0">
              <a:lnSpc>
                <a:spcPct val="165000"/>
              </a:lnSpc>
              <a:spcBef>
                <a:spcPts val="0"/>
              </a:spcBef>
              <a:spcAft>
                <a:spcPts val="0"/>
              </a:spcAft>
              <a:buSzPts val="1800"/>
              <a:buFont typeface="Calibri"/>
              <a:buChar char="❖"/>
            </a:pPr>
            <a:r>
              <a:rPr lang="zh-CN" sz="1800">
                <a:latin typeface="Calibri"/>
                <a:ea typeface="Calibri"/>
                <a:cs typeface="Calibri"/>
                <a:sym typeface="Calibri"/>
              </a:rPr>
              <a:t>Availability and Reliability Issues.</a:t>
            </a:r>
          </a:p>
          <a:p>
            <a:pPr marL="457200" lvl="0" indent="-342900" rtl="0">
              <a:lnSpc>
                <a:spcPct val="165000"/>
              </a:lnSpc>
              <a:spcBef>
                <a:spcPts val="0"/>
              </a:spcBef>
              <a:spcAft>
                <a:spcPts val="0"/>
              </a:spcAft>
              <a:buSzPts val="1800"/>
              <a:buFont typeface="Calibri"/>
              <a:buChar char="❖"/>
            </a:pPr>
            <a:r>
              <a:rPr lang="zh-CN" sz="1800">
                <a:latin typeface="Calibri"/>
                <a:ea typeface="Calibri"/>
                <a:cs typeface="Calibri"/>
                <a:sym typeface="Calibri"/>
              </a:rPr>
              <a:t>Legal and Regulatory Issues. </a:t>
            </a:r>
          </a:p>
          <a:p>
            <a:pPr lvl="0" rtl="0">
              <a:lnSpc>
                <a:spcPct val="165000"/>
              </a:lnSpc>
              <a:spcBef>
                <a:spcPts val="0"/>
              </a:spcBef>
              <a:spcAft>
                <a:spcPts val="0"/>
              </a:spcAft>
              <a:buNone/>
            </a:pPr>
            <a:endParaRPr sz="1800">
              <a:latin typeface="Calibri"/>
              <a:ea typeface="Calibri"/>
              <a:cs typeface="Calibri"/>
              <a:sym typeface="Calibri"/>
            </a:endParaRPr>
          </a:p>
          <a:p>
            <a:pPr lvl="0" rtl="0">
              <a:spcBef>
                <a:spcPts val="0"/>
              </a:spcBef>
              <a:spcAft>
                <a:spcPts val="0"/>
              </a:spcAft>
              <a:buNone/>
            </a:pPr>
            <a:endParaRPr sz="1700" b="1">
              <a:solidFill>
                <a:srgbClr val="333333"/>
              </a:solidFill>
              <a:highlight>
                <a:srgbClr val="FFFFFF"/>
              </a:highlight>
            </a:endParaRPr>
          </a:p>
          <a:p>
            <a:pPr lvl="0" rtl="0">
              <a:lnSpc>
                <a:spcPct val="165000"/>
              </a:lnSpc>
              <a:spcBef>
                <a:spcPts val="0"/>
              </a:spcBef>
              <a:spcAft>
                <a:spcPts val="0"/>
              </a:spcAft>
              <a:buNone/>
            </a:pPr>
            <a:endParaRPr sz="1800">
              <a:latin typeface="Calibri"/>
              <a:ea typeface="Calibri"/>
              <a:cs typeface="Calibri"/>
              <a:sym typeface="Calibri"/>
            </a:endParaRPr>
          </a:p>
          <a:p>
            <a:pPr lvl="0" rtl="0">
              <a:spcBef>
                <a:spcPts val="0"/>
              </a:spcBef>
              <a:spcAft>
                <a:spcPts val="0"/>
              </a:spcAft>
              <a:buNone/>
            </a:pPr>
            <a:endParaRPr sz="1800">
              <a:latin typeface="Calibri"/>
              <a:ea typeface="Calibri"/>
              <a:cs typeface="Calibri"/>
              <a:sym typeface="Calibri"/>
            </a:endParaRPr>
          </a:p>
          <a:p>
            <a:pPr lvl="0" rtl="0">
              <a:spcBef>
                <a:spcPts val="0"/>
              </a:spcBef>
              <a:buNone/>
            </a:pPr>
            <a:endParaRPr sz="1800">
              <a:latin typeface="Calibri"/>
              <a:ea typeface="Calibri"/>
              <a:cs typeface="Calibri"/>
              <a:sym typeface="Calibri"/>
            </a:endParaRPr>
          </a:p>
          <a:p>
            <a:pPr lvl="0" rtl="0">
              <a:spcBef>
                <a:spcPts val="0"/>
              </a:spcBef>
              <a:buNone/>
            </a:pPr>
            <a:endParaRPr sz="180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10372</Words>
  <Application>Microsoft Office PowerPoint</Application>
  <PresentationFormat>On-screen Show (16:9)</PresentationFormat>
  <Paragraphs>209</Paragraphs>
  <Slides>27</Slides>
  <Notes>27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27</vt:i4>
      </vt:variant>
    </vt:vector>
  </HeadingPairs>
  <TitlesOfParts>
    <vt:vector size="36" baseType="lpstr">
      <vt:lpstr>Nunito</vt:lpstr>
      <vt:lpstr>Montserrat</vt:lpstr>
      <vt:lpstr>Calibri</vt:lpstr>
      <vt:lpstr>Times New Roman</vt:lpstr>
      <vt:lpstr>宋体</vt:lpstr>
      <vt:lpstr>Arial</vt:lpstr>
      <vt:lpstr>Shift</vt:lpstr>
      <vt:lpstr>Shift</vt:lpstr>
      <vt:lpstr>Shift</vt:lpstr>
      <vt:lpstr>Emerging Technology Cloud Computing </vt:lpstr>
      <vt:lpstr>Agenda</vt:lpstr>
      <vt:lpstr>Introduction</vt:lpstr>
      <vt:lpstr>History</vt:lpstr>
      <vt:lpstr>PowerPoint Presentation</vt:lpstr>
      <vt:lpstr>Trending </vt:lpstr>
      <vt:lpstr>Current Application </vt:lpstr>
      <vt:lpstr>Future of Cloud</vt:lpstr>
      <vt:lpstr>Cloud Computing Risks</vt:lpstr>
      <vt:lpstr>Unauthorized access to customer and business data. </vt:lpstr>
      <vt:lpstr>Failures in Provider Security. </vt:lpstr>
      <vt:lpstr>Availability and Reliability Issues.</vt:lpstr>
      <vt:lpstr>Legal and Regulatory Issues. </vt:lpstr>
      <vt:lpstr>Cloud Computing Controls</vt:lpstr>
      <vt:lpstr>Control for Unauthorized access to customer and business data. </vt:lpstr>
      <vt:lpstr>Control for Unauthorized access to customer and business data. </vt:lpstr>
      <vt:lpstr>Control for Failures in Provider Security.</vt:lpstr>
      <vt:lpstr>Control for Risk: Failures in Provider Security.</vt:lpstr>
      <vt:lpstr>Controls for Availability and Reliability - Vendors</vt:lpstr>
      <vt:lpstr>Controls for Availability and Reliability - Users</vt:lpstr>
      <vt:lpstr>Controls for Legal and Regulatory Issues</vt:lpstr>
      <vt:lpstr>Controls for Legal and Regulatory Issues</vt:lpstr>
      <vt:lpstr>Controls for Legal and Regulatory Issues</vt:lpstr>
      <vt:lpstr>Controls for Legal and Regulatory Issues</vt:lpstr>
      <vt:lpstr>Prominent US &amp; Global IT related Regulations </vt:lpstr>
      <vt:lpstr>Reference</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Emerging Technology Cloud Computing</dc:title>
  <dc:creator>Liang Yao</dc:creator>
  <cp:lastModifiedBy>Liang Yao</cp:lastModifiedBy>
  <cp:revision>4</cp:revision>
  <dcterms:modified xsi:type="dcterms:W3CDTF">2017-12-04T03:39:12Z</dcterms:modified>
</cp:coreProperties>
</file>