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Lst>
  <p:notesMasterIdLst>
    <p:notesMasterId r:id="rId20"/>
  </p:notesMasterIdLst>
  <p:sldIdLst>
    <p:sldId id="256" r:id="rId3"/>
    <p:sldId id="258" r:id="rId4"/>
    <p:sldId id="274"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12188825" cy="6858000"/>
  <p:notesSz cx="6858000" cy="9144000"/>
  <p:embeddedFontLst>
    <p:embeddedFont>
      <p:font typeface="Corbel" panose="020B0503020204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Eater"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40" autoAdjust="0"/>
  </p:normalViewPr>
  <p:slideViewPr>
    <p:cSldViewPr snapToGrid="0">
      <p:cViewPr varScale="1">
        <p:scale>
          <a:sx n="46" d="100"/>
          <a:sy n="46" d="100"/>
        </p:scale>
        <p:origin x="163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dk1"/>
                </a:solidFill>
                <a:latin typeface="Corbel"/>
                <a:ea typeface="Corbel"/>
                <a:cs typeface="Corbel"/>
                <a:sym typeface="Corbel"/>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dk1"/>
                </a:solidFill>
                <a:latin typeface="Corbel"/>
                <a:ea typeface="Corbel"/>
                <a:cs typeface="Corbel"/>
                <a:sym typeface="Corbel"/>
              </a:defRPr>
            </a:lvl9pPr>
          </a:lstStyle>
          <a:p>
            <a:endParaRPr/>
          </a:p>
        </p:txBody>
      </p:sp>
      <p:sp>
        <p:nvSpPr>
          <p:cNvPr id="5" name="Shape 5"/>
          <p:cNvSpPr>
            <a:spLocks noGrp="1" noRot="1" noChangeAspect="1"/>
          </p:cNvSpPr>
          <p:nvPr>
            <p:ph type="sldImg" idx="3"/>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orbel"/>
                <a:ea typeface="Corbel"/>
                <a:cs typeface="Corbel"/>
                <a:sym typeface="Corbel"/>
              </a:defRPr>
            </a:lvl1pPr>
            <a:lvl2pPr marL="457200" marR="0" lvl="1" indent="0" algn="l" rtl="0">
              <a:spcBef>
                <a:spcPts val="0"/>
              </a:spcBef>
              <a:buSzPts val="1400"/>
              <a:buNone/>
              <a:defRPr sz="1200" b="0" i="0" u="none" strike="noStrike" cap="none">
                <a:solidFill>
                  <a:schemeClr val="dk1"/>
                </a:solidFill>
                <a:latin typeface="Corbel"/>
                <a:ea typeface="Corbel"/>
                <a:cs typeface="Corbel"/>
                <a:sym typeface="Corbel"/>
              </a:defRPr>
            </a:lvl2pPr>
            <a:lvl3pPr marL="914400" marR="0" lvl="2" indent="0" algn="l" rtl="0">
              <a:spcBef>
                <a:spcPts val="0"/>
              </a:spcBef>
              <a:buSzPts val="1400"/>
              <a:buNone/>
              <a:defRPr sz="1200" b="0" i="0" u="none" strike="noStrike" cap="none">
                <a:solidFill>
                  <a:schemeClr val="dk1"/>
                </a:solidFill>
                <a:latin typeface="Corbel"/>
                <a:ea typeface="Corbel"/>
                <a:cs typeface="Corbel"/>
                <a:sym typeface="Corbel"/>
              </a:defRPr>
            </a:lvl3pPr>
            <a:lvl4pPr marL="1371600" marR="0" lvl="3" indent="0" algn="l" rtl="0">
              <a:spcBef>
                <a:spcPts val="0"/>
              </a:spcBef>
              <a:buSzPts val="1400"/>
              <a:buNone/>
              <a:defRPr sz="1200" b="0" i="0" u="none" strike="noStrike" cap="none">
                <a:solidFill>
                  <a:schemeClr val="dk1"/>
                </a:solidFill>
                <a:latin typeface="Corbel"/>
                <a:ea typeface="Corbel"/>
                <a:cs typeface="Corbel"/>
                <a:sym typeface="Corbel"/>
              </a:defRPr>
            </a:lvl4pPr>
            <a:lvl5pPr marL="1828800" marR="0" lvl="4" indent="0" algn="l" rtl="0">
              <a:spcBef>
                <a:spcPts val="0"/>
              </a:spcBef>
              <a:buSzPts val="1400"/>
              <a:buNone/>
              <a:defRPr sz="1200" b="0" i="0" u="none" strike="noStrike" cap="none">
                <a:solidFill>
                  <a:schemeClr val="dk1"/>
                </a:solidFill>
                <a:latin typeface="Corbel"/>
                <a:ea typeface="Corbel"/>
                <a:cs typeface="Corbel"/>
                <a:sym typeface="Corbel"/>
              </a:defRPr>
            </a:lvl5pPr>
            <a:lvl6pPr marL="2286000" marR="0" lvl="5" indent="0" algn="l" rtl="0">
              <a:spcBef>
                <a:spcPts val="0"/>
              </a:spcBef>
              <a:buSzPts val="1400"/>
              <a:buNone/>
              <a:defRPr sz="1200" b="0" i="0" u="none" strike="noStrike" cap="none">
                <a:solidFill>
                  <a:schemeClr val="dk1"/>
                </a:solidFill>
                <a:latin typeface="Corbel"/>
                <a:ea typeface="Corbel"/>
                <a:cs typeface="Corbel"/>
                <a:sym typeface="Corbel"/>
              </a:defRPr>
            </a:lvl6pPr>
            <a:lvl7pPr marL="2743200" marR="0" lvl="6" indent="0" algn="l" rtl="0">
              <a:spcBef>
                <a:spcPts val="0"/>
              </a:spcBef>
              <a:buSzPts val="1400"/>
              <a:buNone/>
              <a:defRPr sz="1200" b="0" i="0" u="none" strike="noStrike" cap="none">
                <a:solidFill>
                  <a:schemeClr val="dk1"/>
                </a:solidFill>
                <a:latin typeface="Corbel"/>
                <a:ea typeface="Corbel"/>
                <a:cs typeface="Corbel"/>
                <a:sym typeface="Corbel"/>
              </a:defRPr>
            </a:lvl7pPr>
            <a:lvl8pPr marL="3200400" marR="0" lvl="7" indent="0" algn="l" rtl="0">
              <a:spcBef>
                <a:spcPts val="0"/>
              </a:spcBef>
              <a:buSzPts val="1400"/>
              <a:buNone/>
              <a:defRPr sz="1200" b="0" i="0" u="none" strike="noStrike" cap="none">
                <a:solidFill>
                  <a:schemeClr val="dk1"/>
                </a:solidFill>
                <a:latin typeface="Corbel"/>
                <a:ea typeface="Corbel"/>
                <a:cs typeface="Corbel"/>
                <a:sym typeface="Corbel"/>
              </a:defRPr>
            </a:lvl8pPr>
            <a:lvl9pPr marL="3657600" marR="0" lvl="8" indent="0" algn="l" rtl="0">
              <a:spcBef>
                <a:spcPts val="0"/>
              </a:spcBef>
              <a:buSzPts val="1400"/>
              <a:buNone/>
              <a:defRPr sz="1200" b="0" i="0" u="none" strike="noStrike" cap="none">
                <a:solidFill>
                  <a:schemeClr val="dk1"/>
                </a:solidFill>
                <a:latin typeface="Corbel"/>
                <a:ea typeface="Corbel"/>
                <a:cs typeface="Corbel"/>
                <a:sym typeface="Corbel"/>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dk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dk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dk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dk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dk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dk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dk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dk1"/>
                </a:solidFill>
                <a:latin typeface="Corbel"/>
                <a:ea typeface="Corbel"/>
                <a:cs typeface="Corbel"/>
                <a:sym typeface="Corbel"/>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GB" sz="1200" b="0" i="0" u="none" strike="noStrike" cap="none">
                <a:solidFill>
                  <a:schemeClr val="dk1"/>
                </a:solidFill>
                <a:latin typeface="Corbel"/>
                <a:ea typeface="Corbel"/>
                <a:cs typeface="Corbel"/>
                <a:sym typeface="Corbel"/>
              </a:rPr>
              <a:t>‹#›</a:t>
            </a:fld>
            <a:endParaRPr lang="en-GB" sz="1200" b="0" i="0" u="none" strike="noStrike" cap="none">
              <a:solidFill>
                <a:schemeClr val="dk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echcrunch.com/2017/09/13/to-control-ai-we-need-to-understand-more-about-humans/"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telegraph.co.uk/technology/2017/08/01/facebook-shuts-robots-invent-language/" TargetMode="External"/><Relationship Id="rId4" Type="http://schemas.openxmlformats.org/officeDocument/2006/relationships/hyperlink" Target="https://www.theguardian.com/technology/2017/jul/17/elon-musk-regulation-ai-combat-existential-threat-tesla-spacex-ceo"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s.mcgill.ca/~dprecup/courses/AI/Materials/turing1950.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GB"/>
              <a:t>Good evening everyone, I’m Nathan Van Cleave and my teammates, M. Sarush Faruqi, James Foggie, Candace Nelson, and Temekia Pitter are here to share some of the latest information about Artificial Intelligence… better known as AI.</a:t>
            </a:r>
          </a:p>
        </p:txBody>
      </p:sp>
      <p:sp>
        <p:nvSpPr>
          <p:cNvPr id="125" name="Shape 12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GB" sz="1200" b="0" i="0" u="none" strike="noStrike" cap="none">
                <a:solidFill>
                  <a:schemeClr val="dk1"/>
                </a:solidFill>
                <a:latin typeface="Corbel"/>
                <a:ea typeface="Corbel"/>
                <a:cs typeface="Corbel"/>
                <a:sym typeface="Corbel"/>
              </a:rPr>
              <a:t>1</a:t>
            </a:fld>
            <a:endParaRPr lang="en-GB" sz="1200" b="0" i="0" u="none" strike="noStrike" cap="none">
              <a:solidFill>
                <a:schemeClr val="dk1"/>
              </a:solidFill>
              <a:latin typeface="Corbel"/>
              <a:ea typeface="Corbel"/>
              <a:cs typeface="Corbel"/>
              <a:sym typeface="Corbe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lvl="0" rtl="0">
              <a:lnSpc>
                <a:spcPct val="115000"/>
              </a:lnSpc>
              <a:spcBef>
                <a:spcPts val="0"/>
              </a:spcBef>
              <a:buClr>
                <a:schemeClr val="dk1"/>
              </a:buClr>
              <a:buSzPts val="1100"/>
              <a:buFont typeface="Arial"/>
              <a:buNone/>
            </a:pPr>
            <a:r>
              <a:rPr lang="en-GB" sz="1100" b="1" u="sng">
                <a:solidFill>
                  <a:srgbClr val="0000FF"/>
                </a:solidFill>
                <a:latin typeface="Calibri"/>
                <a:ea typeface="Calibri"/>
                <a:cs typeface="Calibri"/>
                <a:sym typeface="Calibri"/>
              </a:rPr>
              <a:t>JAMES’ SLIDE</a:t>
            </a:r>
            <a:br>
              <a:rPr lang="en-GB" sz="1100" b="1" u="sng">
                <a:solidFill>
                  <a:srgbClr val="0000FF"/>
                </a:solidFill>
                <a:latin typeface="Calibri"/>
                <a:ea typeface="Calibri"/>
                <a:cs typeface="Calibri"/>
                <a:sym typeface="Calibri"/>
              </a:rPr>
            </a:br>
            <a:br>
              <a:rPr lang="en-GB" sz="1100" u="sng">
                <a:latin typeface="Calibri"/>
                <a:ea typeface="Calibri"/>
                <a:cs typeface="Calibri"/>
                <a:sym typeface="Calibri"/>
              </a:rPr>
            </a:br>
            <a:r>
              <a:rPr lang="en-GB" sz="1100" u="sng">
                <a:latin typeface="Calibri"/>
                <a:ea typeface="Calibri"/>
                <a:cs typeface="Calibri"/>
                <a:sym typeface="Calibri"/>
              </a:rPr>
              <a:t>Current Environment (teams):</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Command Center Operation</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Network Operations</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Major Crisis Management</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Change Management</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Problem Management</a:t>
            </a:r>
          </a:p>
          <a:p>
            <a:pPr marL="457200" lvl="0" indent="-298450" rtl="0">
              <a:lnSpc>
                <a:spcPct val="115000"/>
              </a:lnSpc>
              <a:spcBef>
                <a:spcPts val="0"/>
              </a:spcBef>
              <a:buClr>
                <a:schemeClr val="dk1"/>
              </a:buClr>
              <a:buSzPts val="1100"/>
              <a:buFont typeface="Calibri"/>
              <a:buChar char="●"/>
            </a:pPr>
            <a:r>
              <a:rPr lang="en-GB" sz="1100">
                <a:latin typeface="Calibri"/>
                <a:ea typeface="Calibri"/>
                <a:cs typeface="Calibri"/>
                <a:sym typeface="Calibri"/>
              </a:rPr>
              <a:t>…. SILOs</a:t>
            </a:r>
          </a:p>
          <a:p>
            <a:pPr lvl="0" rtl="0">
              <a:lnSpc>
                <a:spcPct val="115000"/>
              </a:lnSpc>
              <a:spcBef>
                <a:spcPts val="1100"/>
              </a:spcBef>
              <a:buClr>
                <a:schemeClr val="dk1"/>
              </a:buClr>
              <a:buSzPts val="1100"/>
              <a:buFont typeface="Arial"/>
              <a:buNone/>
            </a:pPr>
            <a:r>
              <a:rPr lang="en-GB" sz="1100">
                <a:latin typeface="Arial"/>
                <a:ea typeface="Arial"/>
                <a:cs typeface="Arial"/>
                <a:sym typeface="Arial"/>
              </a:rPr>
              <a:t> </a:t>
            </a:r>
          </a:p>
          <a:p>
            <a:pPr lvl="0" rtl="0">
              <a:lnSpc>
                <a:spcPct val="115000"/>
              </a:lnSpc>
              <a:spcBef>
                <a:spcPts val="1100"/>
              </a:spcBef>
              <a:buClr>
                <a:schemeClr val="dk1"/>
              </a:buClr>
              <a:buSzPts val="1100"/>
              <a:buFont typeface="Arial"/>
              <a:buNone/>
            </a:pPr>
            <a:r>
              <a:rPr lang="en-GB" sz="1100" u="sng">
                <a:latin typeface="Arial"/>
                <a:ea typeface="Arial"/>
                <a:cs typeface="Arial"/>
                <a:sym typeface="Arial"/>
              </a:rPr>
              <a:t>Future Environment using AI (“The Vision”)</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Machine Learning and Artificial Intelligence</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Chat Bot and ChatOps</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Major Data Correlation &amp; Reporting</a:t>
            </a:r>
          </a:p>
          <a:p>
            <a:pPr marL="457200" lvl="0" indent="-298450" rtl="0">
              <a:lnSpc>
                <a:spcPct val="115000"/>
              </a:lnSpc>
              <a:spcBef>
                <a:spcPts val="0"/>
              </a:spcBef>
              <a:buClr>
                <a:schemeClr val="dk1"/>
              </a:buClr>
              <a:buSzPts val="1100"/>
              <a:buFont typeface="Calibri"/>
              <a:buChar char="●"/>
            </a:pPr>
            <a:r>
              <a:rPr lang="en-GB" sz="1100">
                <a:latin typeface="Calibri"/>
                <a:ea typeface="Calibri"/>
                <a:cs typeface="Calibri"/>
                <a:sym typeface="Calibri"/>
              </a:rPr>
              <a:t>Automated Remediation via AI</a:t>
            </a:r>
          </a:p>
          <a:p>
            <a:pPr marL="0" marR="0" lvl="0" indent="-76200" algn="l" rtl="0">
              <a:spcBef>
                <a:spcPts val="0"/>
              </a:spcBef>
              <a:buClr>
                <a:schemeClr val="dk1"/>
              </a:buClr>
              <a:buSzPts val="1200"/>
              <a:buFont typeface="Corbel"/>
              <a:buNone/>
            </a:pPr>
            <a:endParaRPr sz="1100">
              <a:latin typeface="Calibri"/>
              <a:ea typeface="Calibri"/>
              <a:cs typeface="Calibri"/>
              <a:sym typeface="Calibri"/>
            </a:endParaRPr>
          </a:p>
          <a:p>
            <a:pPr marL="0" marR="0" lvl="0" indent="-76200" algn="l" rtl="0">
              <a:spcBef>
                <a:spcPts val="0"/>
              </a:spcBef>
              <a:buClr>
                <a:schemeClr val="dk1"/>
              </a:buClr>
              <a:buSzPts val="1200"/>
              <a:buFont typeface="Corbel"/>
              <a:buNone/>
            </a:pPr>
            <a:r>
              <a:rPr lang="en-GB" sz="1100">
                <a:latin typeface="Calibri"/>
                <a:ea typeface="Calibri"/>
                <a:cs typeface="Calibri"/>
                <a:sym typeface="Calibri"/>
              </a:rPr>
              <a:t>=================</a:t>
            </a:r>
          </a:p>
          <a:p>
            <a:pPr lvl="0" rtl="0">
              <a:lnSpc>
                <a:spcPct val="115000"/>
              </a:lnSpc>
              <a:spcBef>
                <a:spcPts val="1100"/>
              </a:spcBef>
              <a:buClr>
                <a:schemeClr val="dk1"/>
              </a:buClr>
              <a:buSzPts val="1100"/>
              <a:buFont typeface="Arial"/>
              <a:buNone/>
            </a:pPr>
            <a:r>
              <a:rPr lang="en-GB" sz="1100" u="sng">
                <a:latin typeface="Calibri"/>
                <a:ea typeface="Calibri"/>
                <a:cs typeface="Calibri"/>
                <a:sym typeface="Calibri"/>
              </a:rPr>
              <a:t>Machine Learning and Artificial Intelligence</a:t>
            </a:r>
          </a:p>
          <a:p>
            <a:pPr marL="457200" lvl="0" indent="-298450" rtl="0">
              <a:lnSpc>
                <a:spcPct val="115000"/>
              </a:lnSpc>
              <a:spcBef>
                <a:spcPts val="0"/>
              </a:spcBef>
              <a:spcAft>
                <a:spcPts val="0"/>
              </a:spcAft>
              <a:buClr>
                <a:schemeClr val="dk1"/>
              </a:buClr>
              <a:buSzPts val="1100"/>
              <a:buFont typeface="Times New Roman"/>
              <a:buChar char="●"/>
            </a:pPr>
            <a:r>
              <a:rPr lang="en-GB" sz="1100" b="1">
                <a:solidFill>
                  <a:srgbClr val="00B0F0"/>
                </a:solidFill>
                <a:latin typeface="Calibri"/>
                <a:ea typeface="Calibri"/>
                <a:cs typeface="Calibri"/>
                <a:sym typeface="Calibri"/>
              </a:rPr>
              <a:t>Amazon Machine Learning</a:t>
            </a:r>
            <a:r>
              <a:rPr lang="en-GB" sz="1100">
                <a:solidFill>
                  <a:srgbClr val="00B0F0"/>
                </a:solidFill>
                <a:latin typeface="Calibri"/>
                <a:ea typeface="Calibri"/>
                <a:cs typeface="Calibri"/>
                <a:sym typeface="Calibri"/>
              </a:rPr>
              <a:t> </a:t>
            </a:r>
            <a:r>
              <a:rPr lang="en-GB" sz="1100">
                <a:latin typeface="Calibri"/>
                <a:ea typeface="Calibri"/>
                <a:cs typeface="Calibri"/>
                <a:sym typeface="Calibri"/>
              </a:rPr>
              <a:t>for predictive severity level based on problem statement  </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Amazon ML for major incident correlation (predicting support and resolution based on prior incidents)</a:t>
            </a:r>
          </a:p>
          <a:p>
            <a:pPr marL="457200" lvl="0" indent="-298450" rtl="0">
              <a:lnSpc>
                <a:spcPct val="115000"/>
              </a:lnSpc>
              <a:spcBef>
                <a:spcPts val="0"/>
              </a:spcBef>
              <a:spcAft>
                <a:spcPts val="0"/>
              </a:spcAft>
              <a:buClr>
                <a:schemeClr val="dk1"/>
              </a:buClr>
              <a:buSzPts val="1100"/>
              <a:buFont typeface="Times New Roman"/>
              <a:buChar char="●"/>
            </a:pPr>
            <a:r>
              <a:rPr lang="en-GB" sz="1100" b="1">
                <a:solidFill>
                  <a:srgbClr val="00B0F0"/>
                </a:solidFill>
                <a:latin typeface="Calibri"/>
                <a:ea typeface="Calibri"/>
                <a:cs typeface="Calibri"/>
                <a:sym typeface="Calibri"/>
              </a:rPr>
              <a:t>IBM Watson</a:t>
            </a:r>
            <a:r>
              <a:rPr lang="en-GB" sz="1100">
                <a:solidFill>
                  <a:srgbClr val="00B0F0"/>
                </a:solidFill>
                <a:latin typeface="Calibri"/>
                <a:ea typeface="Calibri"/>
                <a:cs typeface="Calibri"/>
                <a:sym typeface="Calibri"/>
              </a:rPr>
              <a:t> </a:t>
            </a:r>
            <a:r>
              <a:rPr lang="en-GB" sz="1100">
                <a:latin typeface="Calibri"/>
                <a:ea typeface="Calibri"/>
                <a:cs typeface="Calibri"/>
                <a:sym typeface="Calibri"/>
              </a:rPr>
              <a:t>for speech to text (bridge recordings) providing big data for analysis and training</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AI for automated paging (natural language processing through CMD Bot)</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‘Event Management AI Example:</a:t>
            </a:r>
          </a:p>
          <a:p>
            <a:pPr marL="1371600" lvl="2"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We need John Smith engaged</a:t>
            </a:r>
          </a:p>
          <a:p>
            <a:pPr marL="1371600" lvl="2"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AI can validate group John is with, see if group is on the bridge,</a:t>
            </a:r>
          </a:p>
          <a:p>
            <a:pPr marL="1371600" lvl="2"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If not find out if primary or John directly should be engaged</a:t>
            </a:r>
          </a:p>
          <a:p>
            <a:pPr marL="1371600" lvl="2" indent="-298450" rtl="0">
              <a:lnSpc>
                <a:spcPct val="115000"/>
              </a:lnSpc>
              <a:spcBef>
                <a:spcPts val="0"/>
              </a:spcBef>
              <a:spcAft>
                <a:spcPts val="0"/>
              </a:spcAft>
              <a:buClr>
                <a:schemeClr val="dk1"/>
              </a:buClr>
              <a:buSzPts val="1100"/>
              <a:buFont typeface="Calibri"/>
              <a:buChar char="●"/>
            </a:pPr>
            <a:endParaRPr sz="1100">
              <a:latin typeface="Calibri"/>
              <a:ea typeface="Calibri"/>
              <a:cs typeface="Calibri"/>
              <a:sym typeface="Calibri"/>
            </a:endParaRPr>
          </a:p>
          <a:p>
            <a:pPr marL="1371600" lvl="2" indent="-298450" rtl="0">
              <a:lnSpc>
                <a:spcPct val="115000"/>
              </a:lnSpc>
              <a:spcBef>
                <a:spcPts val="0"/>
              </a:spcBef>
              <a:spcAft>
                <a:spcPts val="0"/>
              </a:spcAft>
              <a:buClr>
                <a:schemeClr val="dk1"/>
              </a:buClr>
              <a:buSzPts val="1100"/>
              <a:buFont typeface="Calibri"/>
              <a:buChar char="●"/>
            </a:pPr>
            <a:r>
              <a:rPr lang="en-GB" sz="1100" u="sng">
                <a:latin typeface="Calibri"/>
                <a:ea typeface="Calibri"/>
                <a:cs typeface="Calibri"/>
                <a:sym typeface="Calibri"/>
              </a:rPr>
              <a:t>Chat Bot and ChatOps</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Expanding CMD Bot to Change Management</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Dedicated change management chat with automation based on current changes and change related outages</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Moving Change Management bridges to their own forum outside CRs</a:t>
            </a:r>
          </a:p>
          <a:p>
            <a:pPr marL="914400" lvl="1" indent="-298450" rtl="0">
              <a:lnSpc>
                <a:spcPct val="115000"/>
              </a:lnSpc>
              <a:spcBef>
                <a:spcPts val="0"/>
              </a:spcBef>
              <a:spcAft>
                <a:spcPts val="0"/>
              </a:spcAft>
              <a:buClr>
                <a:schemeClr val="dk1"/>
              </a:buClr>
              <a:buSzPts val="1100"/>
              <a:buFont typeface="Calibri"/>
              <a:buChar char="●"/>
            </a:pPr>
            <a:endParaRPr sz="1100">
              <a:latin typeface="Calibri"/>
              <a:ea typeface="Calibri"/>
              <a:cs typeface="Calibri"/>
              <a:sym typeface="Calibri"/>
            </a:endParaRPr>
          </a:p>
          <a:p>
            <a:pPr marL="914400" lvl="1" indent="-298450" rtl="0">
              <a:lnSpc>
                <a:spcPct val="115000"/>
              </a:lnSpc>
              <a:spcBef>
                <a:spcPts val="0"/>
              </a:spcBef>
              <a:spcAft>
                <a:spcPts val="0"/>
              </a:spcAft>
              <a:buClr>
                <a:schemeClr val="dk1"/>
              </a:buClr>
              <a:buSzPts val="1100"/>
              <a:buFont typeface="Calibri"/>
              <a:buChar char="●"/>
            </a:pPr>
            <a:r>
              <a:rPr lang="en-GB" sz="1100" u="sng">
                <a:latin typeface="Calibri"/>
                <a:ea typeface="Calibri"/>
                <a:cs typeface="Calibri"/>
                <a:sym typeface="Calibri"/>
              </a:rPr>
              <a:t>OMi / MoM</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HP OM and Site Watcher part of go-live</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Datadog and Storage  </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Wily planning stages</a:t>
            </a:r>
            <a:br>
              <a:rPr lang="en-GB" sz="1100">
                <a:latin typeface="Calibri"/>
                <a:ea typeface="Calibri"/>
                <a:cs typeface="Calibri"/>
                <a:sym typeface="Calibri"/>
              </a:rPr>
            </a:br>
            <a:endParaRPr lang="en-GB" sz="1100">
              <a:latin typeface="Calibri"/>
              <a:ea typeface="Calibri"/>
              <a:cs typeface="Calibri"/>
              <a:sym typeface="Calibri"/>
            </a:endParaRPr>
          </a:p>
          <a:p>
            <a:pPr marL="457200" lvl="0" indent="-298450" rtl="0">
              <a:lnSpc>
                <a:spcPct val="115000"/>
              </a:lnSpc>
              <a:spcBef>
                <a:spcPts val="0"/>
              </a:spcBef>
              <a:spcAft>
                <a:spcPts val="0"/>
              </a:spcAft>
              <a:buClr>
                <a:schemeClr val="dk1"/>
              </a:buClr>
              <a:buSzPts val="1100"/>
              <a:buFont typeface="Calibri"/>
              <a:buChar char="●"/>
            </a:pPr>
            <a:r>
              <a:rPr lang="en-GB" sz="1100" u="sng">
                <a:latin typeface="Calibri"/>
                <a:ea typeface="Calibri"/>
                <a:cs typeface="Calibri"/>
                <a:sym typeface="Calibri"/>
              </a:rPr>
              <a:t>Grafana reporting</a:t>
            </a:r>
          </a:p>
          <a:p>
            <a:pPr marL="9144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Expanding to replace vSMART executive reporting</a:t>
            </a:r>
          </a:p>
          <a:p>
            <a:pPr marL="914400" lvl="0" indent="-298450" rtl="0">
              <a:lnSpc>
                <a:spcPct val="115000"/>
              </a:lnSpc>
              <a:spcBef>
                <a:spcPts val="0"/>
              </a:spcBef>
              <a:buClr>
                <a:schemeClr val="dk1"/>
              </a:buClr>
              <a:buSzPts val="1100"/>
              <a:buFont typeface="Calibri"/>
              <a:buChar char="●"/>
            </a:pPr>
            <a:r>
              <a:rPr lang="en-GB" sz="1100">
                <a:latin typeface="Calibri"/>
                <a:ea typeface="Calibri"/>
                <a:cs typeface="Calibri"/>
                <a:sym typeface="Calibri"/>
              </a:rPr>
              <a:t>Working to add Grafana AYS (At-Your-Service) Change data to morning exec reports for 24 change analysis</a:t>
            </a:r>
          </a:p>
          <a:p>
            <a:pPr lvl="0" rtl="0">
              <a:lnSpc>
                <a:spcPct val="107000"/>
              </a:lnSpc>
              <a:spcBef>
                <a:spcPts val="0"/>
              </a:spcBef>
              <a:buClr>
                <a:schemeClr val="dk1"/>
              </a:buClr>
              <a:buSzPts val="1100"/>
              <a:buFont typeface="Arial"/>
              <a:buNone/>
            </a:pPr>
            <a:endParaRPr>
              <a:latin typeface="Times New Roman"/>
              <a:ea typeface="Times New Roman"/>
              <a:cs typeface="Times New Roman"/>
              <a:sym typeface="Times New Roman"/>
            </a:endParaRPr>
          </a:p>
          <a:p>
            <a:pPr lvl="0" rtl="0">
              <a:lnSpc>
                <a:spcPct val="115000"/>
              </a:lnSpc>
              <a:spcBef>
                <a:spcPts val="0"/>
              </a:spcBef>
              <a:spcAft>
                <a:spcPts val="800"/>
              </a:spcAft>
              <a:buClr>
                <a:schemeClr val="dk1"/>
              </a:buClr>
              <a:buSzPts val="1100"/>
              <a:buFont typeface="Arial"/>
              <a:buNone/>
            </a:pPr>
            <a:r>
              <a:rPr lang="en-GB" sz="1100">
                <a:latin typeface="Calibri"/>
                <a:ea typeface="Calibri"/>
                <a:cs typeface="Calibri"/>
                <a:sym typeface="Calibri"/>
              </a:rPr>
              <a:t> </a:t>
            </a:r>
          </a:p>
        </p:txBody>
      </p:sp>
      <p:sp>
        <p:nvSpPr>
          <p:cNvPr id="215" name="Shape 21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GB" sz="1200" b="0" i="0" u="none" strike="noStrike" cap="none">
                <a:solidFill>
                  <a:schemeClr val="dk1"/>
                </a:solidFill>
                <a:latin typeface="Corbel"/>
                <a:ea typeface="Corbel"/>
                <a:cs typeface="Corbel"/>
                <a:sym typeface="Corbel"/>
              </a:rPr>
              <a:t>10</a:t>
            </a:fld>
            <a:endParaRPr lang="en-GB" sz="1200" b="0" i="0" u="none" strike="noStrike" cap="none">
              <a:solidFill>
                <a:schemeClr val="dk1"/>
              </a:solidFill>
              <a:latin typeface="Corbel"/>
              <a:ea typeface="Corbel"/>
              <a:cs typeface="Corbel"/>
              <a:sym typeface="Corbe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lvl="0" rtl="0">
              <a:lnSpc>
                <a:spcPct val="115000"/>
              </a:lnSpc>
              <a:spcBef>
                <a:spcPts val="0"/>
              </a:spcBef>
              <a:buClr>
                <a:schemeClr val="dk1"/>
              </a:buClr>
              <a:buSzPts val="1100"/>
              <a:buFont typeface="Arial"/>
              <a:buNone/>
            </a:pPr>
            <a:r>
              <a:rPr lang="en-GB" sz="1100" b="1" u="sng">
                <a:solidFill>
                  <a:srgbClr val="0000FF"/>
                </a:solidFill>
                <a:latin typeface="Calibri"/>
                <a:ea typeface="Calibri"/>
                <a:cs typeface="Calibri"/>
                <a:sym typeface="Calibri"/>
              </a:rPr>
              <a:t>JAMES’ SLIDE</a:t>
            </a:r>
          </a:p>
          <a:p>
            <a:pPr lvl="0" rtl="0">
              <a:lnSpc>
                <a:spcPct val="115000"/>
              </a:lnSpc>
              <a:spcBef>
                <a:spcPts val="0"/>
              </a:spcBef>
              <a:buClr>
                <a:schemeClr val="dk1"/>
              </a:buClr>
              <a:buSzPts val="1100"/>
              <a:buFont typeface="Arial"/>
              <a:buNone/>
            </a:pPr>
            <a:endParaRPr sz="1100" u="sng">
              <a:latin typeface="Calibri"/>
              <a:ea typeface="Calibri"/>
              <a:cs typeface="Calibri"/>
              <a:sym typeface="Calibri"/>
            </a:endParaRPr>
          </a:p>
          <a:p>
            <a:pPr lvl="0" rtl="0">
              <a:lnSpc>
                <a:spcPct val="115000"/>
              </a:lnSpc>
              <a:spcBef>
                <a:spcPts val="0"/>
              </a:spcBef>
              <a:buClr>
                <a:schemeClr val="dk1"/>
              </a:buClr>
              <a:buSzPts val="1100"/>
              <a:buFont typeface="Arial"/>
              <a:buNone/>
            </a:pPr>
            <a:r>
              <a:rPr lang="en-GB" sz="1100" u="sng">
                <a:latin typeface="Calibri"/>
                <a:ea typeface="Calibri"/>
                <a:cs typeface="Calibri"/>
                <a:sym typeface="Calibri"/>
              </a:rPr>
              <a:t>Current Environment (teams):</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ERP Support team (Business team)</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Log into ERP system (using credentials)</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Extract records from logs etc.</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Use date range to select record population</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Export data to spreadsheet</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Select random sampling from log for testing per sampling methodology</a:t>
            </a:r>
          </a:p>
          <a:p>
            <a:pPr marL="914400" lvl="1" indent="-298450" rtl="0">
              <a:lnSpc>
                <a:spcPct val="115000"/>
              </a:lnSpc>
              <a:spcBef>
                <a:spcPts val="0"/>
              </a:spcBef>
              <a:spcAft>
                <a:spcPts val="0"/>
              </a:spcAft>
              <a:buClr>
                <a:schemeClr val="dk1"/>
              </a:buClr>
              <a:buSzPts val="1100"/>
              <a:buFont typeface="Calibri"/>
              <a:buChar char="○"/>
            </a:pPr>
            <a:endParaRPr sz="1100">
              <a:latin typeface="Calibri"/>
              <a:ea typeface="Calibri"/>
              <a:cs typeface="Calibri"/>
              <a:sym typeface="Calibri"/>
            </a:endParaRP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Change Management team (Business team)</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Log into the Change ticket system (using credentials)</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Navigate to change ticket search criteria</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Use date range to select record population</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Extract sample ticket details from change system</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Select rand sampling from log for testing per sampling methodology</a:t>
            </a:r>
          </a:p>
          <a:p>
            <a:pPr marL="914400" lvl="1" indent="-298450" rtl="0">
              <a:lnSpc>
                <a:spcPct val="115000"/>
              </a:lnSpc>
              <a:spcBef>
                <a:spcPts val="0"/>
              </a:spcBef>
              <a:spcAft>
                <a:spcPts val="0"/>
              </a:spcAft>
              <a:buClr>
                <a:schemeClr val="dk1"/>
              </a:buClr>
              <a:buSzPts val="1100"/>
              <a:buFont typeface="Calibri"/>
              <a:buChar char="○"/>
            </a:pPr>
            <a:endParaRPr sz="1100">
              <a:latin typeface="Calibri"/>
              <a:ea typeface="Calibri"/>
              <a:cs typeface="Calibri"/>
              <a:sym typeface="Calibri"/>
            </a:endParaRP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Audit Team (Governance team)</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Initiate discussions and request records required for testing</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Coordinate and communicate gathering records</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Create testing sheets</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Populate testing sheet using samplings provided</a:t>
            </a:r>
          </a:p>
          <a:p>
            <a:pPr marL="914400" lvl="1" indent="-298450" rtl="0">
              <a:lnSpc>
                <a:spcPct val="115000"/>
              </a:lnSpc>
              <a:spcBef>
                <a:spcPts val="0"/>
              </a:spcBef>
              <a:spcAft>
                <a:spcPts val="0"/>
              </a:spcAft>
              <a:buClr>
                <a:schemeClr val="dk1"/>
              </a:buClr>
              <a:buSzPts val="1100"/>
              <a:buFont typeface="Calibri"/>
              <a:buChar char="○"/>
            </a:pPr>
            <a:endParaRPr sz="1100">
              <a:latin typeface="Calibri"/>
              <a:ea typeface="Calibri"/>
              <a:cs typeface="Calibri"/>
              <a:sym typeface="Calibri"/>
            </a:endParaRP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Issues</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Multiple IT systems</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Detailed process</a:t>
            </a:r>
          </a:p>
          <a:p>
            <a:pPr marL="914400" lvl="1"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Manual, error-prone activities</a:t>
            </a:r>
          </a:p>
          <a:p>
            <a:pPr marL="914400" lvl="1" indent="-298450" rtl="0">
              <a:lnSpc>
                <a:spcPct val="115000"/>
              </a:lnSpc>
              <a:spcBef>
                <a:spcPts val="0"/>
              </a:spcBef>
              <a:buClr>
                <a:schemeClr val="dk1"/>
              </a:buClr>
              <a:buSzPts val="1100"/>
              <a:buFont typeface="Calibri"/>
              <a:buChar char="○"/>
            </a:pPr>
            <a:r>
              <a:rPr lang="en-GB" sz="1100">
                <a:latin typeface="Calibri"/>
                <a:ea typeface="Calibri"/>
                <a:cs typeface="Calibri"/>
                <a:sym typeface="Calibri"/>
              </a:rPr>
              <a:t>Required human communication</a:t>
            </a:r>
          </a:p>
          <a:p>
            <a:pPr lvl="0" rtl="0">
              <a:lnSpc>
                <a:spcPct val="115000"/>
              </a:lnSpc>
              <a:spcBef>
                <a:spcPts val="1100"/>
              </a:spcBef>
              <a:buClr>
                <a:schemeClr val="dk1"/>
              </a:buClr>
              <a:buSzPts val="1100"/>
              <a:buFont typeface="Arial"/>
              <a:buNone/>
            </a:pPr>
            <a:r>
              <a:rPr lang="en-GB" sz="1100">
                <a:latin typeface="Arial"/>
                <a:ea typeface="Arial"/>
                <a:cs typeface="Arial"/>
                <a:sym typeface="Arial"/>
              </a:rPr>
              <a:t> </a:t>
            </a:r>
          </a:p>
          <a:p>
            <a:pPr lvl="0" rtl="0">
              <a:lnSpc>
                <a:spcPct val="115000"/>
              </a:lnSpc>
              <a:spcBef>
                <a:spcPts val="1100"/>
              </a:spcBef>
              <a:buClr>
                <a:schemeClr val="dk1"/>
              </a:buClr>
              <a:buSzPts val="1100"/>
              <a:buFont typeface="Arial"/>
              <a:buNone/>
            </a:pPr>
            <a:r>
              <a:rPr lang="en-GB" sz="1100">
                <a:latin typeface="Arial"/>
                <a:ea typeface="Arial"/>
                <a:cs typeface="Arial"/>
                <a:sym typeface="Arial"/>
              </a:rPr>
              <a:t> </a:t>
            </a:r>
          </a:p>
          <a:p>
            <a:pPr marL="0" marR="0" lvl="0" indent="-76200" algn="l" rtl="0">
              <a:spcBef>
                <a:spcPts val="0"/>
              </a:spcBef>
              <a:buClr>
                <a:schemeClr val="dk1"/>
              </a:buClr>
              <a:buSzPts val="1200"/>
              <a:buFont typeface="Corbel"/>
              <a:buNone/>
            </a:pPr>
            <a:endParaRPr/>
          </a:p>
        </p:txBody>
      </p:sp>
      <p:sp>
        <p:nvSpPr>
          <p:cNvPr id="224" name="Shape 22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GB" sz="1200" b="0" i="0" u="none" strike="noStrike" cap="none">
                <a:solidFill>
                  <a:schemeClr val="dk1"/>
                </a:solidFill>
                <a:latin typeface="Corbel"/>
                <a:ea typeface="Corbel"/>
                <a:cs typeface="Corbel"/>
                <a:sym typeface="Corbel"/>
              </a:rPr>
              <a:t>11</a:t>
            </a:fld>
            <a:endParaRPr lang="en-GB" sz="1200" b="0" i="0" u="none" strike="noStrike" cap="none">
              <a:solidFill>
                <a:schemeClr val="dk1"/>
              </a:solidFill>
              <a:latin typeface="Corbel"/>
              <a:ea typeface="Corbel"/>
              <a:cs typeface="Corbel"/>
              <a:sym typeface="Corbe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lvl="0" rtl="0">
              <a:lnSpc>
                <a:spcPct val="115000"/>
              </a:lnSpc>
              <a:spcBef>
                <a:spcPts val="0"/>
              </a:spcBef>
              <a:buClr>
                <a:schemeClr val="dk1"/>
              </a:buClr>
              <a:buSzPts val="1100"/>
              <a:buFont typeface="Arial"/>
              <a:buNone/>
            </a:pPr>
            <a:r>
              <a:rPr lang="en-GB" sz="1100" b="1" u="sng">
                <a:solidFill>
                  <a:srgbClr val="0000FF"/>
                </a:solidFill>
                <a:latin typeface="Calibri"/>
                <a:ea typeface="Calibri"/>
                <a:cs typeface="Calibri"/>
                <a:sym typeface="Calibri"/>
              </a:rPr>
              <a:t>JAMES’ SLIDE</a:t>
            </a:r>
          </a:p>
          <a:p>
            <a:pPr lvl="0" rtl="0">
              <a:lnSpc>
                <a:spcPct val="115000"/>
              </a:lnSpc>
              <a:spcBef>
                <a:spcPts val="0"/>
              </a:spcBef>
              <a:buClr>
                <a:schemeClr val="dk1"/>
              </a:buClr>
              <a:buSzPts val="1100"/>
              <a:buFont typeface="Arial"/>
              <a:buNone/>
            </a:pPr>
            <a:endParaRPr sz="1100" u="sng">
              <a:latin typeface="Calibri"/>
              <a:ea typeface="Calibri"/>
              <a:cs typeface="Calibri"/>
              <a:sym typeface="Calibri"/>
            </a:endParaRPr>
          </a:p>
          <a:p>
            <a:pPr lvl="0" rtl="0">
              <a:lnSpc>
                <a:spcPct val="115000"/>
              </a:lnSpc>
              <a:spcBef>
                <a:spcPts val="0"/>
              </a:spcBef>
              <a:buClr>
                <a:schemeClr val="dk1"/>
              </a:buClr>
              <a:buSzPts val="1100"/>
              <a:buFont typeface="Arial"/>
              <a:buNone/>
            </a:pPr>
            <a:r>
              <a:rPr lang="en-GB" sz="1100" u="sng">
                <a:latin typeface="Calibri"/>
                <a:ea typeface="Calibri"/>
                <a:cs typeface="Calibri"/>
                <a:sym typeface="Calibri"/>
              </a:rPr>
              <a:t>Future Environment using AI (“The Vision”):</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Collaborate to verify the robot’s process is complete and accurate</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BOT can automate ERP change record extraction</a:t>
            </a:r>
          </a:p>
          <a:p>
            <a:pPr marL="457200" lvl="0" indent="-298450" rtl="0">
              <a:lnSpc>
                <a:spcPct val="115000"/>
              </a:lnSpc>
              <a:spcBef>
                <a:spcPts val="0"/>
              </a:spcBef>
              <a:spcAft>
                <a:spcPts val="0"/>
              </a:spcAft>
              <a:buClr>
                <a:schemeClr val="dk1"/>
              </a:buClr>
              <a:buSzPts val="1100"/>
              <a:buFont typeface="Calibri"/>
              <a:buChar char="●"/>
            </a:pPr>
            <a:r>
              <a:rPr lang="en-GB" sz="1100">
                <a:latin typeface="Calibri"/>
                <a:ea typeface="Calibri"/>
                <a:cs typeface="Calibri"/>
                <a:sym typeface="Calibri"/>
              </a:rPr>
              <a:t>BOT can automate ERP incident record extraction</a:t>
            </a:r>
          </a:p>
          <a:p>
            <a:pPr marL="457200" lvl="0" indent="-298450" rtl="0">
              <a:lnSpc>
                <a:spcPct val="115000"/>
              </a:lnSpc>
              <a:spcBef>
                <a:spcPts val="0"/>
              </a:spcBef>
              <a:buClr>
                <a:schemeClr val="dk1"/>
              </a:buClr>
              <a:buSzPts val="1100"/>
              <a:buFont typeface="Calibri"/>
              <a:buChar char="●"/>
            </a:pPr>
            <a:r>
              <a:rPr lang="en-GB" sz="1100">
                <a:latin typeface="Calibri"/>
                <a:ea typeface="Calibri"/>
                <a:cs typeface="Calibri"/>
                <a:sym typeface="Calibri"/>
              </a:rPr>
              <a:t>BOT can automate random sample testing and produce template for general review</a:t>
            </a:r>
          </a:p>
          <a:p>
            <a:pPr lvl="0" rtl="0">
              <a:lnSpc>
                <a:spcPct val="115000"/>
              </a:lnSpc>
              <a:spcBef>
                <a:spcPts val="0"/>
              </a:spcBef>
              <a:buClr>
                <a:schemeClr val="dk1"/>
              </a:buClr>
              <a:buSzPts val="1100"/>
              <a:buFont typeface="Arial"/>
              <a:buNone/>
            </a:pPr>
            <a:r>
              <a:rPr lang="en-GB" sz="1100">
                <a:latin typeface="Calibri"/>
                <a:ea typeface="Calibri"/>
                <a:cs typeface="Calibri"/>
                <a:sym typeface="Calibri"/>
              </a:rPr>
              <a:t> </a:t>
            </a:r>
          </a:p>
          <a:p>
            <a:pPr lvl="0" rtl="0">
              <a:lnSpc>
                <a:spcPct val="115000"/>
              </a:lnSpc>
              <a:spcBef>
                <a:spcPts val="0"/>
              </a:spcBef>
              <a:buClr>
                <a:schemeClr val="dk1"/>
              </a:buClr>
              <a:buSzPts val="1100"/>
              <a:buFont typeface="Arial"/>
              <a:buNone/>
            </a:pPr>
            <a:r>
              <a:rPr lang="en-GB" sz="1100" u="sng">
                <a:latin typeface="Calibri"/>
                <a:ea typeface="Calibri"/>
                <a:cs typeface="Calibri"/>
                <a:sym typeface="Calibri"/>
              </a:rPr>
              <a:t>Successful Outcome:</a:t>
            </a:r>
          </a:p>
          <a:p>
            <a:pPr marL="457200" lvl="0" indent="-298450" rtl="0">
              <a:lnSpc>
                <a:spcPct val="115000"/>
              </a:lnSpc>
              <a:spcBef>
                <a:spcPts val="0"/>
              </a:spcBef>
              <a:buClr>
                <a:schemeClr val="dk1"/>
              </a:buClr>
              <a:buSzPts val="1100"/>
              <a:buFont typeface="Calibri"/>
              <a:buChar char="●"/>
            </a:pPr>
            <a:r>
              <a:rPr lang="en-GB" sz="1100">
                <a:latin typeface="Calibri"/>
                <a:ea typeface="Calibri"/>
                <a:cs typeface="Calibri"/>
                <a:sym typeface="Calibri"/>
              </a:rPr>
              <a:t>After BOT set-up, reduce time in entire audit cycle</a:t>
            </a:r>
          </a:p>
          <a:p>
            <a:pPr marL="0" marR="0" lvl="0" indent="-76200" algn="l" rtl="0">
              <a:spcBef>
                <a:spcPts val="0"/>
              </a:spcBef>
              <a:buClr>
                <a:schemeClr val="dk1"/>
              </a:buClr>
              <a:buSzPts val="1200"/>
              <a:buFont typeface="Corbel"/>
              <a:buNone/>
            </a:pPr>
            <a:endParaRPr sz="1100" u="sng">
              <a:latin typeface="Calibri"/>
              <a:ea typeface="Calibri"/>
              <a:cs typeface="Calibri"/>
              <a:sym typeface="Calibri"/>
            </a:endParaRPr>
          </a:p>
        </p:txBody>
      </p:sp>
      <p:sp>
        <p:nvSpPr>
          <p:cNvPr id="233" name="Shape 23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GB" sz="1200" b="0" i="0" u="none" strike="noStrike" cap="none">
                <a:solidFill>
                  <a:schemeClr val="dk1"/>
                </a:solidFill>
                <a:latin typeface="Corbel"/>
                <a:ea typeface="Corbel"/>
                <a:cs typeface="Corbel"/>
                <a:sym typeface="Corbel"/>
              </a:rPr>
              <a:t>12</a:t>
            </a:fld>
            <a:endParaRPr lang="en-GB" sz="1200" b="0" i="0" u="none" strike="noStrike" cap="none">
              <a:solidFill>
                <a:schemeClr val="dk1"/>
              </a:solidFill>
              <a:latin typeface="Corbel"/>
              <a:ea typeface="Corbel"/>
              <a:cs typeface="Corbel"/>
              <a:sym typeface="Corbe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GB"/>
              <a:t>Risk #1: Software learns by spotting patterns in data which is also called machine learning. When this software spits out answers, we don’t know how it derived that answer. There are two potential issues to consider here: A system will only be as good as the data it learns from. Machines will give incorrect responses or answers without us knowing. This concept becomes important when trying to understand risk of diseases under certain conditions, obtaining credit ratings, or deciding what criminals to release based on  risk of reoffensse.</a:t>
            </a:r>
          </a:p>
          <a:p>
            <a:pPr lvl="0">
              <a:spcBef>
                <a:spcPts val="0"/>
              </a:spcBef>
              <a:buNone/>
            </a:pPr>
            <a:endParaRPr/>
          </a:p>
          <a:p>
            <a:pPr lvl="0">
              <a:spcBef>
                <a:spcPts val="0"/>
              </a:spcBef>
              <a:buNone/>
            </a:pPr>
            <a:r>
              <a:rPr lang="en-GB"/>
              <a:t>Risk #2: The implementation of automation has taken away many jobs especially ones mechanical in nature and require little mental work. Powerful AI systems should change this soon as experts say many white collar jobs could be replaced by these intelligent systems. Experts say many task in administrative and banking jobs can be taken over entirely by computer systems. Unemployment is not a new phenomenon. The real risk in this case that number of high paying jobs disappearing within a short time period.</a:t>
            </a:r>
          </a:p>
          <a:p>
            <a:pPr lvl="0">
              <a:spcBef>
                <a:spcPts val="0"/>
              </a:spcBef>
              <a:buNone/>
            </a:pPr>
            <a:endParaRPr/>
          </a:p>
          <a:p>
            <a:pPr lvl="0">
              <a:spcBef>
                <a:spcPts val="0"/>
              </a:spcBef>
              <a:buNone/>
            </a:pPr>
            <a:r>
              <a:rPr lang="en-GB"/>
              <a:t>Risk #3: Autonomous weapons are special weaponry that select and attack weapons without human interaction. Unlike nuclear weapons, AI weapons do not require rare and costly materials and can be produced at more much more wider scale. There is a risk of terrorists or dictators obtaining such weapons is high and can lead to catastrophic results. The military can utilize autonomous weapons including military robots  during warface but there are complications in doing so. From an ethical standpoint, using such technologies goes against international law and the norms and standards humans which humans follow to make decisions and prosecute humans, states, and military personnel. The legal system will have to reconsider who is held responsible when an accident occurs because there was no human involved and the decision was taken by machines. The difference between accidents using other AI technologies says autonomous cars is that they are designed with safety in mind. AI weaponry changes the landscape.</a:t>
            </a:r>
          </a:p>
          <a:p>
            <a:pPr lvl="0">
              <a:spcBef>
                <a:spcPts val="0"/>
              </a:spcBef>
              <a:buNone/>
            </a:pPr>
            <a:endParaRPr/>
          </a:p>
          <a:p>
            <a:pPr lvl="0">
              <a:spcBef>
                <a:spcPts val="0"/>
              </a:spcBef>
              <a:buNone/>
            </a:pPr>
            <a:r>
              <a:rPr lang="en-GB"/>
              <a:t>Risk #4: With so much investment, time, and advances being made in AI technologies, there is a potential of mismanaging these technologies which may do more harm than good for society. As you can see in the diagram, Technology mismanagement is the greatest risk in the next 100 years at 27.2.%. The risk of mismanaging AI systems has prompted many Silicon Valley tech companies to invest $1 billion dollars to explore and maintain the positive impacts of AI technologies. However, the risk to consider here is that as more and more responsibilities are given to artificial agents, the risk of malfunctions and negative consequences also increasess so managing these risks is very important.</a:t>
            </a:r>
          </a:p>
          <a:p>
            <a:pPr lvl="0">
              <a:spcBef>
                <a:spcPts val="0"/>
              </a:spcBef>
              <a:buNone/>
            </a:pPr>
            <a:endParaRPr/>
          </a:p>
          <a:p>
            <a:pPr lvl="0">
              <a:spcBef>
                <a:spcPts val="0"/>
              </a:spcBef>
              <a:buNone/>
            </a:pPr>
            <a:r>
              <a:rPr lang="en-GB"/>
              <a:t>Risk #5: Hackers are now in a positions to start using AI technologies for crimimal activities if they are not doing so already. An example of just what AI can do for hackers was shown in an experiment by two data scientists from a security firm ZeroFox. The study revolved around whether a human or AI system is better at getting Twitter users to click on malicious links. The scientists taught the AI system how to monitor user social media behaviours so that it could design and implement its own bating phishes. </a:t>
            </a:r>
            <a:r>
              <a:rPr lang="en-GB">
                <a:solidFill>
                  <a:srgbClr val="222222"/>
                </a:solidFill>
                <a:highlight>
                  <a:srgbClr val="FFFFFF"/>
                </a:highlight>
                <a:latin typeface="Georgia"/>
                <a:ea typeface="Georgia"/>
                <a:cs typeface="Georgia"/>
                <a:sym typeface="Georgia"/>
              </a:rPr>
              <a:t>In tests, the artificial hacker was substantially better than its human competitors, composing and distributing more phishing tweets than humans, and with a substantially better conversion rate. The AI, named SNAP_R, sent simulated spear-phishing tweets to over 800 users at a rate of 6.75 tweets per minute, luring 275 victims. By contrast, </a:t>
            </a:r>
            <a:r>
              <a:rPr lang="en-GB" i="1">
                <a:solidFill>
                  <a:srgbClr val="222222"/>
                </a:solidFill>
                <a:highlight>
                  <a:srgbClr val="FFFFFF"/>
                </a:highlight>
                <a:latin typeface="Georgia"/>
                <a:ea typeface="Georgia"/>
                <a:cs typeface="Georgia"/>
                <a:sym typeface="Georgia"/>
              </a:rPr>
              <a:t>Forbes</a:t>
            </a:r>
            <a:r>
              <a:rPr lang="en-GB">
                <a:solidFill>
                  <a:srgbClr val="222222"/>
                </a:solidFill>
                <a:highlight>
                  <a:srgbClr val="FFFFFF"/>
                </a:highlight>
                <a:latin typeface="Georgia"/>
                <a:ea typeface="Georgia"/>
                <a:cs typeface="Georgia"/>
                <a:sym typeface="Georgia"/>
              </a:rPr>
              <a:t>staff writer Thomas Fox-Brewster, who participated in the experiment, was only able to pump out 1.075 tweets a minute, making just 129 attempts and luring in just 49 users. Hackers have a problem of scale, hitting as many as people as possible, without getting caught. It makes sense for hackers to use AI systems for deciding when to attack and who to attack.</a:t>
            </a:r>
          </a:p>
          <a:p>
            <a:pPr lvl="0">
              <a:spcBef>
                <a:spcPts val="0"/>
              </a:spcBef>
              <a:buNone/>
            </a:pPr>
            <a:endParaRPr/>
          </a:p>
          <a:p>
            <a:pPr lvl="0">
              <a:spcBef>
                <a:spcPts val="0"/>
              </a:spcBef>
              <a:buNone/>
            </a:pPr>
            <a:endParaRPr/>
          </a:p>
        </p:txBody>
      </p:sp>
      <p:sp>
        <p:nvSpPr>
          <p:cNvPr id="242" name="Shape 242"/>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rgbClr val="000000"/>
              </a:buClr>
              <a:buFont typeface="Arial"/>
              <a:buNone/>
            </a:pPr>
            <a:fld id="{00000000-1234-1234-1234-123412341234}" type="slidenum">
              <a:rPr lang="en-GB"/>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GB" sz="1000">
                <a:latin typeface="Arial"/>
                <a:ea typeface="Arial"/>
                <a:cs typeface="Arial"/>
                <a:sym typeface="Arial"/>
              </a:rPr>
              <a:t>3 Laws of Robotics:</a:t>
            </a:r>
          </a:p>
          <a:p>
            <a:pPr marL="457200" lvl="0" indent="-292100" rtl="0">
              <a:lnSpc>
                <a:spcPct val="115000"/>
              </a:lnSpc>
              <a:spcBef>
                <a:spcPts val="0"/>
              </a:spcBef>
              <a:spcAft>
                <a:spcPts val="0"/>
              </a:spcAft>
              <a:buClr>
                <a:schemeClr val="dk1"/>
              </a:buClr>
              <a:buSzPts val="1000"/>
              <a:buAutoNum type="arabicPeriod"/>
            </a:pPr>
            <a:r>
              <a:rPr lang="en-GB" sz="1000">
                <a:latin typeface="Arial"/>
                <a:ea typeface="Arial"/>
                <a:cs typeface="Arial"/>
                <a:sym typeface="Arial"/>
              </a:rPr>
              <a:t>A robot may not injure a human being or, through inaction, allow a human being to come to harm.</a:t>
            </a:r>
          </a:p>
          <a:p>
            <a:pPr marL="457200" lvl="0" indent="-292100" rtl="0">
              <a:lnSpc>
                <a:spcPct val="115000"/>
              </a:lnSpc>
              <a:spcBef>
                <a:spcPts val="0"/>
              </a:spcBef>
              <a:spcAft>
                <a:spcPts val="0"/>
              </a:spcAft>
              <a:buClr>
                <a:schemeClr val="dk1"/>
              </a:buClr>
              <a:buSzPts val="1000"/>
              <a:buAutoNum type="arabicPeriod"/>
            </a:pPr>
            <a:r>
              <a:rPr lang="en-GB" sz="1000">
                <a:latin typeface="Arial"/>
                <a:ea typeface="Arial"/>
                <a:cs typeface="Arial"/>
                <a:sym typeface="Arial"/>
              </a:rPr>
              <a:t>A robot must obey orders given it by human beings except where such orders would conflict with the First Law.</a:t>
            </a:r>
          </a:p>
          <a:p>
            <a:pPr marL="457200" lvl="0" indent="-292100" rtl="0">
              <a:lnSpc>
                <a:spcPct val="115000"/>
              </a:lnSpc>
              <a:spcBef>
                <a:spcPts val="0"/>
              </a:spcBef>
              <a:buClr>
                <a:schemeClr val="dk1"/>
              </a:buClr>
              <a:buSzPts val="1000"/>
              <a:buAutoNum type="arabicPeriod"/>
            </a:pPr>
            <a:r>
              <a:rPr lang="en-GB" sz="1000">
                <a:latin typeface="Arial"/>
                <a:ea typeface="Arial"/>
                <a:cs typeface="Arial"/>
                <a:sym typeface="Arial"/>
              </a:rPr>
              <a:t>A robot must protect its own existence as long as such protection does not conflict with the First or Second Law.</a:t>
            </a:r>
          </a:p>
          <a:p>
            <a:pPr lvl="0" rtl="0">
              <a:lnSpc>
                <a:spcPct val="115000"/>
              </a:lnSpc>
              <a:spcBef>
                <a:spcPts val="0"/>
              </a:spcBef>
              <a:buNone/>
            </a:pPr>
            <a:endParaRPr sz="1000">
              <a:latin typeface="Arial"/>
              <a:ea typeface="Arial"/>
              <a:cs typeface="Arial"/>
              <a:sym typeface="Arial"/>
            </a:endParaRPr>
          </a:p>
          <a:p>
            <a:pPr lvl="0" rtl="0">
              <a:lnSpc>
                <a:spcPct val="115000"/>
              </a:lnSpc>
              <a:spcBef>
                <a:spcPts val="0"/>
              </a:spcBef>
              <a:buNone/>
            </a:pPr>
            <a:r>
              <a:rPr lang="en-GB" sz="1000">
                <a:latin typeface="Arial"/>
                <a:ea typeface="Arial"/>
                <a:cs typeface="Arial"/>
                <a:sym typeface="Arial"/>
              </a:rPr>
              <a:t>Value human input - must need to reduce AI ‘self preservation’ and ensure that their need to stay ‘alive’ is not more than following order given</a:t>
            </a:r>
          </a:p>
          <a:p>
            <a:pPr lvl="0" rtl="0">
              <a:lnSpc>
                <a:spcPct val="115000"/>
              </a:lnSpc>
              <a:spcBef>
                <a:spcPts val="0"/>
              </a:spcBef>
              <a:buNone/>
            </a:pPr>
            <a:endParaRPr sz="1000">
              <a:latin typeface="Arial"/>
              <a:ea typeface="Arial"/>
              <a:cs typeface="Arial"/>
              <a:sym typeface="Arial"/>
            </a:endParaRPr>
          </a:p>
          <a:p>
            <a:pPr lvl="0" rtl="0">
              <a:spcBef>
                <a:spcPts val="0"/>
              </a:spcBef>
              <a:buNone/>
            </a:pPr>
            <a:r>
              <a:rPr lang="en-GB" sz="1000">
                <a:latin typeface="Arial"/>
                <a:ea typeface="Arial"/>
                <a:cs typeface="Arial"/>
                <a:sym typeface="Arial"/>
              </a:rPr>
              <a:t>Group Normativity -</a:t>
            </a:r>
            <a:r>
              <a:rPr lang="en-GB" sz="1000">
                <a:solidFill>
                  <a:srgbClr val="3E433E"/>
                </a:solidFill>
                <a:highlight>
                  <a:srgbClr val="F9F9F9"/>
                </a:highlight>
                <a:latin typeface="Arial"/>
                <a:ea typeface="Arial"/>
                <a:cs typeface="Arial"/>
                <a:sym typeface="Arial"/>
              </a:rPr>
              <a:t>system of rules and norms that designate what is collectively acceptable and not acceptable for other people to do, kept in check by group efforts to punish those who break the rules. Creating value system that AI would feel attached to.</a:t>
            </a:r>
          </a:p>
          <a:p>
            <a:pPr lvl="0" rtl="0">
              <a:spcBef>
                <a:spcPts val="0"/>
              </a:spcBef>
              <a:buClr>
                <a:schemeClr val="dk1"/>
              </a:buClr>
              <a:buFont typeface="Arial"/>
              <a:buNone/>
            </a:pPr>
            <a:r>
              <a:rPr lang="en-GB" sz="1000">
                <a:latin typeface="Arial"/>
                <a:ea typeface="Arial"/>
                <a:cs typeface="Arial"/>
                <a:sym typeface="Arial"/>
              </a:rPr>
              <a:t>  (</a:t>
            </a:r>
            <a:r>
              <a:rPr lang="en-GB" sz="1000" u="sng">
                <a:solidFill>
                  <a:schemeClr val="accent3"/>
                </a:solidFill>
                <a:latin typeface="Arial"/>
                <a:ea typeface="Arial"/>
                <a:cs typeface="Arial"/>
                <a:sym typeface="Arial"/>
                <a:hlinkClick r:id="rId3"/>
              </a:rPr>
              <a:t>https://techcrunch.com/2017/09/13/to-control-ai-we-need-to-understand-more-about-humans/</a:t>
            </a:r>
            <a:r>
              <a:rPr lang="en-GB" sz="1000">
                <a:latin typeface="Arial"/>
                <a:ea typeface="Arial"/>
                <a:cs typeface="Arial"/>
                <a:sym typeface="Arial"/>
              </a:rPr>
              <a:t>)</a:t>
            </a:r>
          </a:p>
          <a:p>
            <a:pPr marL="0" marR="0" lvl="0" indent="0" algn="l" rtl="0">
              <a:spcBef>
                <a:spcPts val="0"/>
              </a:spcBef>
              <a:buNone/>
            </a:pPr>
            <a:endParaRPr sz="1000">
              <a:latin typeface="Arial"/>
              <a:ea typeface="Arial"/>
              <a:cs typeface="Arial"/>
              <a:sym typeface="Arial"/>
            </a:endParaRPr>
          </a:p>
          <a:p>
            <a:pPr lvl="0" rtl="0">
              <a:lnSpc>
                <a:spcPct val="115000"/>
              </a:lnSpc>
              <a:spcBef>
                <a:spcPts val="0"/>
              </a:spcBef>
              <a:buClr>
                <a:schemeClr val="dk1"/>
              </a:buClr>
              <a:buSzPts val="1100"/>
              <a:buFont typeface="Arial"/>
              <a:buNone/>
            </a:pPr>
            <a:r>
              <a:rPr lang="en-GB" sz="1000">
                <a:latin typeface="Arial"/>
                <a:ea typeface="Arial"/>
                <a:cs typeface="Arial"/>
                <a:sym typeface="Arial"/>
              </a:rPr>
              <a:t>Regulation of use (</a:t>
            </a:r>
            <a:r>
              <a:rPr lang="en-GB" sz="1000" u="sng">
                <a:solidFill>
                  <a:schemeClr val="accent3"/>
                </a:solidFill>
                <a:latin typeface="Arial"/>
                <a:ea typeface="Arial"/>
                <a:cs typeface="Arial"/>
                <a:sym typeface="Arial"/>
                <a:hlinkClick r:id="rId4"/>
              </a:rPr>
              <a:t>https://www.theguardian.com/technology/2017/jul/17/elon-musk-regulation-ai-combat-existential-threat-tesla-spacex-ceo</a:t>
            </a:r>
            <a:r>
              <a:rPr lang="en-GB" sz="1000">
                <a:latin typeface="Arial"/>
                <a:ea typeface="Arial"/>
                <a:cs typeface="Arial"/>
                <a:sym typeface="Arial"/>
              </a:rPr>
              <a:t>)</a:t>
            </a:r>
          </a:p>
          <a:p>
            <a:pPr marL="457200" lvl="0" indent="-292100" rtl="0">
              <a:lnSpc>
                <a:spcPct val="115000"/>
              </a:lnSpc>
              <a:spcBef>
                <a:spcPts val="0"/>
              </a:spcBef>
              <a:buSzPts val="1000"/>
              <a:buFont typeface="Arial"/>
              <a:buChar char="-"/>
            </a:pPr>
            <a:r>
              <a:rPr lang="en-GB" sz="1000">
                <a:latin typeface="Arial"/>
                <a:ea typeface="Arial"/>
                <a:cs typeface="Arial"/>
                <a:sym typeface="Arial"/>
              </a:rPr>
              <a:t>Only use in certain fields. Ex: ban military and combat to prevent issues touched on  in iRobot</a:t>
            </a:r>
          </a:p>
          <a:p>
            <a:pPr marL="0" marR="0" lvl="0" indent="0" algn="l" rtl="0">
              <a:spcBef>
                <a:spcPts val="0"/>
              </a:spcBef>
              <a:buNone/>
            </a:pPr>
            <a:endParaRPr sz="1000">
              <a:latin typeface="Arial"/>
              <a:ea typeface="Arial"/>
              <a:cs typeface="Arial"/>
              <a:sym typeface="Arial"/>
            </a:endParaRPr>
          </a:p>
          <a:p>
            <a:pPr marL="0" marR="0" lvl="0" indent="0" algn="l" rtl="0">
              <a:spcBef>
                <a:spcPts val="0"/>
              </a:spcBef>
              <a:buNone/>
            </a:pPr>
            <a:r>
              <a:rPr lang="en-GB" sz="1000">
                <a:latin typeface="Arial"/>
                <a:ea typeface="Arial"/>
                <a:cs typeface="Arial"/>
                <a:sym typeface="Arial"/>
              </a:rPr>
              <a:t>Detailed log monitoring - Example, FB chat bots created their own language that deviated from English (</a:t>
            </a:r>
            <a:r>
              <a:rPr lang="en-GB" sz="1000" u="sng">
                <a:solidFill>
                  <a:schemeClr val="hlink"/>
                </a:solidFill>
                <a:latin typeface="Arial"/>
                <a:ea typeface="Arial"/>
                <a:cs typeface="Arial"/>
                <a:sym typeface="Arial"/>
                <a:hlinkClick r:id="rId5"/>
              </a:rPr>
              <a:t>http://www.telegraph.co.uk/technology/2017/08/01/facebook-shuts-robots-invent-language/</a:t>
            </a:r>
            <a:r>
              <a:rPr lang="en-GB" sz="1000">
                <a:latin typeface="Arial"/>
                <a:ea typeface="Arial"/>
                <a:cs typeface="Arial"/>
                <a:sym typeface="Arial"/>
              </a:rPr>
              <a:t>)</a:t>
            </a:r>
          </a:p>
          <a:p>
            <a:pPr marL="0" marR="0" lvl="0" indent="0" algn="l" rtl="0">
              <a:spcBef>
                <a:spcPts val="0"/>
              </a:spcBef>
              <a:buNone/>
            </a:pPr>
            <a:endParaRPr sz="1000">
              <a:latin typeface="Arial"/>
              <a:ea typeface="Arial"/>
              <a:cs typeface="Arial"/>
              <a:sym typeface="Arial"/>
            </a:endParaRPr>
          </a:p>
          <a:p>
            <a:pPr marL="0" marR="0" lvl="0" indent="0" algn="l" rtl="0">
              <a:spcBef>
                <a:spcPts val="0"/>
              </a:spcBef>
              <a:buNone/>
            </a:pPr>
            <a:endParaRPr sz="1000">
              <a:latin typeface="Arial"/>
              <a:ea typeface="Arial"/>
              <a:cs typeface="Arial"/>
              <a:sym typeface="Arial"/>
            </a:endParaRPr>
          </a:p>
          <a:p>
            <a:pPr marL="0" marR="0" lvl="0" indent="0" algn="l" rtl="0">
              <a:spcBef>
                <a:spcPts val="0"/>
              </a:spcBef>
              <a:buNone/>
            </a:pPr>
            <a:r>
              <a:rPr lang="en-GB" sz="1000">
                <a:latin typeface="Arial"/>
                <a:ea typeface="Arial"/>
                <a:cs typeface="Arial"/>
                <a:sym typeface="Arial"/>
              </a:rPr>
              <a:t>Security protocols for drives where AI is stored. Impact of hacking in the current environment wouldn’t hold candle to the potential ramifications of AI used in healthcare, financial systems, etc.</a:t>
            </a:r>
          </a:p>
          <a:p>
            <a:pPr marL="0" marR="0" lvl="0" indent="0" algn="l" rtl="0">
              <a:spcBef>
                <a:spcPts val="0"/>
              </a:spcBef>
              <a:buNone/>
            </a:pPr>
            <a:endParaRPr sz="1000">
              <a:latin typeface="Arial"/>
              <a:ea typeface="Arial"/>
              <a:cs typeface="Arial"/>
              <a:sym typeface="Arial"/>
            </a:endParaRPr>
          </a:p>
          <a:p>
            <a:pPr marL="0" marR="0" lvl="0" indent="0" algn="l" rtl="0">
              <a:spcBef>
                <a:spcPts val="0"/>
              </a:spcBef>
              <a:buNone/>
            </a:pPr>
            <a:r>
              <a:rPr lang="en-GB" sz="1000">
                <a:latin typeface="Arial"/>
                <a:ea typeface="Arial"/>
                <a:cs typeface="Arial"/>
                <a:sym typeface="Arial"/>
              </a:rPr>
              <a:t>Overrides/Kill-switch to limit AI free-will and avoid scenario where AI no-longer responds to human command</a:t>
            </a:r>
          </a:p>
          <a:p>
            <a:pPr marL="0" marR="0" lvl="0" indent="0" algn="l" rtl="0">
              <a:spcBef>
                <a:spcPts val="0"/>
              </a:spcBef>
              <a:buNone/>
            </a:pPr>
            <a:endParaRPr sz="1000">
              <a:latin typeface="Arial"/>
              <a:ea typeface="Arial"/>
              <a:cs typeface="Arial"/>
              <a:sym typeface="Arial"/>
            </a:endParaRPr>
          </a:p>
          <a:p>
            <a:pPr marL="0" marR="0" lvl="0" indent="0" algn="l" rtl="0">
              <a:spcBef>
                <a:spcPts val="0"/>
              </a:spcBef>
              <a:buNone/>
            </a:pPr>
            <a:r>
              <a:rPr lang="en-GB" sz="1000">
                <a:latin typeface="Arial"/>
                <a:ea typeface="Arial"/>
                <a:cs typeface="Arial"/>
                <a:sym typeface="Arial"/>
              </a:rPr>
              <a:t>By creating controls that require humans, we hope to offset at least some of the reductions caused by use of AI </a:t>
            </a:r>
          </a:p>
        </p:txBody>
      </p:sp>
      <p:sp>
        <p:nvSpPr>
          <p:cNvPr id="250" name="Shape 25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GB" sz="1200" b="0" i="0" u="none" strike="noStrike" cap="none">
                <a:solidFill>
                  <a:schemeClr val="dk1"/>
                </a:solidFill>
                <a:latin typeface="Corbel"/>
                <a:ea typeface="Corbel"/>
                <a:cs typeface="Corbel"/>
                <a:sym typeface="Corbel"/>
              </a:rPr>
              <a:t>14</a:t>
            </a:fld>
            <a:endParaRPr lang="en-GB" sz="1200" b="0" i="0" u="none" strike="noStrike" cap="none">
              <a:solidFill>
                <a:schemeClr val="dk1"/>
              </a:solidFill>
              <a:latin typeface="Corbel"/>
              <a:ea typeface="Corbel"/>
              <a:cs typeface="Corbel"/>
              <a:sym typeface="Corbe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orbel"/>
              <a:ea typeface="Corbel"/>
              <a:cs typeface="Corbel"/>
              <a:sym typeface="Corbel"/>
            </a:endParaRPr>
          </a:p>
        </p:txBody>
      </p:sp>
      <p:sp>
        <p:nvSpPr>
          <p:cNvPr id="257" name="Shape 25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GB" sz="1200" b="0" i="0" u="none" strike="noStrike" cap="none">
                <a:solidFill>
                  <a:schemeClr val="dk1"/>
                </a:solidFill>
                <a:latin typeface="Corbel"/>
                <a:ea typeface="Corbel"/>
                <a:cs typeface="Corbel"/>
                <a:sym typeface="Corbel"/>
              </a:rPr>
              <a:t>15</a:t>
            </a:fld>
            <a:endParaRPr lang="en-GB" sz="1200" b="0" i="0" u="none" strike="noStrike" cap="none">
              <a:solidFill>
                <a:schemeClr val="dk1"/>
              </a:solidFill>
              <a:latin typeface="Corbel"/>
              <a:ea typeface="Corbel"/>
              <a:cs typeface="Corbel"/>
              <a:sym typeface="Corbe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orbel"/>
              <a:ea typeface="Corbel"/>
              <a:cs typeface="Corbel"/>
              <a:sym typeface="Corbel"/>
            </a:endParaRPr>
          </a:p>
        </p:txBody>
      </p:sp>
      <p:sp>
        <p:nvSpPr>
          <p:cNvPr id="257" name="Shape 25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GB" sz="1200" b="0" i="0" u="none" strike="noStrike" cap="none">
                <a:solidFill>
                  <a:schemeClr val="dk1"/>
                </a:solidFill>
                <a:latin typeface="Corbel"/>
                <a:ea typeface="Corbel"/>
                <a:cs typeface="Corbel"/>
                <a:sym typeface="Corbel"/>
              </a:rPr>
              <a:t>16</a:t>
            </a:fld>
            <a:endParaRPr lang="en-GB" sz="1200" b="0" i="0" u="none" strike="noStrike" cap="none">
              <a:solidFill>
                <a:schemeClr val="dk1"/>
              </a:solidFill>
              <a:latin typeface="Corbel"/>
              <a:ea typeface="Corbel"/>
              <a:cs typeface="Corbel"/>
              <a:sym typeface="Corbel"/>
            </a:endParaRPr>
          </a:p>
        </p:txBody>
      </p:sp>
    </p:spTree>
    <p:extLst>
      <p:ext uri="{BB962C8B-B14F-4D97-AF65-F5344CB8AC3E}">
        <p14:creationId xmlns:p14="http://schemas.microsoft.com/office/powerpoint/2010/main" val="2425701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GB"/>
              <a:t>Keeping that definition in mind, what do you think of when you hear AI? </a:t>
            </a:r>
          </a:p>
          <a:p>
            <a:pPr marL="0" marR="0" lvl="0" indent="0" algn="l" rtl="0">
              <a:spcBef>
                <a:spcPts val="0"/>
              </a:spcBef>
              <a:buNone/>
            </a:pPr>
            <a:r>
              <a:rPr lang="en-GB"/>
              <a:t>Let’s start by closing our eyes.  When I say Artificial Intelligence, what’s the first thing that comes to mind?</a:t>
            </a:r>
          </a:p>
          <a:p>
            <a:pPr marL="457200" marR="0" lvl="0" indent="-317500" algn="l" rtl="0">
              <a:spcBef>
                <a:spcPts val="0"/>
              </a:spcBef>
              <a:buSzPts val="1400"/>
              <a:buChar char="-"/>
            </a:pPr>
            <a:r>
              <a:rPr lang="en-GB"/>
              <a:t>Is it Siri?  Perhaps those famous droids from Star Wars?  Or maybe... a killer cybernetic soldier sent back from the future to ensure mankind’s destruction?</a:t>
            </a:r>
          </a:p>
          <a:p>
            <a:pPr marR="0" lvl="0" algn="l" rtl="0">
              <a:spcBef>
                <a:spcPts val="0"/>
              </a:spcBef>
              <a:buNone/>
            </a:pPr>
            <a:endParaRPr/>
          </a:p>
          <a:p>
            <a:pPr marR="0" lvl="0" algn="l" rtl="0">
              <a:spcBef>
                <a:spcPts val="0"/>
              </a:spcBef>
              <a:buNone/>
            </a:pPr>
            <a:r>
              <a:rPr lang="en-GB"/>
              <a:t>Alright, so AI as we’ve all seen and experienced with mainstream technology and in pop culture does offer a glimpse into the future and shows how AI could integrate into our natural world.  Let’s take a few steps back and look at the brief, modern timeline of AI.</a:t>
            </a:r>
          </a:p>
          <a:p>
            <a:pPr marR="0" lvl="0" algn="l" rtl="0">
              <a:spcBef>
                <a:spcPts val="0"/>
              </a:spcBef>
              <a:buNone/>
            </a:pPr>
            <a:r>
              <a:rPr lang="en-GB"/>
              <a:t> </a:t>
            </a:r>
          </a:p>
          <a:p>
            <a:pPr marR="0" lvl="0" algn="l" rtl="0">
              <a:spcBef>
                <a:spcPts val="0"/>
              </a:spcBef>
              <a:buNone/>
            </a:pPr>
            <a:endParaRPr/>
          </a:p>
        </p:txBody>
      </p:sp>
      <p:sp>
        <p:nvSpPr>
          <p:cNvPr id="147" name="Shape 14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GB" sz="1200" b="0" i="0" u="none" strike="noStrike" cap="none">
                <a:solidFill>
                  <a:schemeClr val="dk1"/>
                </a:solidFill>
                <a:latin typeface="Corbel"/>
                <a:ea typeface="Corbel"/>
                <a:cs typeface="Corbel"/>
                <a:sym typeface="Corbel"/>
              </a:rPr>
              <a:t>17</a:t>
            </a:fld>
            <a:endParaRPr lang="en-GB" sz="1200" b="0" i="0" u="none" strike="noStrike" cap="none">
              <a:solidFill>
                <a:schemeClr val="dk1"/>
              </a:solidFill>
              <a:latin typeface="Corbel"/>
              <a:ea typeface="Corbel"/>
              <a:cs typeface="Corbel"/>
              <a:sym typeface="Corbel"/>
            </a:endParaRPr>
          </a:p>
        </p:txBody>
      </p:sp>
    </p:spTree>
    <p:extLst>
      <p:ext uri="{BB962C8B-B14F-4D97-AF65-F5344CB8AC3E}">
        <p14:creationId xmlns:p14="http://schemas.microsoft.com/office/powerpoint/2010/main" val="388802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GB" dirty="0"/>
              <a:t>Our agenda today will cover </a:t>
            </a:r>
          </a:p>
          <a:p>
            <a:pPr marL="457200" marR="0" lvl="0" indent="-317500" algn="l" rtl="0">
              <a:spcBef>
                <a:spcPts val="0"/>
              </a:spcBef>
              <a:spcAft>
                <a:spcPts val="0"/>
              </a:spcAft>
              <a:buSzPts val="1400"/>
              <a:buChar char="-"/>
            </a:pPr>
            <a:r>
              <a:rPr lang="en-GB" dirty="0"/>
              <a:t>AI’s origins and History</a:t>
            </a:r>
          </a:p>
          <a:p>
            <a:pPr marL="457200" marR="0" lvl="0" indent="-317500" algn="l" rtl="0">
              <a:spcBef>
                <a:spcPts val="0"/>
              </a:spcBef>
              <a:spcAft>
                <a:spcPts val="0"/>
              </a:spcAft>
              <a:buSzPts val="1400"/>
              <a:buChar char="-"/>
            </a:pPr>
            <a:r>
              <a:rPr lang="en-GB" dirty="0"/>
              <a:t>Today’s applications</a:t>
            </a:r>
          </a:p>
          <a:p>
            <a:pPr marL="457200" marR="0" lvl="0" indent="-317500" algn="l" rtl="0">
              <a:spcBef>
                <a:spcPts val="0"/>
              </a:spcBef>
              <a:spcAft>
                <a:spcPts val="0"/>
              </a:spcAft>
              <a:buSzPts val="1400"/>
              <a:buChar char="-"/>
            </a:pPr>
            <a:r>
              <a:rPr lang="en-GB" dirty="0"/>
              <a:t>And what lies beyond the horizon in the future</a:t>
            </a:r>
          </a:p>
          <a:p>
            <a:pPr marL="457200" marR="0" lvl="0" indent="-317500" algn="l" rtl="0">
              <a:spcBef>
                <a:spcPts val="0"/>
              </a:spcBef>
              <a:spcAft>
                <a:spcPts val="0"/>
              </a:spcAft>
              <a:buSzPts val="1400"/>
              <a:buChar char="-"/>
            </a:pPr>
            <a:r>
              <a:rPr lang="en-GB" dirty="0"/>
              <a:t>We’ll look at the key risks around AI</a:t>
            </a:r>
          </a:p>
          <a:p>
            <a:pPr marL="457200" marR="0" lvl="0" indent="-317500" algn="l" rtl="0">
              <a:spcBef>
                <a:spcPts val="0"/>
              </a:spcBef>
              <a:spcAft>
                <a:spcPts val="0"/>
              </a:spcAft>
              <a:buSzPts val="1400"/>
              <a:buChar char="-"/>
            </a:pPr>
            <a:r>
              <a:rPr lang="en-GB" dirty="0"/>
              <a:t>And identify key controls that should be implemented</a:t>
            </a:r>
          </a:p>
          <a:p>
            <a:pPr marL="457200" marR="0" lvl="0" indent="-317500" algn="l" rtl="0">
              <a:spcBef>
                <a:spcPts val="0"/>
              </a:spcBef>
              <a:buSzPts val="1400"/>
              <a:buChar char="-"/>
            </a:pPr>
            <a:r>
              <a:rPr lang="en-GB" dirty="0"/>
              <a:t>Finally we’ll round out the discussion and answer any questions.</a:t>
            </a:r>
          </a:p>
        </p:txBody>
      </p:sp>
      <p:sp>
        <p:nvSpPr>
          <p:cNvPr id="140" name="Shape 14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GB" sz="1200" b="0" i="0" u="none" strike="noStrike" cap="none">
                <a:solidFill>
                  <a:schemeClr val="dk1"/>
                </a:solidFill>
                <a:latin typeface="Corbel"/>
                <a:ea typeface="Corbel"/>
                <a:cs typeface="Corbel"/>
                <a:sym typeface="Corbel"/>
              </a:rPr>
              <a:t>2</a:t>
            </a:fld>
            <a:endParaRPr lang="en-GB" sz="1200" b="0" i="0" u="none" strike="noStrike" cap="none">
              <a:solidFill>
                <a:schemeClr val="dk1"/>
              </a:solidFill>
              <a:latin typeface="Corbel"/>
              <a:ea typeface="Corbel"/>
              <a:cs typeface="Corbel"/>
              <a:sym typeface="Corbe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R="0" lvl="0" algn="l" rtl="0">
              <a:spcBef>
                <a:spcPts val="0"/>
              </a:spcBef>
              <a:buNone/>
            </a:pPr>
            <a:r>
              <a:rPr lang="en-GB">
                <a:solidFill>
                  <a:srgbClr val="000000"/>
                </a:solidFill>
              </a:rPr>
              <a:t>So What is AI?</a:t>
            </a:r>
          </a:p>
          <a:p>
            <a:pPr marR="0" lvl="0" algn="l" rtl="0">
              <a:spcBef>
                <a:spcPts val="0"/>
              </a:spcBef>
              <a:buNone/>
            </a:pPr>
            <a:endParaRPr>
              <a:solidFill>
                <a:srgbClr val="000000"/>
              </a:solidFill>
            </a:endParaRPr>
          </a:p>
          <a:p>
            <a:pPr marR="0" lvl="0" algn="l" rtl="0">
              <a:spcBef>
                <a:spcPts val="0"/>
              </a:spcBef>
              <a:buNone/>
            </a:pPr>
            <a:r>
              <a:rPr lang="en-GB">
                <a:solidFill>
                  <a:srgbClr val="000000"/>
                </a:solidFill>
              </a:rPr>
              <a:t>One definition states AI is:  the theory and development of computer systems able to perform tasks that normally require human intelligence, such as visual perception, speech recognition, decision making, and translation.</a:t>
            </a:r>
          </a:p>
          <a:p>
            <a:pPr marR="0" lvl="0" algn="l" rtl="0">
              <a:spcBef>
                <a:spcPts val="0"/>
              </a:spcBef>
              <a:buNone/>
            </a:pPr>
            <a:endParaRPr>
              <a:solidFill>
                <a:srgbClr val="000000"/>
              </a:solidFill>
            </a:endParaRPr>
          </a:p>
          <a:p>
            <a:pPr lvl="0" rtl="0">
              <a:lnSpc>
                <a:spcPct val="100000"/>
              </a:lnSpc>
              <a:spcBef>
                <a:spcPts val="0"/>
              </a:spcBef>
              <a:buNone/>
            </a:pPr>
            <a:r>
              <a:rPr lang="en-GB">
                <a:solidFill>
                  <a:srgbClr val="000000"/>
                </a:solidFill>
              </a:rPr>
              <a:t>Another:  The practice of employing advanced analytical techniques and algorithms to train computers how to use data from a wide variety of sources and formats to accelerate, automate, and augment decisions that drive growth and profitability.</a:t>
            </a:r>
          </a:p>
          <a:p>
            <a:pPr lvl="0" rtl="0">
              <a:lnSpc>
                <a:spcPct val="100000"/>
              </a:lnSpc>
              <a:spcBef>
                <a:spcPts val="0"/>
              </a:spcBef>
              <a:buNone/>
            </a:pPr>
            <a:endParaRPr>
              <a:solidFill>
                <a:srgbClr val="000000"/>
              </a:solidFill>
            </a:endParaRPr>
          </a:p>
          <a:p>
            <a:pPr lvl="0" rtl="0">
              <a:lnSpc>
                <a:spcPct val="100000"/>
              </a:lnSpc>
              <a:spcBef>
                <a:spcPts val="0"/>
              </a:spcBef>
              <a:buNone/>
            </a:pPr>
            <a:r>
              <a:rPr lang="en-GB" b="1">
                <a:solidFill>
                  <a:srgbClr val="FF0000"/>
                </a:solidFill>
              </a:rPr>
              <a:t>Simply put:</a:t>
            </a:r>
            <a:r>
              <a:rPr lang="en-GB">
                <a:solidFill>
                  <a:schemeClr val="lt1"/>
                </a:solidFill>
              </a:rPr>
              <a:t>  </a:t>
            </a:r>
            <a:r>
              <a:rPr lang="en-GB" b="1" i="1">
                <a:solidFill>
                  <a:srgbClr val="000000"/>
                </a:solidFill>
              </a:rPr>
              <a:t>It is the endeavor to put human intelligence into machines. </a:t>
            </a:r>
          </a:p>
        </p:txBody>
      </p:sp>
      <p:sp>
        <p:nvSpPr>
          <p:cNvPr id="140" name="Shape 14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GB" sz="1200" b="0" i="0" u="none" strike="noStrike" cap="none">
                <a:solidFill>
                  <a:schemeClr val="dk1"/>
                </a:solidFill>
                <a:latin typeface="Corbel"/>
                <a:ea typeface="Corbel"/>
                <a:cs typeface="Corbel"/>
                <a:sym typeface="Corbel"/>
              </a:rPr>
              <a:t>3</a:t>
            </a:fld>
            <a:endParaRPr lang="en-GB" sz="1200" b="0" i="0" u="none" strike="noStrike" cap="none">
              <a:solidFill>
                <a:schemeClr val="dk1"/>
              </a:solidFill>
              <a:latin typeface="Corbel"/>
              <a:ea typeface="Corbel"/>
              <a:cs typeface="Corbel"/>
              <a:sym typeface="Corbel"/>
            </a:endParaRPr>
          </a:p>
        </p:txBody>
      </p:sp>
    </p:spTree>
    <p:extLst>
      <p:ext uri="{BB962C8B-B14F-4D97-AF65-F5344CB8AC3E}">
        <p14:creationId xmlns:p14="http://schemas.microsoft.com/office/powerpoint/2010/main" val="2183714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GB" dirty="0"/>
              <a:t>What is the objective of AI?</a:t>
            </a:r>
          </a:p>
          <a:p>
            <a:pPr lvl="0">
              <a:spcBef>
                <a:spcPts val="0"/>
              </a:spcBef>
              <a:buNone/>
            </a:pPr>
            <a:endParaRPr lang="en-US" dirty="0"/>
          </a:p>
          <a:p>
            <a:pPr lvl="0">
              <a:spcBef>
                <a:spcPts val="0"/>
              </a:spcBef>
              <a:buNone/>
            </a:pPr>
            <a:r>
              <a:rPr lang="en-US" dirty="0"/>
              <a:t>As humans</a:t>
            </a:r>
            <a:r>
              <a:rPr lang="en-US" baseline="0" dirty="0"/>
              <a:t> endeavor to put human intelligence into machines, the goal or objective is to impart machines with:</a:t>
            </a:r>
          </a:p>
          <a:p>
            <a:pPr lvl="0">
              <a:spcBef>
                <a:spcPts val="0"/>
              </a:spcBef>
              <a:buNone/>
            </a:pPr>
            <a:endParaRPr lang="en-US" baseline="0" dirty="0"/>
          </a:p>
          <a:p>
            <a:pPr marL="171450" lvl="0" indent="-171450">
              <a:spcBef>
                <a:spcPts val="0"/>
              </a:spcBef>
              <a:buFontTx/>
              <a:buChar char="-"/>
            </a:pPr>
            <a:r>
              <a:rPr lang="en-US" baseline="0" dirty="0"/>
              <a:t>Social Intelligence and creativity</a:t>
            </a:r>
          </a:p>
          <a:p>
            <a:pPr marL="171450" lvl="0" indent="-171450">
              <a:spcBef>
                <a:spcPts val="0"/>
              </a:spcBef>
              <a:buFontTx/>
              <a:buChar char="-"/>
            </a:pPr>
            <a:r>
              <a:rPr lang="en-US" baseline="0" dirty="0"/>
              <a:t>The ability to learn, perceive, reason and problem solve</a:t>
            </a:r>
          </a:p>
          <a:p>
            <a:pPr marL="171450" lvl="0" indent="-171450">
              <a:spcBef>
                <a:spcPts val="0"/>
              </a:spcBef>
              <a:buFontTx/>
              <a:buChar char="-"/>
            </a:pPr>
            <a:r>
              <a:rPr lang="en-US" baseline="0" dirty="0"/>
              <a:t>Designers look to build knowledge representation as well as motion and manipulation</a:t>
            </a:r>
          </a:p>
          <a:p>
            <a:pPr marL="0" lvl="0" indent="0">
              <a:spcBef>
                <a:spcPts val="0"/>
              </a:spcBef>
              <a:buFontTx/>
              <a:buNone/>
            </a:pPr>
            <a:endParaRPr lang="en-US" baseline="0" dirty="0"/>
          </a:p>
          <a:p>
            <a:pPr marL="0" lvl="0" indent="0">
              <a:spcBef>
                <a:spcPts val="0"/>
              </a:spcBef>
              <a:buFontTx/>
              <a:buNone/>
            </a:pPr>
            <a:r>
              <a:rPr lang="en-US" baseline="0" dirty="0"/>
              <a:t>Some theories or approaches to creating AI include:</a:t>
            </a:r>
          </a:p>
          <a:p>
            <a:pPr marL="0" lvl="0" indent="0">
              <a:spcBef>
                <a:spcPts val="0"/>
              </a:spcBef>
              <a:buFontTx/>
              <a:buNone/>
            </a:pPr>
            <a:r>
              <a:rPr lang="en-US" baseline="0" dirty="0"/>
              <a:t>- Symbolic - </a:t>
            </a:r>
          </a:p>
          <a:p>
            <a:pPr marL="171450" lvl="0" indent="-171450">
              <a:spcBef>
                <a:spcPts val="0"/>
              </a:spcBef>
              <a:buFontTx/>
              <a:buChar char="-"/>
            </a:pPr>
            <a:endParaRPr lang="en-US" dirty="0"/>
          </a:p>
          <a:p>
            <a:pPr lvl="0">
              <a:spcBef>
                <a:spcPts val="0"/>
              </a:spcBef>
              <a:buNone/>
            </a:pPr>
            <a:endParaRPr dirty="0"/>
          </a:p>
        </p:txBody>
      </p:sp>
      <p:sp>
        <p:nvSpPr>
          <p:cNvPr id="158" name="Shape 158"/>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rgbClr val="000000"/>
              </a:buClr>
              <a:buFont typeface="Arial"/>
              <a:buNone/>
            </a:pPr>
            <a:fld id="{00000000-1234-1234-1234-123412341234}" type="slidenum">
              <a:rPr lang="en-GB"/>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lvl="0" rtl="0">
              <a:lnSpc>
                <a:spcPct val="100000"/>
              </a:lnSpc>
              <a:spcBef>
                <a:spcPts val="0"/>
              </a:spcBef>
              <a:spcAft>
                <a:spcPts val="0"/>
              </a:spcAft>
              <a:buNone/>
            </a:pPr>
            <a:r>
              <a:rPr lang="en-GB" b="1" dirty="0">
                <a:solidFill>
                  <a:srgbClr val="353539"/>
                </a:solidFill>
              </a:rPr>
              <a:t>Here are some key interesting milestones in AI’s history:</a:t>
            </a:r>
          </a:p>
          <a:p>
            <a:pPr lvl="0" rtl="0">
              <a:lnSpc>
                <a:spcPct val="100000"/>
              </a:lnSpc>
              <a:spcBef>
                <a:spcPts val="0"/>
              </a:spcBef>
              <a:spcAft>
                <a:spcPts val="0"/>
              </a:spcAft>
              <a:buNone/>
            </a:pPr>
            <a:r>
              <a:rPr lang="en-GB" b="1" dirty="0">
                <a:solidFill>
                  <a:srgbClr val="353539"/>
                </a:solidFill>
              </a:rPr>
              <a:t>1950  </a:t>
            </a:r>
            <a:r>
              <a:rPr lang="en-GB" dirty="0">
                <a:solidFill>
                  <a:srgbClr val="4A4A4F"/>
                </a:solidFill>
              </a:rPr>
              <a:t>Computer scientist Alan Turing proposes a </a:t>
            </a:r>
            <a:r>
              <a:rPr lang="en-GB" u="sng" dirty="0">
                <a:solidFill>
                  <a:srgbClr val="58585E"/>
                </a:solidFill>
                <a:hlinkClick r:id="rId3"/>
              </a:rPr>
              <a:t>test</a:t>
            </a:r>
            <a:r>
              <a:rPr lang="en-GB" dirty="0">
                <a:solidFill>
                  <a:srgbClr val="4A4A4F"/>
                </a:solidFill>
              </a:rPr>
              <a:t> for machine intelligence. If a machine can trick humans into thinking it is human, then it has intelligence</a:t>
            </a:r>
          </a:p>
          <a:p>
            <a:pPr lvl="0" rtl="0">
              <a:lnSpc>
                <a:spcPct val="100000"/>
              </a:lnSpc>
              <a:spcBef>
                <a:spcPts val="0"/>
              </a:spcBef>
              <a:spcAft>
                <a:spcPts val="0"/>
              </a:spcAft>
              <a:buNone/>
            </a:pPr>
            <a:r>
              <a:rPr lang="en-GB" b="1" dirty="0">
                <a:solidFill>
                  <a:srgbClr val="353539"/>
                </a:solidFill>
              </a:rPr>
              <a:t>1955  </a:t>
            </a:r>
            <a:r>
              <a:rPr lang="en-GB" dirty="0">
                <a:solidFill>
                  <a:srgbClr val="4A4A4F"/>
                </a:solidFill>
              </a:rPr>
              <a:t>Term ‘artificial intelligence’ is coined by computer scientist, John McCarthy to describe “the science and engineering of making intelligent machines”</a:t>
            </a:r>
          </a:p>
          <a:p>
            <a:pPr lvl="0" rtl="0">
              <a:lnSpc>
                <a:spcPct val="100000"/>
              </a:lnSpc>
              <a:spcBef>
                <a:spcPts val="0"/>
              </a:spcBef>
              <a:spcAft>
                <a:spcPts val="0"/>
              </a:spcAft>
              <a:buNone/>
            </a:pPr>
            <a:r>
              <a:rPr lang="en-GB" b="1" dirty="0">
                <a:solidFill>
                  <a:srgbClr val="353539"/>
                </a:solidFill>
              </a:rPr>
              <a:t>1961  </a:t>
            </a:r>
            <a:r>
              <a:rPr lang="en-GB" dirty="0">
                <a:solidFill>
                  <a:srgbClr val="4A4A4F"/>
                </a:solidFill>
              </a:rPr>
              <a:t>First industrial robot, </a:t>
            </a:r>
            <a:r>
              <a:rPr lang="en-GB" dirty="0" err="1">
                <a:solidFill>
                  <a:srgbClr val="4A4A4F"/>
                </a:solidFill>
              </a:rPr>
              <a:t>Unimate</a:t>
            </a:r>
            <a:r>
              <a:rPr lang="en-GB" dirty="0">
                <a:solidFill>
                  <a:srgbClr val="4A4A4F"/>
                </a:solidFill>
              </a:rPr>
              <a:t>, goes to work at GM replacing humans on the assembly line</a:t>
            </a:r>
          </a:p>
          <a:p>
            <a:pPr lvl="0" rtl="0">
              <a:lnSpc>
                <a:spcPct val="100000"/>
              </a:lnSpc>
              <a:spcBef>
                <a:spcPts val="0"/>
              </a:spcBef>
              <a:spcAft>
                <a:spcPts val="0"/>
              </a:spcAft>
              <a:buNone/>
            </a:pPr>
            <a:r>
              <a:rPr lang="en-GB" b="1" dirty="0">
                <a:solidFill>
                  <a:srgbClr val="353539"/>
                </a:solidFill>
              </a:rPr>
              <a:t>1966  </a:t>
            </a:r>
            <a:r>
              <a:rPr lang="en-GB" dirty="0">
                <a:solidFill>
                  <a:srgbClr val="4A4A4F"/>
                </a:solidFill>
              </a:rPr>
              <a:t>The ‘first electronic person’ from Stanford, </a:t>
            </a:r>
            <a:r>
              <a:rPr lang="en-GB" dirty="0" err="1">
                <a:solidFill>
                  <a:srgbClr val="4A4A4F"/>
                </a:solidFill>
              </a:rPr>
              <a:t>Shakey</a:t>
            </a:r>
            <a:r>
              <a:rPr lang="en-GB" dirty="0">
                <a:solidFill>
                  <a:srgbClr val="4A4A4F"/>
                </a:solidFill>
              </a:rPr>
              <a:t> is a general-purpose mobile robot reasons about its own actions</a:t>
            </a:r>
          </a:p>
          <a:p>
            <a:pPr lvl="0" rtl="0">
              <a:lnSpc>
                <a:spcPct val="100000"/>
              </a:lnSpc>
              <a:spcBef>
                <a:spcPts val="0"/>
              </a:spcBef>
              <a:spcAft>
                <a:spcPts val="0"/>
              </a:spcAft>
              <a:buNone/>
            </a:pPr>
            <a:r>
              <a:rPr lang="en-GB" b="1" dirty="0">
                <a:solidFill>
                  <a:srgbClr val="353539"/>
                </a:solidFill>
              </a:rPr>
              <a:t>1997  </a:t>
            </a:r>
            <a:r>
              <a:rPr lang="en-GB" dirty="0">
                <a:solidFill>
                  <a:srgbClr val="4A4A4F"/>
                </a:solidFill>
              </a:rPr>
              <a:t>Deep Blue, a chess-playing computer from IBM defeats world chess champion, Garry Kasparov</a:t>
            </a:r>
          </a:p>
          <a:p>
            <a:pPr lvl="0" rtl="0">
              <a:lnSpc>
                <a:spcPct val="100000"/>
              </a:lnSpc>
              <a:spcBef>
                <a:spcPts val="0"/>
              </a:spcBef>
              <a:spcAft>
                <a:spcPts val="0"/>
              </a:spcAft>
              <a:buNone/>
            </a:pPr>
            <a:r>
              <a:rPr lang="en-GB" b="1" dirty="0">
                <a:solidFill>
                  <a:srgbClr val="353539"/>
                </a:solidFill>
              </a:rPr>
              <a:t>2002  </a:t>
            </a:r>
            <a:r>
              <a:rPr lang="en-GB" dirty="0">
                <a:solidFill>
                  <a:srgbClr val="4A4A4F"/>
                </a:solidFill>
              </a:rPr>
              <a:t>First mass produced autonomous robotic vacuum cleaner from iRobot learns to navigate and clean homes</a:t>
            </a:r>
          </a:p>
          <a:p>
            <a:pPr lvl="0" rtl="0">
              <a:lnSpc>
                <a:spcPct val="100000"/>
              </a:lnSpc>
              <a:spcBef>
                <a:spcPts val="0"/>
              </a:spcBef>
              <a:spcAft>
                <a:spcPts val="0"/>
              </a:spcAft>
              <a:buNone/>
            </a:pPr>
            <a:r>
              <a:rPr lang="en-GB" b="1" dirty="0">
                <a:solidFill>
                  <a:srgbClr val="353539"/>
                </a:solidFill>
              </a:rPr>
              <a:t>2011  </a:t>
            </a:r>
            <a:r>
              <a:rPr lang="en-GB" dirty="0">
                <a:solidFill>
                  <a:srgbClr val="4A4A4F"/>
                </a:solidFill>
              </a:rPr>
              <a:t>Apple integrates Siri, an intelligent virtual assistant with a voice interface, into the iPhone 4S</a:t>
            </a:r>
          </a:p>
          <a:p>
            <a:pPr lvl="0" rtl="0">
              <a:lnSpc>
                <a:spcPct val="100000"/>
              </a:lnSpc>
              <a:spcBef>
                <a:spcPts val="0"/>
              </a:spcBef>
              <a:spcAft>
                <a:spcPts val="0"/>
              </a:spcAft>
              <a:buNone/>
            </a:pPr>
            <a:r>
              <a:rPr lang="en-GB" b="1" dirty="0">
                <a:solidFill>
                  <a:srgbClr val="353539"/>
                </a:solidFill>
              </a:rPr>
              <a:t>2011  </a:t>
            </a:r>
            <a:r>
              <a:rPr lang="en-GB" dirty="0">
                <a:solidFill>
                  <a:srgbClr val="4A4A4F"/>
                </a:solidFill>
              </a:rPr>
              <a:t>IBM’s question answering computer Watson wins first place on popular $1M prize television quiz show Jeopardy</a:t>
            </a:r>
          </a:p>
          <a:p>
            <a:pPr lvl="0" rtl="0">
              <a:lnSpc>
                <a:spcPct val="100000"/>
              </a:lnSpc>
              <a:spcBef>
                <a:spcPts val="0"/>
              </a:spcBef>
              <a:spcAft>
                <a:spcPts val="0"/>
              </a:spcAft>
              <a:buNone/>
            </a:pPr>
            <a:r>
              <a:rPr lang="en-GB" b="1" dirty="0">
                <a:solidFill>
                  <a:srgbClr val="353539"/>
                </a:solidFill>
              </a:rPr>
              <a:t>2014  </a:t>
            </a:r>
            <a:r>
              <a:rPr lang="en-GB" dirty="0">
                <a:solidFill>
                  <a:srgbClr val="4A4A4F"/>
                </a:solidFill>
              </a:rPr>
              <a:t>Eugene </a:t>
            </a:r>
            <a:r>
              <a:rPr lang="en-GB" dirty="0" err="1">
                <a:solidFill>
                  <a:srgbClr val="4A4A4F"/>
                </a:solidFill>
              </a:rPr>
              <a:t>Goostman</a:t>
            </a:r>
            <a:r>
              <a:rPr lang="en-GB" dirty="0">
                <a:solidFill>
                  <a:srgbClr val="4A4A4F"/>
                </a:solidFill>
              </a:rPr>
              <a:t>, a chatbot passes the Turing Test with a third of judges believing Eugene is human</a:t>
            </a:r>
          </a:p>
          <a:p>
            <a:pPr lvl="0" rtl="0">
              <a:lnSpc>
                <a:spcPct val="100000"/>
              </a:lnSpc>
              <a:spcBef>
                <a:spcPts val="0"/>
              </a:spcBef>
              <a:spcAft>
                <a:spcPts val="0"/>
              </a:spcAft>
              <a:buNone/>
            </a:pPr>
            <a:r>
              <a:rPr lang="en-GB" b="1" dirty="0">
                <a:solidFill>
                  <a:srgbClr val="353539"/>
                </a:solidFill>
              </a:rPr>
              <a:t>2017  </a:t>
            </a:r>
            <a:r>
              <a:rPr lang="en-GB" dirty="0">
                <a:solidFill>
                  <a:srgbClr val="4A4A4F"/>
                </a:solidFill>
              </a:rPr>
              <a:t>G</a:t>
            </a:r>
            <a:r>
              <a:rPr lang="en-GB" dirty="0">
                <a:solidFill>
                  <a:srgbClr val="4A4A4F"/>
                </a:solidFill>
                <a:highlight>
                  <a:srgbClr val="FFFFFF"/>
                </a:highlight>
              </a:rPr>
              <a:t>oogle’s A.I. AlphaGo beats world champion </a:t>
            </a:r>
            <a:r>
              <a:rPr lang="en-GB" dirty="0" err="1">
                <a:solidFill>
                  <a:srgbClr val="4A4A4F"/>
                </a:solidFill>
                <a:highlight>
                  <a:srgbClr val="FFFFFF"/>
                </a:highlight>
              </a:rPr>
              <a:t>Ke</a:t>
            </a:r>
            <a:r>
              <a:rPr lang="en-GB" dirty="0">
                <a:solidFill>
                  <a:srgbClr val="4A4A4F"/>
                </a:solidFill>
                <a:highlight>
                  <a:srgbClr val="FFFFFF"/>
                </a:highlight>
              </a:rPr>
              <a:t> </a:t>
            </a:r>
            <a:r>
              <a:rPr lang="en-GB" dirty="0" err="1">
                <a:solidFill>
                  <a:srgbClr val="4A4A4F"/>
                </a:solidFill>
                <a:highlight>
                  <a:srgbClr val="FFFFFF"/>
                </a:highlight>
              </a:rPr>
              <a:t>Jie</a:t>
            </a:r>
            <a:r>
              <a:rPr lang="en-GB" dirty="0">
                <a:solidFill>
                  <a:srgbClr val="4A4A4F"/>
                </a:solidFill>
                <a:highlight>
                  <a:srgbClr val="FFFFFF"/>
                </a:highlight>
              </a:rPr>
              <a:t> in the complex board game of Go, notable for its vast number (2*170) of possible positions</a:t>
            </a:r>
          </a:p>
          <a:p>
            <a:pPr marL="0" marR="0" lvl="0" indent="0" algn="l" rtl="0">
              <a:lnSpc>
                <a:spcPct val="100000"/>
              </a:lnSpc>
              <a:spcBef>
                <a:spcPts val="0"/>
              </a:spcBef>
              <a:spcAft>
                <a:spcPts val="0"/>
              </a:spcAft>
              <a:buNone/>
            </a:pPr>
            <a:endParaRPr lang="en-US" dirty="0"/>
          </a:p>
          <a:p>
            <a:pPr lvl="0">
              <a:spcBef>
                <a:spcPts val="0"/>
              </a:spcBef>
              <a:buNone/>
            </a:pPr>
            <a:r>
              <a:rPr lang="en-US" baseline="0" dirty="0"/>
              <a:t>Now all of this information makes </a:t>
            </a:r>
            <a:r>
              <a:rPr lang="en-US" dirty="0"/>
              <a:t>it sound as if we are looking to automate humans out of everything… let’s take a look closer look at that.</a:t>
            </a:r>
          </a:p>
          <a:p>
            <a:pPr lvl="0">
              <a:spcBef>
                <a:spcPts val="0"/>
              </a:spcBef>
              <a:buNone/>
            </a:pPr>
            <a:endParaRPr lang="en-US" dirty="0"/>
          </a:p>
          <a:p>
            <a:pPr lvl="0">
              <a:spcBef>
                <a:spcPts val="0"/>
              </a:spcBef>
              <a:buNone/>
            </a:pPr>
            <a:r>
              <a:rPr lang="en-US" dirty="0"/>
              <a:t>Let me turn it over to Candace Nelson and she’ll share some of the current things going on.</a:t>
            </a:r>
          </a:p>
          <a:p>
            <a:pPr marL="0" marR="0" lvl="0" indent="0" algn="l" rtl="0">
              <a:lnSpc>
                <a:spcPct val="100000"/>
              </a:lnSpc>
              <a:spcBef>
                <a:spcPts val="0"/>
              </a:spcBef>
              <a:spcAft>
                <a:spcPts val="0"/>
              </a:spcAft>
              <a:buNone/>
            </a:pPr>
            <a:endParaRPr dirty="0"/>
          </a:p>
        </p:txBody>
      </p:sp>
      <p:sp>
        <p:nvSpPr>
          <p:cNvPr id="166" name="Shape 16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GB" sz="1200" b="0" i="0" u="none" strike="noStrike" cap="none">
                <a:solidFill>
                  <a:schemeClr val="dk1"/>
                </a:solidFill>
                <a:latin typeface="Corbel"/>
                <a:ea typeface="Corbel"/>
                <a:cs typeface="Corbel"/>
                <a:sym typeface="Corbel"/>
              </a:rPr>
              <a:t>5</a:t>
            </a:fld>
            <a:endParaRPr lang="en-GB" sz="1200" b="0" i="0" u="none" strike="noStrike" cap="none">
              <a:solidFill>
                <a:schemeClr val="dk1"/>
              </a:solidFill>
              <a:latin typeface="Corbel"/>
              <a:ea typeface="Corbel"/>
              <a:cs typeface="Corbel"/>
              <a:sym typeface="Corbe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88900" algn="l" rtl="0">
              <a:spcBef>
                <a:spcPts val="0"/>
              </a:spcBef>
              <a:buClr>
                <a:schemeClr val="dk1"/>
              </a:buClr>
              <a:buSzPts val="1400"/>
              <a:buFont typeface="Corbel"/>
              <a:buNone/>
            </a:pPr>
            <a:r>
              <a:rPr lang="en-GB" sz="1200" b="0" i="0" u="none" strike="noStrike" cap="none">
                <a:solidFill>
                  <a:schemeClr val="dk1"/>
                </a:solidFill>
                <a:latin typeface="Corbel"/>
                <a:ea typeface="Corbel"/>
                <a:cs typeface="Corbel"/>
                <a:sym typeface="Corbel"/>
              </a:rPr>
              <a:t>In many automotive plants, robots have taken over the heavy lifting and repetitive tasks, leaving room for the creative skills that only human workers can offer. This division of labor makes sense and is much less scary than the futuristic nightmare of robots stealing all the jobs.  As stated by economist David Whitaker, "Robots are about productivity, they don't do creativity very well, and they don't do things that involve failure, which is at the core of any design process."</a:t>
            </a:r>
          </a:p>
        </p:txBody>
      </p:sp>
      <p:sp>
        <p:nvSpPr>
          <p:cNvPr id="173" name="Shape 17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76200" algn="r" rtl="0">
              <a:lnSpc>
                <a:spcPct val="100000"/>
              </a:lnSpc>
              <a:spcBef>
                <a:spcPts val="0"/>
              </a:spcBef>
              <a:spcAft>
                <a:spcPts val="0"/>
              </a:spcAft>
              <a:buClr>
                <a:schemeClr val="dk1"/>
              </a:buClr>
              <a:buSzPts val="1200"/>
              <a:buFont typeface="Corbel"/>
              <a:buNone/>
            </a:pPr>
            <a:fld id="{00000000-1234-1234-1234-123412341234}" type="slidenum">
              <a:rPr lang="en-GB" sz="1200" b="0" i="0" u="none" strike="noStrike" cap="none">
                <a:solidFill>
                  <a:schemeClr val="dk1"/>
                </a:solidFill>
                <a:latin typeface="Corbel"/>
                <a:ea typeface="Corbel"/>
                <a:cs typeface="Corbel"/>
                <a:sym typeface="Corbel"/>
              </a:rPr>
              <a:t>6</a:t>
            </a:fld>
            <a:endParaRPr lang="en-GB" sz="1200" b="0" i="0" u="none" strike="noStrike" cap="none">
              <a:solidFill>
                <a:schemeClr val="dk1"/>
              </a:solidFill>
              <a:latin typeface="Corbel"/>
              <a:ea typeface="Corbel"/>
              <a:cs typeface="Corbel"/>
              <a:sym typeface="Corbe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88900" algn="l" rtl="0">
              <a:spcBef>
                <a:spcPts val="0"/>
              </a:spcBef>
              <a:buClr>
                <a:schemeClr val="dk1"/>
              </a:buClr>
              <a:buSzPts val="1400"/>
              <a:buFont typeface="Corbel"/>
              <a:buNone/>
            </a:pPr>
            <a:r>
              <a:rPr lang="en-GB" sz="1200" b="0" i="0" u="none" strike="noStrike" cap="none">
                <a:solidFill>
                  <a:schemeClr val="dk1"/>
                </a:solidFill>
                <a:latin typeface="Corbel"/>
                <a:ea typeface="Corbel"/>
                <a:cs typeface="Corbel"/>
                <a:sym typeface="Corbel"/>
              </a:rPr>
              <a:t>Robotics is impacting other industries as well, and Life sciences has seen the highest growth in robots outside of the auto industry. Robo-surgeons are currently used for everything from knee replacement to vision correction surgeries, researchers at MIT have trialed a robot that can organize nurse's schedules and source beds for patients, and hospitals can now use automatons to dispense prescriptions, which are noted for their accuracy. </a:t>
            </a:r>
          </a:p>
        </p:txBody>
      </p:sp>
      <p:sp>
        <p:nvSpPr>
          <p:cNvPr id="186" name="Shape 18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76200" algn="r" rtl="0">
              <a:lnSpc>
                <a:spcPct val="100000"/>
              </a:lnSpc>
              <a:spcBef>
                <a:spcPts val="0"/>
              </a:spcBef>
              <a:spcAft>
                <a:spcPts val="0"/>
              </a:spcAft>
              <a:buClr>
                <a:schemeClr val="dk1"/>
              </a:buClr>
              <a:buSzPts val="1200"/>
              <a:buFont typeface="Corbel"/>
              <a:buNone/>
            </a:pPr>
            <a:fld id="{00000000-1234-1234-1234-123412341234}" type="slidenum">
              <a:rPr lang="en-GB" sz="1200" b="0" i="0" u="none" strike="noStrike" cap="none">
                <a:solidFill>
                  <a:schemeClr val="dk1"/>
                </a:solidFill>
                <a:latin typeface="Corbel"/>
                <a:ea typeface="Corbel"/>
                <a:cs typeface="Corbel"/>
                <a:sym typeface="Corbel"/>
              </a:rPr>
              <a:t>7</a:t>
            </a:fld>
            <a:endParaRPr lang="en-GB" sz="1200" b="0" i="0" u="none" strike="noStrike" cap="none">
              <a:solidFill>
                <a:schemeClr val="dk1"/>
              </a:solidFill>
              <a:latin typeface="Corbel"/>
              <a:ea typeface="Corbel"/>
              <a:cs typeface="Corbel"/>
              <a:sym typeface="Corbe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dk1"/>
              </a:buClr>
              <a:buSzPts val="1400"/>
              <a:buFont typeface="Corbel"/>
              <a:buNone/>
            </a:pPr>
            <a:r>
              <a:rPr lang="en-GB" sz="1200" b="0" i="0" u="none" strike="noStrike" cap="none">
                <a:solidFill>
                  <a:schemeClr val="dk1"/>
                </a:solidFill>
                <a:latin typeface="Corbel"/>
                <a:ea typeface="Corbel"/>
                <a:cs typeface="Corbel"/>
                <a:sym typeface="Corbel"/>
              </a:rPr>
              <a:t>AI has impacted many other industries as well.  For instance, a shepherd robot has been developed that can effectively run a livestock farm, and a robot farm launched in Kyoto, Japan expects to harvest 30,000 heads of lettuce per day with an increase to half a million lettuce heads daily within five years.  Robotic security guards are patrolling businesses and monitoring for suspicious behavior, and weaponized drones have replaced hundreds of soldiers in combat situations.  In fact, it has been estimated that robots will replace 25% of US combat soldiers by 2030, thereby saving countless lives on the battlefield.  In a Pasadena, CA fast food burger restaurant, Flippy the robot prepares burgers from scratch and then does exactly what you might expect – flips them!  A 100% automated intelligent robot chef has also been invented that can learn recipes, prepare gourmet meals and even clean up after itself.   While AI may not fully replace teachers, two humanoid robots named Pepper and Nao were trialed in two pre-schools in Singapore in 2016 with encouraging results.  And finally, although humanoid accountant bots are still some way off, some companies have automated their accounts to the extent that dedicated accounts payable and receivable employees are no longer required.  By the way, the Accountant is the one that is scratching it’s head!</a:t>
            </a:r>
          </a:p>
          <a:p>
            <a:pPr marL="0" marR="0" lvl="0" indent="-88900" algn="l" rtl="0">
              <a:spcBef>
                <a:spcPts val="0"/>
              </a:spcBef>
              <a:buClr>
                <a:schemeClr val="dk1"/>
              </a:buClr>
              <a:buSzPts val="1400"/>
              <a:buFont typeface="Corbel"/>
              <a:buNone/>
            </a:pPr>
            <a:endParaRPr sz="1200" b="0" i="0" u="none" strike="noStrike" cap="none">
              <a:solidFill>
                <a:schemeClr val="dk1"/>
              </a:solidFill>
              <a:latin typeface="Corbel"/>
              <a:ea typeface="Corbel"/>
              <a:cs typeface="Corbel"/>
              <a:sym typeface="Corbel"/>
            </a:endParaRPr>
          </a:p>
        </p:txBody>
      </p:sp>
      <p:sp>
        <p:nvSpPr>
          <p:cNvPr id="193" name="Shape 19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76200" algn="r" rtl="0">
              <a:lnSpc>
                <a:spcPct val="100000"/>
              </a:lnSpc>
              <a:spcBef>
                <a:spcPts val="0"/>
              </a:spcBef>
              <a:spcAft>
                <a:spcPts val="0"/>
              </a:spcAft>
              <a:buClr>
                <a:schemeClr val="dk1"/>
              </a:buClr>
              <a:buSzPts val="1200"/>
              <a:buFont typeface="Corbel"/>
              <a:buNone/>
            </a:pPr>
            <a:fld id="{00000000-1234-1234-1234-123412341234}" type="slidenum">
              <a:rPr lang="en-GB" sz="1200" b="0" i="0" u="none" strike="noStrike" cap="none">
                <a:solidFill>
                  <a:schemeClr val="dk1"/>
                </a:solidFill>
                <a:latin typeface="Corbel"/>
                <a:ea typeface="Corbel"/>
                <a:cs typeface="Corbel"/>
                <a:sym typeface="Corbel"/>
              </a:rPr>
              <a:t>8</a:t>
            </a:fld>
            <a:endParaRPr lang="en-GB" sz="1200" b="0" i="0" u="none" strike="noStrike" cap="none">
              <a:solidFill>
                <a:schemeClr val="dk1"/>
              </a:solidFill>
              <a:latin typeface="Corbel"/>
              <a:ea typeface="Corbel"/>
              <a:cs typeface="Corbel"/>
              <a:sym typeface="Corbe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88900" algn="l" rtl="0">
              <a:spcBef>
                <a:spcPts val="0"/>
              </a:spcBef>
              <a:buClr>
                <a:schemeClr val="dk1"/>
              </a:buClr>
              <a:buSzPts val="1400"/>
              <a:buFont typeface="Corbel"/>
              <a:buNone/>
            </a:pPr>
            <a:r>
              <a:rPr lang="en-GB" sz="1200" b="0" i="0" u="none" strike="noStrike" cap="none">
                <a:solidFill>
                  <a:schemeClr val="dk1"/>
                </a:solidFill>
                <a:latin typeface="Corbel"/>
                <a:ea typeface="Corbel"/>
                <a:cs typeface="Corbel"/>
                <a:sym typeface="Corbel"/>
              </a:rPr>
              <a:t>In summary, if you think your job is secure, guess again.  James will now tell us about the anticipated future impact of automation on IT Auditing.</a:t>
            </a:r>
          </a:p>
        </p:txBody>
      </p:sp>
      <p:sp>
        <p:nvSpPr>
          <p:cNvPr id="205" name="Shape 2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76200" algn="r" rtl="0">
              <a:lnSpc>
                <a:spcPct val="100000"/>
              </a:lnSpc>
              <a:spcBef>
                <a:spcPts val="0"/>
              </a:spcBef>
              <a:spcAft>
                <a:spcPts val="0"/>
              </a:spcAft>
              <a:buClr>
                <a:schemeClr val="dk1"/>
              </a:buClr>
              <a:buSzPts val="1200"/>
              <a:buFont typeface="Corbel"/>
              <a:buNone/>
            </a:pPr>
            <a:fld id="{00000000-1234-1234-1234-123412341234}" type="slidenum">
              <a:rPr lang="en-GB" sz="1200" b="0" i="0" u="none" strike="noStrike" cap="none">
                <a:solidFill>
                  <a:schemeClr val="dk1"/>
                </a:solidFill>
                <a:latin typeface="Corbel"/>
                <a:ea typeface="Corbel"/>
                <a:cs typeface="Corbel"/>
                <a:sym typeface="Corbel"/>
              </a:rPr>
              <a:t>9</a:t>
            </a:fld>
            <a:endParaRPr lang="en-GB" sz="1200" b="0" i="0" u="none" strike="noStrike" cap="none">
              <a:solidFill>
                <a:schemeClr val="dk1"/>
              </a:solidFill>
              <a:latin typeface="Corbel"/>
              <a:ea typeface="Corbel"/>
              <a:cs typeface="Corbel"/>
              <a:sym typeface="Corbe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065214" y="1828800"/>
            <a:ext cx="8229600" cy="2895600"/>
          </a:xfrm>
          <a:prstGeom prst="rect">
            <a:avLst/>
          </a:prstGeom>
          <a:noFill/>
          <a:ln>
            <a:noFill/>
          </a:ln>
        </p:spPr>
        <p:txBody>
          <a:bodyPr wrap="square" lIns="91425" tIns="91425" rIns="91425" bIns="91425" anchor="b" anchorCtr="0"/>
          <a:lstStyle>
            <a:lvl1pPr marL="0" marR="0" lvl="0" indent="0" algn="l" rtl="0">
              <a:lnSpc>
                <a:spcPct val="80000"/>
              </a:lnSpc>
              <a:spcBef>
                <a:spcPts val="0"/>
              </a:spcBef>
              <a:buClr>
                <a:schemeClr val="lt1"/>
              </a:buClr>
              <a:buSzPts val="6600"/>
              <a:buFont typeface="Corbel"/>
              <a:buNone/>
              <a:defRPr sz="6600" b="0" i="0" u="none" strike="noStrike" cap="none">
                <a:solidFill>
                  <a:schemeClr val="lt1"/>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7" name="Shape 17"/>
          <p:cNvSpPr txBox="1">
            <a:spLocks noGrp="1"/>
          </p:cNvSpPr>
          <p:nvPr>
            <p:ph type="subTitle" idx="1"/>
          </p:nvPr>
        </p:nvSpPr>
        <p:spPr>
          <a:xfrm>
            <a:off x="1065213" y="4800600"/>
            <a:ext cx="8229600" cy="12192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accent1"/>
              </a:buClr>
              <a:buSzPts val="2000"/>
              <a:buFont typeface="Arial"/>
              <a:buNone/>
              <a:defRPr sz="2000" b="0" i="0" u="none" strike="noStrike" cap="none">
                <a:solidFill>
                  <a:schemeClr val="accent1"/>
                </a:solidFill>
                <a:latin typeface="Corbel"/>
                <a:ea typeface="Corbel"/>
                <a:cs typeface="Corbel"/>
                <a:sym typeface="Corbel"/>
              </a:defRPr>
            </a:lvl1pPr>
            <a:lvl2pPr marL="457200" marR="0" lvl="1" indent="0" algn="ctr" rtl="0">
              <a:lnSpc>
                <a:spcPct val="90000"/>
              </a:lnSpc>
              <a:spcBef>
                <a:spcPts val="1200"/>
              </a:spcBef>
              <a:buClr>
                <a:schemeClr val="accent1"/>
              </a:buClr>
              <a:buSzPts val="2000"/>
              <a:buFont typeface="Arial"/>
              <a:buNone/>
              <a:defRPr sz="2000" b="0" i="0" u="none" strike="noStrike" cap="none">
                <a:solidFill>
                  <a:schemeClr val="lt1"/>
                </a:solidFill>
                <a:latin typeface="Corbel"/>
                <a:ea typeface="Corbel"/>
                <a:cs typeface="Corbel"/>
                <a:sym typeface="Corbel"/>
              </a:defRPr>
            </a:lvl2pPr>
            <a:lvl3pPr marL="914400" marR="0" lvl="2" indent="0" algn="ctr" rtl="0">
              <a:lnSpc>
                <a:spcPct val="90000"/>
              </a:lnSpc>
              <a:spcBef>
                <a:spcPts val="600"/>
              </a:spcBef>
              <a:buClr>
                <a:schemeClr val="accent1"/>
              </a:buClr>
              <a:buSzPts val="1800"/>
              <a:buFont typeface="Arial"/>
              <a:buNone/>
              <a:defRPr sz="1800" b="0" i="0" u="none" strike="noStrike" cap="none">
                <a:solidFill>
                  <a:schemeClr val="lt1"/>
                </a:solidFill>
                <a:latin typeface="Corbel"/>
                <a:ea typeface="Corbel"/>
                <a:cs typeface="Corbel"/>
                <a:sym typeface="Corbel"/>
              </a:defRPr>
            </a:lvl3pPr>
            <a:lvl4pPr marL="1371600" marR="0" lvl="3" indent="0" algn="ctr" rtl="0">
              <a:lnSpc>
                <a:spcPct val="90000"/>
              </a:lnSpc>
              <a:spcBef>
                <a:spcPts val="600"/>
              </a:spcBef>
              <a:buClr>
                <a:schemeClr val="accent1"/>
              </a:buClr>
              <a:buSzPts val="1600"/>
              <a:buFont typeface="Arial"/>
              <a:buNone/>
              <a:defRPr sz="1600" b="0" i="0" u="none" strike="noStrike" cap="none">
                <a:solidFill>
                  <a:schemeClr val="lt1"/>
                </a:solidFill>
                <a:latin typeface="Corbel"/>
                <a:ea typeface="Corbel"/>
                <a:cs typeface="Corbel"/>
                <a:sym typeface="Corbel"/>
              </a:defRPr>
            </a:lvl4pPr>
            <a:lvl5pPr marL="1828800" marR="0" lvl="4" indent="0" algn="ctr" rtl="0">
              <a:lnSpc>
                <a:spcPct val="90000"/>
              </a:lnSpc>
              <a:spcBef>
                <a:spcPts val="600"/>
              </a:spcBef>
              <a:buClr>
                <a:schemeClr val="accent1"/>
              </a:buClr>
              <a:buSzPts val="1600"/>
              <a:buFont typeface="Arial"/>
              <a:buNone/>
              <a:defRPr sz="1600" b="0" i="0" u="none" strike="noStrike" cap="none">
                <a:solidFill>
                  <a:schemeClr val="lt1"/>
                </a:solidFill>
                <a:latin typeface="Corbel"/>
                <a:ea typeface="Corbel"/>
                <a:cs typeface="Corbel"/>
                <a:sym typeface="Corbel"/>
              </a:defRPr>
            </a:lvl5pPr>
            <a:lvl6pPr marL="2286000" marR="0" lvl="5" indent="0" algn="ctr" rtl="0">
              <a:spcBef>
                <a:spcPts val="600"/>
              </a:spcBef>
              <a:buClr>
                <a:schemeClr val="accent1"/>
              </a:buClr>
              <a:buSzPts val="1600"/>
              <a:buFont typeface="Arial"/>
              <a:buNone/>
              <a:defRPr sz="1600" b="0" i="0" u="none" strike="noStrike" cap="none">
                <a:solidFill>
                  <a:schemeClr val="lt1"/>
                </a:solidFill>
                <a:latin typeface="Corbel"/>
                <a:ea typeface="Corbel"/>
                <a:cs typeface="Corbel"/>
                <a:sym typeface="Corbel"/>
              </a:defRPr>
            </a:lvl6pPr>
            <a:lvl7pPr marL="2743200" marR="0" lvl="6" indent="0" algn="ctr" rtl="0">
              <a:spcBef>
                <a:spcPts val="600"/>
              </a:spcBef>
              <a:buClr>
                <a:schemeClr val="accent1"/>
              </a:buClr>
              <a:buSzPts val="1600"/>
              <a:buFont typeface="Arial"/>
              <a:buNone/>
              <a:defRPr sz="1600" b="0" i="0" u="none" strike="noStrike" cap="none">
                <a:solidFill>
                  <a:schemeClr val="lt1"/>
                </a:solidFill>
                <a:latin typeface="Corbel"/>
                <a:ea typeface="Corbel"/>
                <a:cs typeface="Corbel"/>
                <a:sym typeface="Corbel"/>
              </a:defRPr>
            </a:lvl7pPr>
            <a:lvl8pPr marL="3200400" marR="0" lvl="7" indent="0" algn="ctr" rtl="0">
              <a:spcBef>
                <a:spcPts val="600"/>
              </a:spcBef>
              <a:buClr>
                <a:schemeClr val="accent1"/>
              </a:buClr>
              <a:buSzPts val="1600"/>
              <a:buFont typeface="Arial"/>
              <a:buNone/>
              <a:defRPr sz="1600" b="0" i="0" u="none" strike="noStrike" cap="none">
                <a:solidFill>
                  <a:schemeClr val="lt1"/>
                </a:solidFill>
                <a:latin typeface="Corbel"/>
                <a:ea typeface="Corbel"/>
                <a:cs typeface="Corbel"/>
                <a:sym typeface="Corbel"/>
              </a:defRPr>
            </a:lvl8pPr>
            <a:lvl9pPr marL="3657600" marR="0" lvl="8" indent="0" algn="ctr" rtl="0">
              <a:spcBef>
                <a:spcPts val="600"/>
              </a:spcBef>
              <a:buClr>
                <a:schemeClr val="accen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7085013" y="2438401"/>
            <a:ext cx="5638800" cy="1524001"/>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7" name="Shape 77"/>
          <p:cNvSpPr txBox="1">
            <a:spLocks noGrp="1"/>
          </p:cNvSpPr>
          <p:nvPr>
            <p:ph type="body" idx="1"/>
          </p:nvPr>
        </p:nvSpPr>
        <p:spPr>
          <a:xfrm rot="5400000">
            <a:off x="2398711" y="-495298"/>
            <a:ext cx="5638800" cy="7391399"/>
          </a:xfrm>
          <a:prstGeom prst="rect">
            <a:avLst/>
          </a:prstGeom>
          <a:noFill/>
          <a:ln>
            <a:noFill/>
          </a:ln>
        </p:spPr>
        <p:txBody>
          <a:bodyPr wrap="square" lIns="91425" tIns="91425" rIns="91425" bIns="91425" anchor="t" anchorCtr="0"/>
          <a:lstStyle>
            <a:lvl1pPr marL="223838" marR="0" lvl="0" indent="-71438" algn="l" rtl="0">
              <a:lnSpc>
                <a:spcPct val="90000"/>
              </a:lnSpc>
              <a:spcBef>
                <a:spcPts val="1800"/>
              </a:spcBef>
              <a:buClr>
                <a:schemeClr val="accent1"/>
              </a:buClr>
              <a:buSzPts val="2400"/>
              <a:buFont typeface="Arial"/>
              <a:buChar char="•"/>
              <a:defRPr sz="2400" b="0" i="0" u="none" strike="noStrike" cap="none">
                <a:solidFill>
                  <a:schemeClr val="lt1"/>
                </a:solidFill>
                <a:latin typeface="Corbel"/>
                <a:ea typeface="Corbel"/>
                <a:cs typeface="Corbel"/>
                <a:sym typeface="Corbel"/>
              </a:defRPr>
            </a:lvl1pPr>
            <a:lvl2pPr marL="463550" marR="0" lvl="1" indent="-107950" algn="l" rtl="0">
              <a:lnSpc>
                <a:spcPct val="90000"/>
              </a:lnSpc>
              <a:spcBef>
                <a:spcPts val="1200"/>
              </a:spcBef>
              <a:buClr>
                <a:schemeClr val="accent1"/>
              </a:buClr>
              <a:buSzPts val="2000"/>
              <a:buFont typeface="Arial"/>
              <a:buChar char="•"/>
              <a:defRPr sz="2000" b="0" i="0" u="none" strike="noStrike" cap="none">
                <a:solidFill>
                  <a:schemeClr val="lt1"/>
                </a:solidFill>
                <a:latin typeface="Corbel"/>
                <a:ea typeface="Corbel"/>
                <a:cs typeface="Corbel"/>
                <a:sym typeface="Corbel"/>
              </a:defRPr>
            </a:lvl2pPr>
            <a:lvl3pPr marL="682625" marR="0" lvl="2" indent="-111125" algn="l" rtl="0">
              <a:lnSpc>
                <a:spcPct val="90000"/>
              </a:lnSpc>
              <a:spcBef>
                <a:spcPts val="600"/>
              </a:spcBef>
              <a:buClr>
                <a:schemeClr val="accent1"/>
              </a:buClr>
              <a:buSzPts val="1800"/>
              <a:buFont typeface="Arial"/>
              <a:buChar char="•"/>
              <a:defRPr sz="1800" b="0" i="0" u="none" strike="noStrike" cap="none">
                <a:solidFill>
                  <a:schemeClr val="lt1"/>
                </a:solidFill>
                <a:latin typeface="Corbel"/>
                <a:ea typeface="Corbel"/>
                <a:cs typeface="Corbel"/>
                <a:sym typeface="Corbel"/>
              </a:defRPr>
            </a:lvl3pPr>
            <a:lvl4pPr marL="857250" marR="0" lvl="3" indent="-82550"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4pPr>
            <a:lvl5pPr marL="1030288" marR="0" lvl="4" indent="-77787"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5pPr>
            <a:lvl6pPr marL="1207008" marR="0" lvl="5" indent="-76708"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6pPr>
            <a:lvl7pPr marL="1380744" marR="0" lvl="6" indent="-72644"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7pPr>
            <a:lvl8pPr marL="1554480" marR="0" lvl="7" indent="-81280"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8pPr>
            <a:lvl9pPr marL="1728216" marR="0" lvl="8" indent="-77216"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78" name="Shape 78"/>
          <p:cNvSpPr txBox="1">
            <a:spLocks noGrp="1"/>
          </p:cNvSpPr>
          <p:nvPr>
            <p:ph type="dt" idx="10"/>
          </p:nvPr>
        </p:nvSpPr>
        <p:spPr>
          <a:xfrm>
            <a:off x="8226422" y="6400800"/>
            <a:ext cx="1449389" cy="276228"/>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79" name="Shape 79"/>
          <p:cNvSpPr txBox="1">
            <a:spLocks noGrp="1"/>
          </p:cNvSpPr>
          <p:nvPr>
            <p:ph type="ftr" idx="11"/>
          </p:nvPr>
        </p:nvSpPr>
        <p:spPr>
          <a:xfrm>
            <a:off x="1522413" y="6400800"/>
            <a:ext cx="6553199" cy="276228"/>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80" name="Shape 80"/>
          <p:cNvSpPr txBox="1">
            <a:spLocks noGrp="1"/>
          </p:cNvSpPr>
          <p:nvPr>
            <p:ph type="sldNum" idx="12"/>
          </p:nvPr>
        </p:nvSpPr>
        <p:spPr>
          <a:xfrm>
            <a:off x="9828211" y="6400800"/>
            <a:ext cx="838201" cy="276228"/>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522413" y="381000"/>
            <a:ext cx="9144000" cy="13716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rtl="0">
              <a:spcBef>
                <a:spcPts val="0"/>
              </a:spcBef>
              <a:buSzPts val="1400"/>
              <a:buFont typeface="Arial"/>
              <a:buNone/>
              <a:defRPr sz="1800"/>
            </a:lvl2pPr>
            <a:lvl3pPr lvl="2" indent="0" rtl="0">
              <a:spcBef>
                <a:spcPts val="0"/>
              </a:spcBef>
              <a:buSzPts val="1400"/>
              <a:buFont typeface="Arial"/>
              <a:buNone/>
              <a:defRPr sz="1800"/>
            </a:lvl3pPr>
            <a:lvl4pPr lvl="3" indent="0" rtl="0">
              <a:spcBef>
                <a:spcPts val="0"/>
              </a:spcBef>
              <a:buSzPts val="1400"/>
              <a:buFont typeface="Arial"/>
              <a:buNone/>
              <a:defRPr sz="1800"/>
            </a:lvl4pPr>
            <a:lvl5pPr lvl="4" indent="0" rtl="0">
              <a:spcBef>
                <a:spcPts val="0"/>
              </a:spcBef>
              <a:buSzPts val="1400"/>
              <a:buFont typeface="Arial"/>
              <a:buNone/>
              <a:defRPr sz="1800"/>
            </a:lvl5pPr>
            <a:lvl6pPr lvl="5" indent="0" rtl="0">
              <a:spcBef>
                <a:spcPts val="0"/>
              </a:spcBef>
              <a:buSzPts val="1400"/>
              <a:buFont typeface="Arial"/>
              <a:buNone/>
              <a:defRPr sz="1800"/>
            </a:lvl6pPr>
            <a:lvl7pPr lvl="6" indent="0" rtl="0">
              <a:spcBef>
                <a:spcPts val="0"/>
              </a:spcBef>
              <a:buSzPts val="1400"/>
              <a:buFont typeface="Arial"/>
              <a:buNone/>
              <a:defRPr sz="1800"/>
            </a:lvl7pPr>
            <a:lvl8pPr lvl="7" indent="0" rtl="0">
              <a:spcBef>
                <a:spcPts val="0"/>
              </a:spcBef>
              <a:buSzPts val="1400"/>
              <a:buFont typeface="Arial"/>
              <a:buNone/>
              <a:defRPr sz="1800"/>
            </a:lvl8pPr>
            <a:lvl9pPr lvl="8" indent="0" rtl="0">
              <a:spcBef>
                <a:spcPts val="0"/>
              </a:spcBef>
              <a:buSzPts val="1400"/>
              <a:buFont typeface="Arial"/>
              <a:buNone/>
              <a:defRPr sz="1800"/>
            </a:lvl9pPr>
          </a:lstStyle>
          <a:p>
            <a:endParaRPr/>
          </a:p>
        </p:txBody>
      </p:sp>
      <p:sp>
        <p:nvSpPr>
          <p:cNvPr id="89" name="Shape 89"/>
          <p:cNvSpPr txBox="1">
            <a:spLocks noGrp="1"/>
          </p:cNvSpPr>
          <p:nvPr>
            <p:ph type="body" idx="1"/>
          </p:nvPr>
        </p:nvSpPr>
        <p:spPr>
          <a:xfrm>
            <a:off x="1522413" y="1904999"/>
            <a:ext cx="9134400" cy="4114800"/>
          </a:xfrm>
          <a:prstGeom prst="rect">
            <a:avLst/>
          </a:prstGeom>
          <a:noFill/>
          <a:ln>
            <a:noFill/>
          </a:ln>
        </p:spPr>
        <p:txBody>
          <a:bodyPr wrap="square" lIns="91425" tIns="91425" rIns="91425" bIns="91425" anchor="t" anchorCtr="0"/>
          <a:lstStyle>
            <a:lvl1pPr marL="223837" marR="0" lvl="0" indent="80962" algn="l" rtl="0">
              <a:lnSpc>
                <a:spcPct val="90000"/>
              </a:lnSpc>
              <a:spcBef>
                <a:spcPts val="1800"/>
              </a:spcBef>
              <a:spcAft>
                <a:spcPts val="0"/>
              </a:spcAft>
              <a:buClr>
                <a:schemeClr val="accent1"/>
              </a:buClr>
              <a:buSzPts val="2400"/>
              <a:buFont typeface="Arial"/>
              <a:buChar char="•"/>
              <a:defRPr sz="2400" b="0" i="0" u="none" strike="noStrike" cap="none">
                <a:solidFill>
                  <a:schemeClr val="lt1"/>
                </a:solidFill>
                <a:latin typeface="Corbel"/>
                <a:ea typeface="Corbel"/>
                <a:cs typeface="Corbel"/>
                <a:sym typeface="Corbel"/>
              </a:defRPr>
            </a:lvl1pPr>
            <a:lvl2pPr marL="463550" marR="0" lvl="1" indent="19050" algn="l" rtl="0">
              <a:lnSpc>
                <a:spcPct val="90000"/>
              </a:lnSpc>
              <a:spcBef>
                <a:spcPts val="1200"/>
              </a:spcBef>
              <a:spcAft>
                <a:spcPts val="0"/>
              </a:spcAft>
              <a:buClr>
                <a:schemeClr val="accent1"/>
              </a:buClr>
              <a:buSzPts val="2000"/>
              <a:buFont typeface="Arial"/>
              <a:buChar char="•"/>
              <a:defRPr sz="2000" b="0" i="0" u="none" strike="noStrike" cap="none">
                <a:solidFill>
                  <a:schemeClr val="lt1"/>
                </a:solidFill>
                <a:latin typeface="Corbel"/>
                <a:ea typeface="Corbel"/>
                <a:cs typeface="Corbel"/>
                <a:sym typeface="Corbel"/>
              </a:defRPr>
            </a:lvl2pPr>
            <a:lvl3pPr marL="682625" marR="0" lvl="2" indent="3175" algn="l" rtl="0">
              <a:lnSpc>
                <a:spcPct val="90000"/>
              </a:lnSpc>
              <a:spcBef>
                <a:spcPts val="600"/>
              </a:spcBef>
              <a:spcAft>
                <a:spcPts val="0"/>
              </a:spcAft>
              <a:buClr>
                <a:schemeClr val="accent1"/>
              </a:buClr>
              <a:buSzPts val="1800"/>
              <a:buFont typeface="Arial"/>
              <a:buChar char="•"/>
              <a:defRPr sz="1800" b="0" i="0" u="none" strike="noStrike" cap="none">
                <a:solidFill>
                  <a:schemeClr val="lt1"/>
                </a:solidFill>
                <a:latin typeface="Corbel"/>
                <a:ea typeface="Corbel"/>
                <a:cs typeface="Corbel"/>
                <a:sym typeface="Corbel"/>
              </a:defRPr>
            </a:lvl3pPr>
            <a:lvl4pPr marL="857250" marR="0" lvl="3" indent="19050" algn="l" rtl="0">
              <a:lnSpc>
                <a:spcPct val="9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4pPr>
            <a:lvl5pPr marL="1030287" marR="0" lvl="4" indent="23813" algn="l" rtl="0">
              <a:lnSpc>
                <a:spcPct val="9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5pPr>
            <a:lvl6pPr marL="1207008" marR="0" lvl="5" indent="24891"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6pPr>
            <a:lvl7pPr marL="1380744" marR="0" lvl="6" indent="28955"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7pPr>
            <a:lvl8pPr marL="1554480" marR="0" lvl="7" indent="20319"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8pPr>
            <a:lvl9pPr marL="1728216" marR="0" lvl="8" indent="24383"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90" name="Shape 90"/>
          <p:cNvSpPr txBox="1">
            <a:spLocks noGrp="1"/>
          </p:cNvSpPr>
          <p:nvPr>
            <p:ph type="dt" idx="10"/>
          </p:nvPr>
        </p:nvSpPr>
        <p:spPr>
          <a:xfrm>
            <a:off x="8226422" y="6400800"/>
            <a:ext cx="1449300" cy="27630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orbel"/>
              <a:buNone/>
              <a:defRPr sz="10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1" name="Shape 91"/>
          <p:cNvSpPr txBox="1">
            <a:spLocks noGrp="1"/>
          </p:cNvSpPr>
          <p:nvPr>
            <p:ph type="ftr" idx="11"/>
          </p:nvPr>
        </p:nvSpPr>
        <p:spPr>
          <a:xfrm>
            <a:off x="1522413" y="6400800"/>
            <a:ext cx="6553200" cy="2763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Corbel"/>
              <a:buNone/>
              <a:defRPr sz="10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2" name="Shape 92"/>
          <p:cNvSpPr txBox="1">
            <a:spLocks noGrp="1"/>
          </p:cNvSpPr>
          <p:nvPr>
            <p:ph type="sldNum" idx="12"/>
          </p:nvPr>
        </p:nvSpPr>
        <p:spPr>
          <a:xfrm>
            <a:off x="9828211" y="6400800"/>
            <a:ext cx="838200" cy="276300"/>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orbel"/>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bg>
      <p:bgPr>
        <a:blipFill rotWithShape="1">
          <a:blip r:embed="rId2">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055604" y="1905000"/>
            <a:ext cx="3596700" cy="26670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rtl="0">
              <a:spcBef>
                <a:spcPts val="0"/>
              </a:spcBef>
              <a:buSzPts val="1400"/>
              <a:buFont typeface="Arial"/>
              <a:buNone/>
              <a:defRPr sz="1800"/>
            </a:lvl2pPr>
            <a:lvl3pPr lvl="2" indent="0" rtl="0">
              <a:spcBef>
                <a:spcPts val="0"/>
              </a:spcBef>
              <a:buSzPts val="1400"/>
              <a:buFont typeface="Arial"/>
              <a:buNone/>
              <a:defRPr sz="1800"/>
            </a:lvl3pPr>
            <a:lvl4pPr lvl="3" indent="0" rtl="0">
              <a:spcBef>
                <a:spcPts val="0"/>
              </a:spcBef>
              <a:buSzPts val="1400"/>
              <a:buFont typeface="Arial"/>
              <a:buNone/>
              <a:defRPr sz="1800"/>
            </a:lvl4pPr>
            <a:lvl5pPr lvl="4" indent="0" rtl="0">
              <a:spcBef>
                <a:spcPts val="0"/>
              </a:spcBef>
              <a:buSzPts val="1400"/>
              <a:buFont typeface="Arial"/>
              <a:buNone/>
              <a:defRPr sz="1800"/>
            </a:lvl5pPr>
            <a:lvl6pPr lvl="5" indent="0" rtl="0">
              <a:spcBef>
                <a:spcPts val="0"/>
              </a:spcBef>
              <a:buSzPts val="1400"/>
              <a:buFont typeface="Arial"/>
              <a:buNone/>
              <a:defRPr sz="1800"/>
            </a:lvl6pPr>
            <a:lvl7pPr lvl="6" indent="0" rtl="0">
              <a:spcBef>
                <a:spcPts val="0"/>
              </a:spcBef>
              <a:buSzPts val="1400"/>
              <a:buFont typeface="Arial"/>
              <a:buNone/>
              <a:defRPr sz="1800"/>
            </a:lvl7pPr>
            <a:lvl8pPr lvl="7" indent="0" rtl="0">
              <a:spcBef>
                <a:spcPts val="0"/>
              </a:spcBef>
              <a:buSzPts val="1400"/>
              <a:buFont typeface="Arial"/>
              <a:buNone/>
              <a:defRPr sz="1800"/>
            </a:lvl8pPr>
            <a:lvl9pPr lvl="8" indent="0" rtl="0">
              <a:spcBef>
                <a:spcPts val="0"/>
              </a:spcBef>
              <a:buSzPts val="1400"/>
              <a:buFont typeface="Arial"/>
              <a:buNone/>
              <a:defRPr sz="1800"/>
            </a:lvl9pPr>
          </a:lstStyle>
          <a:p>
            <a:endParaRPr/>
          </a:p>
        </p:txBody>
      </p:sp>
      <p:sp>
        <p:nvSpPr>
          <p:cNvPr id="95" name="Shape 95"/>
          <p:cNvSpPr txBox="1">
            <a:spLocks noGrp="1"/>
          </p:cNvSpPr>
          <p:nvPr>
            <p:ph type="body" idx="1"/>
          </p:nvPr>
        </p:nvSpPr>
        <p:spPr>
          <a:xfrm>
            <a:off x="4951414" y="685800"/>
            <a:ext cx="6400800" cy="5334000"/>
          </a:xfrm>
          <a:prstGeom prst="rect">
            <a:avLst/>
          </a:prstGeom>
          <a:noFill/>
          <a:ln>
            <a:noFill/>
          </a:ln>
        </p:spPr>
        <p:txBody>
          <a:bodyPr wrap="square" lIns="91425" tIns="91425" rIns="91425" bIns="91425" anchor="t" anchorCtr="0"/>
          <a:lstStyle>
            <a:lvl1pPr marL="223837" marR="0" lvl="0" indent="80962" algn="l" rtl="0">
              <a:lnSpc>
                <a:spcPct val="90000"/>
              </a:lnSpc>
              <a:spcBef>
                <a:spcPts val="1800"/>
              </a:spcBef>
              <a:spcAft>
                <a:spcPts val="0"/>
              </a:spcAft>
              <a:buClr>
                <a:schemeClr val="accent1"/>
              </a:buClr>
              <a:buSzPts val="2400"/>
              <a:buFont typeface="Arial"/>
              <a:buChar char="•"/>
              <a:defRPr sz="2400" b="0" i="0" u="none" strike="noStrike" cap="none">
                <a:solidFill>
                  <a:schemeClr val="lt1"/>
                </a:solidFill>
                <a:latin typeface="Corbel"/>
                <a:ea typeface="Corbel"/>
                <a:cs typeface="Corbel"/>
                <a:sym typeface="Corbel"/>
              </a:defRPr>
            </a:lvl1pPr>
            <a:lvl2pPr marL="463550" marR="0" lvl="1" indent="19050" algn="l" rtl="0">
              <a:lnSpc>
                <a:spcPct val="90000"/>
              </a:lnSpc>
              <a:spcBef>
                <a:spcPts val="1200"/>
              </a:spcBef>
              <a:spcAft>
                <a:spcPts val="0"/>
              </a:spcAft>
              <a:buClr>
                <a:schemeClr val="accent1"/>
              </a:buClr>
              <a:buSzPts val="2000"/>
              <a:buFont typeface="Arial"/>
              <a:buChar char="•"/>
              <a:defRPr sz="2000" b="0" i="0" u="none" strike="noStrike" cap="none">
                <a:solidFill>
                  <a:schemeClr val="lt1"/>
                </a:solidFill>
                <a:latin typeface="Corbel"/>
                <a:ea typeface="Corbel"/>
                <a:cs typeface="Corbel"/>
                <a:sym typeface="Corbel"/>
              </a:defRPr>
            </a:lvl2pPr>
            <a:lvl3pPr marL="682625" marR="0" lvl="2" indent="3175" algn="l" rtl="0">
              <a:lnSpc>
                <a:spcPct val="90000"/>
              </a:lnSpc>
              <a:spcBef>
                <a:spcPts val="600"/>
              </a:spcBef>
              <a:spcAft>
                <a:spcPts val="0"/>
              </a:spcAft>
              <a:buClr>
                <a:schemeClr val="accent1"/>
              </a:buClr>
              <a:buSzPts val="1800"/>
              <a:buFont typeface="Arial"/>
              <a:buChar char="•"/>
              <a:defRPr sz="1800" b="0" i="0" u="none" strike="noStrike" cap="none">
                <a:solidFill>
                  <a:schemeClr val="lt1"/>
                </a:solidFill>
                <a:latin typeface="Corbel"/>
                <a:ea typeface="Corbel"/>
                <a:cs typeface="Corbel"/>
                <a:sym typeface="Corbel"/>
              </a:defRPr>
            </a:lvl3pPr>
            <a:lvl4pPr marL="857250" marR="0" lvl="3" indent="19050" algn="l" rtl="0">
              <a:lnSpc>
                <a:spcPct val="9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4pPr>
            <a:lvl5pPr marL="1030287" marR="0" lvl="4" indent="23813" algn="l" rtl="0">
              <a:lnSpc>
                <a:spcPct val="9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5pPr>
            <a:lvl6pPr marL="1207008" marR="0" lvl="5" indent="24891"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6pPr>
            <a:lvl7pPr marL="1380744" marR="0" lvl="6" indent="28955"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7pPr>
            <a:lvl8pPr marL="1554480" marR="0" lvl="7" indent="20319"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8pPr>
            <a:lvl9pPr marL="1728216" marR="0" lvl="8" indent="24383"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96" name="Shape 96"/>
          <p:cNvSpPr txBox="1">
            <a:spLocks noGrp="1"/>
          </p:cNvSpPr>
          <p:nvPr>
            <p:ph type="body" idx="2"/>
          </p:nvPr>
        </p:nvSpPr>
        <p:spPr>
          <a:xfrm>
            <a:off x="1065213" y="4648200"/>
            <a:ext cx="3581400" cy="1371600"/>
          </a:xfrm>
          <a:prstGeom prst="rect">
            <a:avLst/>
          </a:prstGeom>
          <a:noFill/>
          <a:ln>
            <a:noFill/>
          </a:ln>
        </p:spPr>
        <p:txBody>
          <a:bodyPr wrap="square" lIns="91425" tIns="91425" rIns="91425" bIns="91425" anchor="t" anchorCtr="0"/>
          <a:lstStyle>
            <a:lvl1pPr marL="0" marR="0" lvl="0" indent="0" algn="l" rtl="0">
              <a:lnSpc>
                <a:spcPct val="90000"/>
              </a:lnSpc>
              <a:spcBef>
                <a:spcPts val="1200"/>
              </a:spcBef>
              <a:spcAft>
                <a:spcPts val="0"/>
              </a:spcAft>
              <a:buClr>
                <a:schemeClr val="accent1"/>
              </a:buClr>
              <a:buSzPts val="1800"/>
              <a:buFont typeface="Arial"/>
              <a:buNone/>
              <a:defRPr sz="1800" b="0" i="0" u="none" strike="noStrike" cap="none">
                <a:solidFill>
                  <a:schemeClr val="lt1"/>
                </a:solidFill>
                <a:latin typeface="Corbel"/>
                <a:ea typeface="Corbel"/>
                <a:cs typeface="Corbel"/>
                <a:sym typeface="Corbel"/>
              </a:defRPr>
            </a:lvl1pPr>
            <a:lvl2pPr marL="457200" marR="0" lvl="1" indent="0" algn="l" rtl="0">
              <a:lnSpc>
                <a:spcPct val="90000"/>
              </a:lnSpc>
              <a:spcBef>
                <a:spcPts val="1200"/>
              </a:spcBef>
              <a:spcAft>
                <a:spcPts val="0"/>
              </a:spcAft>
              <a:buClr>
                <a:schemeClr val="accent1"/>
              </a:buClr>
              <a:buSzPts val="1200"/>
              <a:buFont typeface="Arial"/>
              <a:buNone/>
              <a:defRPr sz="1200" b="0" i="0" u="none" strike="noStrike" cap="none">
                <a:solidFill>
                  <a:schemeClr val="lt1"/>
                </a:solidFill>
                <a:latin typeface="Corbel"/>
                <a:ea typeface="Corbel"/>
                <a:cs typeface="Corbel"/>
                <a:sym typeface="Corbel"/>
              </a:defRPr>
            </a:lvl2pPr>
            <a:lvl3pPr marL="914400" marR="0" lvl="2" indent="0" algn="l" rtl="0">
              <a:lnSpc>
                <a:spcPct val="90000"/>
              </a:lnSpc>
              <a:spcBef>
                <a:spcPts val="600"/>
              </a:spcBef>
              <a:spcAft>
                <a:spcPts val="0"/>
              </a:spcAft>
              <a:buClr>
                <a:schemeClr val="accent1"/>
              </a:buClr>
              <a:buSzPts val="1000"/>
              <a:buFont typeface="Arial"/>
              <a:buNone/>
              <a:defRPr sz="1000" b="0" i="0" u="none" strike="noStrike" cap="none">
                <a:solidFill>
                  <a:schemeClr val="lt1"/>
                </a:solidFill>
                <a:latin typeface="Corbel"/>
                <a:ea typeface="Corbel"/>
                <a:cs typeface="Corbel"/>
                <a:sym typeface="Corbel"/>
              </a:defRPr>
            </a:lvl3pPr>
            <a:lvl4pPr marL="1371600" marR="0" lvl="3" indent="0" algn="l" rtl="0">
              <a:lnSpc>
                <a:spcPct val="90000"/>
              </a:lnSpc>
              <a:spcBef>
                <a:spcPts val="600"/>
              </a:spcBef>
              <a:spcAft>
                <a:spcPts val="0"/>
              </a:spcAft>
              <a:buClr>
                <a:schemeClr val="accent1"/>
              </a:buClr>
              <a:buSzPts val="900"/>
              <a:buFont typeface="Arial"/>
              <a:buNone/>
              <a:defRPr sz="900" b="0" i="0" u="none" strike="noStrike" cap="none">
                <a:solidFill>
                  <a:schemeClr val="lt1"/>
                </a:solidFill>
                <a:latin typeface="Corbel"/>
                <a:ea typeface="Corbel"/>
                <a:cs typeface="Corbel"/>
                <a:sym typeface="Corbel"/>
              </a:defRPr>
            </a:lvl4pPr>
            <a:lvl5pPr marL="1828800" marR="0" lvl="4" indent="0" algn="l" rtl="0">
              <a:lnSpc>
                <a:spcPct val="90000"/>
              </a:lnSpc>
              <a:spcBef>
                <a:spcPts val="600"/>
              </a:spcBef>
              <a:spcAft>
                <a:spcPts val="0"/>
              </a:spcAft>
              <a:buClr>
                <a:schemeClr val="accent1"/>
              </a:buClr>
              <a:buSzPts val="900"/>
              <a:buFont typeface="Arial"/>
              <a:buNone/>
              <a:defRPr sz="900" b="0" i="0" u="none" strike="noStrike" cap="none">
                <a:solidFill>
                  <a:schemeClr val="lt1"/>
                </a:solidFill>
                <a:latin typeface="Corbel"/>
                <a:ea typeface="Corbel"/>
                <a:cs typeface="Corbel"/>
                <a:sym typeface="Corbel"/>
              </a:defRPr>
            </a:lvl5pPr>
            <a:lvl6pPr marL="2286000" marR="0" lvl="5" indent="0" algn="l" rtl="0">
              <a:lnSpc>
                <a:spcPct val="100000"/>
              </a:lnSpc>
              <a:spcBef>
                <a:spcPts val="600"/>
              </a:spcBef>
              <a:spcAft>
                <a:spcPts val="0"/>
              </a:spcAft>
              <a:buClr>
                <a:schemeClr val="accent1"/>
              </a:buClr>
              <a:buSzPts val="900"/>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100000"/>
              </a:lnSpc>
              <a:spcBef>
                <a:spcPts val="600"/>
              </a:spcBef>
              <a:spcAft>
                <a:spcPts val="0"/>
              </a:spcAft>
              <a:buClr>
                <a:schemeClr val="accent1"/>
              </a:buClr>
              <a:buSzPts val="900"/>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100000"/>
              </a:lnSpc>
              <a:spcBef>
                <a:spcPts val="600"/>
              </a:spcBef>
              <a:spcAft>
                <a:spcPts val="0"/>
              </a:spcAft>
              <a:buClr>
                <a:schemeClr val="accent1"/>
              </a:buClr>
              <a:buSzPts val="900"/>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100000"/>
              </a:lnSpc>
              <a:spcBef>
                <a:spcPts val="600"/>
              </a:spcBef>
              <a:spcAft>
                <a:spcPts val="0"/>
              </a:spcAft>
              <a:buClr>
                <a:schemeClr val="accen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97" name="Shape 97"/>
          <p:cNvSpPr txBox="1">
            <a:spLocks noGrp="1"/>
          </p:cNvSpPr>
          <p:nvPr>
            <p:ph type="dt" idx="10"/>
          </p:nvPr>
        </p:nvSpPr>
        <p:spPr>
          <a:xfrm>
            <a:off x="8226422" y="6400800"/>
            <a:ext cx="1449300" cy="27630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orbel"/>
              <a:buNone/>
              <a:defRPr sz="10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8" name="Shape 98"/>
          <p:cNvSpPr txBox="1">
            <a:spLocks noGrp="1"/>
          </p:cNvSpPr>
          <p:nvPr>
            <p:ph type="ftr" idx="11"/>
          </p:nvPr>
        </p:nvSpPr>
        <p:spPr>
          <a:xfrm>
            <a:off x="1522413" y="6400800"/>
            <a:ext cx="6553200" cy="2763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Corbel"/>
              <a:buNone/>
              <a:defRPr sz="10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99" name="Shape 99"/>
          <p:cNvSpPr txBox="1">
            <a:spLocks noGrp="1"/>
          </p:cNvSpPr>
          <p:nvPr>
            <p:ph type="sldNum" idx="12"/>
          </p:nvPr>
        </p:nvSpPr>
        <p:spPr>
          <a:xfrm>
            <a:off x="9828211" y="6400800"/>
            <a:ext cx="838200" cy="276300"/>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orbel"/>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059614" y="2514600"/>
            <a:ext cx="8692500" cy="28194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Clr>
                <a:schemeClr val="lt1"/>
              </a:buClr>
              <a:buSzPts val="4800"/>
              <a:buFont typeface="Corbel"/>
              <a:buNone/>
              <a:defRPr sz="4800" b="0" i="0" u="none" strike="noStrike" cap="none">
                <a:solidFill>
                  <a:schemeClr val="lt1"/>
                </a:solidFill>
                <a:latin typeface="Corbel"/>
                <a:ea typeface="Corbel"/>
                <a:cs typeface="Corbel"/>
                <a:sym typeface="Corbel"/>
              </a:defRPr>
            </a:lvl1pPr>
            <a:lvl2pPr lvl="1" indent="0" rtl="0">
              <a:spcBef>
                <a:spcPts val="0"/>
              </a:spcBef>
              <a:buSzPts val="1400"/>
              <a:buFont typeface="Arial"/>
              <a:buNone/>
              <a:defRPr sz="1800"/>
            </a:lvl2pPr>
            <a:lvl3pPr lvl="2" indent="0" rtl="0">
              <a:spcBef>
                <a:spcPts val="0"/>
              </a:spcBef>
              <a:buSzPts val="1400"/>
              <a:buFont typeface="Arial"/>
              <a:buNone/>
              <a:defRPr sz="1800"/>
            </a:lvl3pPr>
            <a:lvl4pPr lvl="3" indent="0" rtl="0">
              <a:spcBef>
                <a:spcPts val="0"/>
              </a:spcBef>
              <a:buSzPts val="1400"/>
              <a:buFont typeface="Arial"/>
              <a:buNone/>
              <a:defRPr sz="1800"/>
            </a:lvl4pPr>
            <a:lvl5pPr lvl="4" indent="0" rtl="0">
              <a:spcBef>
                <a:spcPts val="0"/>
              </a:spcBef>
              <a:buSzPts val="1400"/>
              <a:buFont typeface="Arial"/>
              <a:buNone/>
              <a:defRPr sz="1800"/>
            </a:lvl5pPr>
            <a:lvl6pPr lvl="5" indent="0" rtl="0">
              <a:spcBef>
                <a:spcPts val="0"/>
              </a:spcBef>
              <a:buSzPts val="1400"/>
              <a:buFont typeface="Arial"/>
              <a:buNone/>
              <a:defRPr sz="1800"/>
            </a:lvl6pPr>
            <a:lvl7pPr lvl="6" indent="0" rtl="0">
              <a:spcBef>
                <a:spcPts val="0"/>
              </a:spcBef>
              <a:buSzPts val="1400"/>
              <a:buFont typeface="Arial"/>
              <a:buNone/>
              <a:defRPr sz="1800"/>
            </a:lvl7pPr>
            <a:lvl8pPr lvl="7" indent="0" rtl="0">
              <a:spcBef>
                <a:spcPts val="0"/>
              </a:spcBef>
              <a:buSzPts val="1400"/>
              <a:buFont typeface="Arial"/>
              <a:buNone/>
              <a:defRPr sz="1800"/>
            </a:lvl8pPr>
            <a:lvl9pPr lvl="8" indent="0" rtl="0">
              <a:spcBef>
                <a:spcPts val="0"/>
              </a:spcBef>
              <a:buSzPts val="1400"/>
              <a:buFont typeface="Arial"/>
              <a:buNone/>
              <a:defRPr sz="1800"/>
            </a:lvl9pPr>
          </a:lstStyle>
          <a:p>
            <a:endParaRPr/>
          </a:p>
        </p:txBody>
      </p:sp>
      <p:sp>
        <p:nvSpPr>
          <p:cNvPr id="102" name="Shape 102"/>
          <p:cNvSpPr txBox="1">
            <a:spLocks noGrp="1"/>
          </p:cNvSpPr>
          <p:nvPr>
            <p:ph type="body" idx="1"/>
          </p:nvPr>
        </p:nvSpPr>
        <p:spPr>
          <a:xfrm>
            <a:off x="1065213" y="5410200"/>
            <a:ext cx="8687400" cy="609600"/>
          </a:xfrm>
          <a:prstGeom prst="rect">
            <a:avLst/>
          </a:prstGeom>
          <a:noFill/>
          <a:ln>
            <a:noFill/>
          </a:ln>
        </p:spPr>
        <p:txBody>
          <a:bodyPr wrap="square" lIns="91425" tIns="91425" rIns="91425" bIns="91425" anchor="t" anchorCtr="0"/>
          <a:lstStyle>
            <a:lvl1pPr marL="0" marR="0" lvl="0" indent="0" algn="l" rtl="0">
              <a:lnSpc>
                <a:spcPct val="90000"/>
              </a:lnSpc>
              <a:spcBef>
                <a:spcPts val="0"/>
              </a:spcBef>
              <a:spcAft>
                <a:spcPts val="0"/>
              </a:spcAft>
              <a:buClr>
                <a:schemeClr val="accent1"/>
              </a:buClr>
              <a:buSzPts val="2000"/>
              <a:buFont typeface="Arial"/>
              <a:buNone/>
              <a:defRPr sz="2000" b="0" i="0" u="none" strike="noStrike" cap="none">
                <a:solidFill>
                  <a:schemeClr val="accent1"/>
                </a:solidFill>
                <a:latin typeface="Corbel"/>
                <a:ea typeface="Corbel"/>
                <a:cs typeface="Corbel"/>
                <a:sym typeface="Corbel"/>
              </a:defRPr>
            </a:lvl1pPr>
            <a:lvl2pPr marL="457200" marR="0" lvl="1" indent="0" algn="l" rtl="0">
              <a:lnSpc>
                <a:spcPct val="90000"/>
              </a:lnSpc>
              <a:spcBef>
                <a:spcPts val="1200"/>
              </a:spcBef>
              <a:spcAft>
                <a:spcPts val="0"/>
              </a:spcAft>
              <a:buClr>
                <a:schemeClr val="accent1"/>
              </a:buClr>
              <a:buSzPts val="1800"/>
              <a:buFont typeface="Arial"/>
              <a:buNone/>
              <a:defRPr sz="1800" b="0" i="0" u="none" strike="noStrike" cap="none">
                <a:solidFill>
                  <a:schemeClr val="lt1"/>
                </a:solidFill>
                <a:latin typeface="Corbel"/>
                <a:ea typeface="Corbel"/>
                <a:cs typeface="Corbel"/>
                <a:sym typeface="Corbel"/>
              </a:defRPr>
            </a:lvl2pPr>
            <a:lvl3pPr marL="914400" marR="0" lvl="2" indent="0" algn="l" rtl="0">
              <a:lnSpc>
                <a:spcPct val="90000"/>
              </a:lnSpc>
              <a:spcBef>
                <a:spcPts val="600"/>
              </a:spcBef>
              <a:spcAft>
                <a:spcPts val="0"/>
              </a:spcAft>
              <a:buClr>
                <a:schemeClr val="accent1"/>
              </a:buClr>
              <a:buSzPts val="1600"/>
              <a:buFont typeface="Arial"/>
              <a:buNone/>
              <a:defRPr sz="1600" b="0" i="0" u="none" strike="noStrike" cap="none">
                <a:solidFill>
                  <a:schemeClr val="lt1"/>
                </a:solidFill>
                <a:latin typeface="Corbel"/>
                <a:ea typeface="Corbel"/>
                <a:cs typeface="Corbel"/>
                <a:sym typeface="Corbel"/>
              </a:defRPr>
            </a:lvl3pPr>
            <a:lvl4pPr marL="1371600" marR="0" lvl="3" indent="0" algn="l" rtl="0">
              <a:lnSpc>
                <a:spcPct val="90000"/>
              </a:lnSpc>
              <a:spcBef>
                <a:spcPts val="600"/>
              </a:spcBef>
              <a:spcAft>
                <a:spcPts val="0"/>
              </a:spcAft>
              <a:buClr>
                <a:schemeClr val="accent1"/>
              </a:buClr>
              <a:buSzPts val="1400"/>
              <a:buFont typeface="Arial"/>
              <a:buNone/>
              <a:defRPr sz="1400" b="0" i="0" u="none" strike="noStrike" cap="none">
                <a:solidFill>
                  <a:schemeClr val="lt1"/>
                </a:solidFill>
                <a:latin typeface="Corbel"/>
                <a:ea typeface="Corbel"/>
                <a:cs typeface="Corbel"/>
                <a:sym typeface="Corbel"/>
              </a:defRPr>
            </a:lvl4pPr>
            <a:lvl5pPr marL="1828800" marR="0" lvl="4" indent="0" algn="l" rtl="0">
              <a:lnSpc>
                <a:spcPct val="90000"/>
              </a:lnSpc>
              <a:spcBef>
                <a:spcPts val="600"/>
              </a:spcBef>
              <a:spcAft>
                <a:spcPts val="0"/>
              </a:spcAft>
              <a:buClr>
                <a:schemeClr val="accent1"/>
              </a:buClr>
              <a:buSzPts val="1400"/>
              <a:buFont typeface="Arial"/>
              <a:buNone/>
              <a:defRPr sz="1400" b="0" i="0" u="none" strike="noStrike" cap="none">
                <a:solidFill>
                  <a:schemeClr val="lt1"/>
                </a:solidFill>
                <a:latin typeface="Corbel"/>
                <a:ea typeface="Corbel"/>
                <a:cs typeface="Corbel"/>
                <a:sym typeface="Corbel"/>
              </a:defRPr>
            </a:lvl5pPr>
            <a:lvl6pPr marL="2286000" marR="0" lvl="5" indent="0" algn="l" rtl="0">
              <a:lnSpc>
                <a:spcPct val="100000"/>
              </a:lnSpc>
              <a:spcBef>
                <a:spcPts val="600"/>
              </a:spcBef>
              <a:spcAft>
                <a:spcPts val="0"/>
              </a:spcAft>
              <a:buClr>
                <a:schemeClr val="accent1"/>
              </a:buClr>
              <a:buSzPts val="1400"/>
              <a:buFont typeface="Arial"/>
              <a:buNone/>
              <a:defRPr sz="1400" b="0" i="0" u="none" strike="noStrike" cap="none">
                <a:solidFill>
                  <a:schemeClr val="lt1"/>
                </a:solidFill>
                <a:latin typeface="Corbel"/>
                <a:ea typeface="Corbel"/>
                <a:cs typeface="Corbel"/>
                <a:sym typeface="Corbel"/>
              </a:defRPr>
            </a:lvl6pPr>
            <a:lvl7pPr marL="2743200" marR="0" lvl="6" indent="0" algn="l" rtl="0">
              <a:lnSpc>
                <a:spcPct val="100000"/>
              </a:lnSpc>
              <a:spcBef>
                <a:spcPts val="600"/>
              </a:spcBef>
              <a:spcAft>
                <a:spcPts val="0"/>
              </a:spcAft>
              <a:buClr>
                <a:schemeClr val="accent1"/>
              </a:buClr>
              <a:buSzPts val="1400"/>
              <a:buFont typeface="Arial"/>
              <a:buNone/>
              <a:defRPr sz="1400" b="0" i="0" u="none" strike="noStrike" cap="none">
                <a:solidFill>
                  <a:schemeClr val="lt1"/>
                </a:solidFill>
                <a:latin typeface="Corbel"/>
                <a:ea typeface="Corbel"/>
                <a:cs typeface="Corbel"/>
                <a:sym typeface="Corbel"/>
              </a:defRPr>
            </a:lvl7pPr>
            <a:lvl8pPr marL="3200400" marR="0" lvl="7" indent="0" algn="l" rtl="0">
              <a:lnSpc>
                <a:spcPct val="100000"/>
              </a:lnSpc>
              <a:spcBef>
                <a:spcPts val="600"/>
              </a:spcBef>
              <a:spcAft>
                <a:spcPts val="0"/>
              </a:spcAft>
              <a:buClr>
                <a:schemeClr val="accent1"/>
              </a:buClr>
              <a:buSzPts val="1400"/>
              <a:buFont typeface="Arial"/>
              <a:buNone/>
              <a:defRPr sz="1400" b="0" i="0" u="none" strike="noStrike" cap="none">
                <a:solidFill>
                  <a:schemeClr val="lt1"/>
                </a:solidFill>
                <a:latin typeface="Corbel"/>
                <a:ea typeface="Corbel"/>
                <a:cs typeface="Corbel"/>
                <a:sym typeface="Corbel"/>
              </a:defRPr>
            </a:lvl8pPr>
            <a:lvl9pPr marL="3657600" marR="0" lvl="8" indent="0" algn="l" rtl="0">
              <a:lnSpc>
                <a:spcPct val="100000"/>
              </a:lnSpc>
              <a:spcBef>
                <a:spcPts val="600"/>
              </a:spcBef>
              <a:spcAft>
                <a:spcPts val="0"/>
              </a:spcAft>
              <a:buClr>
                <a:schemeClr val="accent1"/>
              </a:buClr>
              <a:buSzPts val="1400"/>
              <a:buFont typeface="Arial"/>
              <a:buNone/>
              <a:defRPr sz="1400" b="0" i="0" u="none" strike="noStrike" cap="none">
                <a:solidFill>
                  <a:schemeClr val="lt1"/>
                </a:solidFill>
                <a:latin typeface="Corbel"/>
                <a:ea typeface="Corbel"/>
                <a:cs typeface="Corbel"/>
                <a:sym typeface="Corbel"/>
              </a:defRPr>
            </a:lvl9pPr>
          </a:lstStyle>
          <a:p>
            <a:endParaRPr/>
          </a:p>
        </p:txBody>
      </p:sp>
      <p:sp>
        <p:nvSpPr>
          <p:cNvPr id="103" name="Shape 103"/>
          <p:cNvSpPr txBox="1">
            <a:spLocks noGrp="1"/>
          </p:cNvSpPr>
          <p:nvPr>
            <p:ph type="dt" idx="10"/>
          </p:nvPr>
        </p:nvSpPr>
        <p:spPr>
          <a:xfrm>
            <a:off x="8226422" y="6400800"/>
            <a:ext cx="1449300" cy="27630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orbel"/>
              <a:buNone/>
              <a:defRPr sz="10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04" name="Shape 104"/>
          <p:cNvSpPr txBox="1">
            <a:spLocks noGrp="1"/>
          </p:cNvSpPr>
          <p:nvPr>
            <p:ph type="ftr" idx="11"/>
          </p:nvPr>
        </p:nvSpPr>
        <p:spPr>
          <a:xfrm>
            <a:off x="1522413" y="6400800"/>
            <a:ext cx="6553200" cy="2763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Corbel"/>
              <a:buNone/>
              <a:defRPr sz="10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05" name="Shape 105"/>
          <p:cNvSpPr txBox="1">
            <a:spLocks noGrp="1"/>
          </p:cNvSpPr>
          <p:nvPr>
            <p:ph type="sldNum" idx="12"/>
          </p:nvPr>
        </p:nvSpPr>
        <p:spPr>
          <a:xfrm>
            <a:off x="9828211" y="6400800"/>
            <a:ext cx="838200" cy="276300"/>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orbel"/>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solidFill>
          <a:schemeClr val="dk2"/>
        </a:solidFill>
        <a:effectLst/>
      </p:bgPr>
    </p:bg>
    <p:spTree>
      <p:nvGrpSpPr>
        <p:cNvPr id="1" name="Shape 106"/>
        <p:cNvGrpSpPr/>
        <p:nvPr/>
      </p:nvGrpSpPr>
      <p:grpSpPr>
        <a:xfrm>
          <a:off x="0" y="0"/>
          <a:ext cx="0" cy="0"/>
          <a:chOff x="0" y="0"/>
          <a:chExt cx="0" cy="0"/>
        </a:xfrm>
      </p:grpSpPr>
      <p:sp>
        <p:nvSpPr>
          <p:cNvPr id="107" name="Shape 107"/>
          <p:cNvSpPr txBox="1">
            <a:spLocks noGrp="1"/>
          </p:cNvSpPr>
          <p:nvPr>
            <p:ph type="dt" idx="10"/>
          </p:nvPr>
        </p:nvSpPr>
        <p:spPr>
          <a:xfrm>
            <a:off x="8226422" y="6400800"/>
            <a:ext cx="1449300" cy="27630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orbel"/>
              <a:buNone/>
              <a:defRPr sz="10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08" name="Shape 108"/>
          <p:cNvSpPr txBox="1">
            <a:spLocks noGrp="1"/>
          </p:cNvSpPr>
          <p:nvPr>
            <p:ph type="ftr" idx="11"/>
          </p:nvPr>
        </p:nvSpPr>
        <p:spPr>
          <a:xfrm>
            <a:off x="1522413" y="6400800"/>
            <a:ext cx="6553200" cy="2763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Corbel"/>
              <a:buNone/>
              <a:defRPr sz="10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09" name="Shape 109"/>
          <p:cNvSpPr txBox="1">
            <a:spLocks noGrp="1"/>
          </p:cNvSpPr>
          <p:nvPr>
            <p:ph type="sldNum" idx="12"/>
          </p:nvPr>
        </p:nvSpPr>
        <p:spPr>
          <a:xfrm>
            <a:off x="9828211" y="6400800"/>
            <a:ext cx="838200" cy="276300"/>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orbel"/>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522413" y="381000"/>
            <a:ext cx="9144000" cy="13716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rtl="0">
              <a:spcBef>
                <a:spcPts val="0"/>
              </a:spcBef>
              <a:buSzPts val="1400"/>
              <a:buFont typeface="Arial"/>
              <a:buNone/>
              <a:defRPr sz="1800"/>
            </a:lvl2pPr>
            <a:lvl3pPr lvl="2" indent="0" rtl="0">
              <a:spcBef>
                <a:spcPts val="0"/>
              </a:spcBef>
              <a:buSzPts val="1400"/>
              <a:buFont typeface="Arial"/>
              <a:buNone/>
              <a:defRPr sz="1800"/>
            </a:lvl3pPr>
            <a:lvl4pPr lvl="3" indent="0" rtl="0">
              <a:spcBef>
                <a:spcPts val="0"/>
              </a:spcBef>
              <a:buSzPts val="1400"/>
              <a:buFont typeface="Arial"/>
              <a:buNone/>
              <a:defRPr sz="1800"/>
            </a:lvl4pPr>
            <a:lvl5pPr lvl="4" indent="0" rtl="0">
              <a:spcBef>
                <a:spcPts val="0"/>
              </a:spcBef>
              <a:buSzPts val="1400"/>
              <a:buFont typeface="Arial"/>
              <a:buNone/>
              <a:defRPr sz="1800"/>
            </a:lvl5pPr>
            <a:lvl6pPr lvl="5" indent="0" rtl="0">
              <a:spcBef>
                <a:spcPts val="0"/>
              </a:spcBef>
              <a:buSzPts val="1400"/>
              <a:buFont typeface="Arial"/>
              <a:buNone/>
              <a:defRPr sz="1800"/>
            </a:lvl6pPr>
            <a:lvl7pPr lvl="6" indent="0" rtl="0">
              <a:spcBef>
                <a:spcPts val="0"/>
              </a:spcBef>
              <a:buSzPts val="1400"/>
              <a:buFont typeface="Arial"/>
              <a:buNone/>
              <a:defRPr sz="1800"/>
            </a:lvl7pPr>
            <a:lvl8pPr lvl="7" indent="0" rtl="0">
              <a:spcBef>
                <a:spcPts val="0"/>
              </a:spcBef>
              <a:buSzPts val="1400"/>
              <a:buFont typeface="Arial"/>
              <a:buNone/>
              <a:defRPr sz="1800"/>
            </a:lvl8pPr>
            <a:lvl9pPr lvl="8" indent="0" rtl="0">
              <a:spcBef>
                <a:spcPts val="0"/>
              </a:spcBef>
              <a:buSzPts val="1400"/>
              <a:buFont typeface="Arial"/>
              <a:buNone/>
              <a:defRPr sz="1800"/>
            </a:lvl9pPr>
          </a:lstStyle>
          <a:p>
            <a:endParaRPr/>
          </a:p>
        </p:txBody>
      </p:sp>
      <p:sp>
        <p:nvSpPr>
          <p:cNvPr id="112" name="Shape 112"/>
          <p:cNvSpPr txBox="1">
            <a:spLocks noGrp="1"/>
          </p:cNvSpPr>
          <p:nvPr>
            <p:ph type="body" idx="1"/>
          </p:nvPr>
        </p:nvSpPr>
        <p:spPr>
          <a:xfrm rot="5400000">
            <a:off x="4032204" y="-604801"/>
            <a:ext cx="4114800" cy="9134400"/>
          </a:xfrm>
          <a:prstGeom prst="rect">
            <a:avLst/>
          </a:prstGeom>
          <a:noFill/>
          <a:ln>
            <a:noFill/>
          </a:ln>
        </p:spPr>
        <p:txBody>
          <a:bodyPr wrap="square" lIns="91425" tIns="91425" rIns="91425" bIns="91425" anchor="t" anchorCtr="0"/>
          <a:lstStyle>
            <a:lvl1pPr marL="223837" marR="0" lvl="0" indent="80962" algn="l" rtl="0">
              <a:lnSpc>
                <a:spcPct val="90000"/>
              </a:lnSpc>
              <a:spcBef>
                <a:spcPts val="1800"/>
              </a:spcBef>
              <a:spcAft>
                <a:spcPts val="0"/>
              </a:spcAft>
              <a:buClr>
                <a:schemeClr val="accent1"/>
              </a:buClr>
              <a:buSzPts val="2400"/>
              <a:buFont typeface="Arial"/>
              <a:buChar char="•"/>
              <a:defRPr sz="2400" b="0" i="0" u="none" strike="noStrike" cap="none">
                <a:solidFill>
                  <a:schemeClr val="lt1"/>
                </a:solidFill>
                <a:latin typeface="Corbel"/>
                <a:ea typeface="Corbel"/>
                <a:cs typeface="Corbel"/>
                <a:sym typeface="Corbel"/>
              </a:defRPr>
            </a:lvl1pPr>
            <a:lvl2pPr marL="463550" marR="0" lvl="1" indent="19050" algn="l" rtl="0">
              <a:lnSpc>
                <a:spcPct val="90000"/>
              </a:lnSpc>
              <a:spcBef>
                <a:spcPts val="1200"/>
              </a:spcBef>
              <a:spcAft>
                <a:spcPts val="0"/>
              </a:spcAft>
              <a:buClr>
                <a:schemeClr val="accent1"/>
              </a:buClr>
              <a:buSzPts val="2000"/>
              <a:buFont typeface="Arial"/>
              <a:buChar char="•"/>
              <a:defRPr sz="2000" b="0" i="0" u="none" strike="noStrike" cap="none">
                <a:solidFill>
                  <a:schemeClr val="lt1"/>
                </a:solidFill>
                <a:latin typeface="Corbel"/>
                <a:ea typeface="Corbel"/>
                <a:cs typeface="Corbel"/>
                <a:sym typeface="Corbel"/>
              </a:defRPr>
            </a:lvl2pPr>
            <a:lvl3pPr marL="682625" marR="0" lvl="2" indent="3175" algn="l" rtl="0">
              <a:lnSpc>
                <a:spcPct val="90000"/>
              </a:lnSpc>
              <a:spcBef>
                <a:spcPts val="600"/>
              </a:spcBef>
              <a:spcAft>
                <a:spcPts val="0"/>
              </a:spcAft>
              <a:buClr>
                <a:schemeClr val="accent1"/>
              </a:buClr>
              <a:buSzPts val="1800"/>
              <a:buFont typeface="Arial"/>
              <a:buChar char="•"/>
              <a:defRPr sz="1800" b="0" i="0" u="none" strike="noStrike" cap="none">
                <a:solidFill>
                  <a:schemeClr val="lt1"/>
                </a:solidFill>
                <a:latin typeface="Corbel"/>
                <a:ea typeface="Corbel"/>
                <a:cs typeface="Corbel"/>
                <a:sym typeface="Corbel"/>
              </a:defRPr>
            </a:lvl3pPr>
            <a:lvl4pPr marL="857250" marR="0" lvl="3" indent="19050" algn="l" rtl="0">
              <a:lnSpc>
                <a:spcPct val="9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4pPr>
            <a:lvl5pPr marL="1030287" marR="0" lvl="4" indent="23813" algn="l" rtl="0">
              <a:lnSpc>
                <a:spcPct val="9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5pPr>
            <a:lvl6pPr marL="1207008" marR="0" lvl="5" indent="24891"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6pPr>
            <a:lvl7pPr marL="1380744" marR="0" lvl="6" indent="28955"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7pPr>
            <a:lvl8pPr marL="1554480" marR="0" lvl="7" indent="20319"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8pPr>
            <a:lvl9pPr marL="1728216" marR="0" lvl="8" indent="24383"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113" name="Shape 113"/>
          <p:cNvSpPr txBox="1">
            <a:spLocks noGrp="1"/>
          </p:cNvSpPr>
          <p:nvPr>
            <p:ph type="dt" idx="10"/>
          </p:nvPr>
        </p:nvSpPr>
        <p:spPr>
          <a:xfrm>
            <a:off x="8226422" y="6400800"/>
            <a:ext cx="1449300" cy="27630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orbel"/>
              <a:buNone/>
              <a:defRPr sz="10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14" name="Shape 114"/>
          <p:cNvSpPr txBox="1">
            <a:spLocks noGrp="1"/>
          </p:cNvSpPr>
          <p:nvPr>
            <p:ph type="ftr" idx="11"/>
          </p:nvPr>
        </p:nvSpPr>
        <p:spPr>
          <a:xfrm>
            <a:off x="1522413" y="6400800"/>
            <a:ext cx="6553200" cy="2763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Corbel"/>
              <a:buNone/>
              <a:defRPr sz="10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15" name="Shape 115"/>
          <p:cNvSpPr txBox="1">
            <a:spLocks noGrp="1"/>
          </p:cNvSpPr>
          <p:nvPr>
            <p:ph type="sldNum" idx="12"/>
          </p:nvPr>
        </p:nvSpPr>
        <p:spPr>
          <a:xfrm>
            <a:off x="9828211" y="6400800"/>
            <a:ext cx="838200" cy="276300"/>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orbel"/>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rot="5400000">
            <a:off x="7085013" y="2438401"/>
            <a:ext cx="5638800" cy="15240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rtl="0">
              <a:spcBef>
                <a:spcPts val="0"/>
              </a:spcBef>
              <a:buSzPts val="1400"/>
              <a:buFont typeface="Arial"/>
              <a:buNone/>
              <a:defRPr sz="1800"/>
            </a:lvl2pPr>
            <a:lvl3pPr lvl="2" indent="0" rtl="0">
              <a:spcBef>
                <a:spcPts val="0"/>
              </a:spcBef>
              <a:buSzPts val="1400"/>
              <a:buFont typeface="Arial"/>
              <a:buNone/>
              <a:defRPr sz="1800"/>
            </a:lvl3pPr>
            <a:lvl4pPr lvl="3" indent="0" rtl="0">
              <a:spcBef>
                <a:spcPts val="0"/>
              </a:spcBef>
              <a:buSzPts val="1400"/>
              <a:buFont typeface="Arial"/>
              <a:buNone/>
              <a:defRPr sz="1800"/>
            </a:lvl4pPr>
            <a:lvl5pPr lvl="4" indent="0" rtl="0">
              <a:spcBef>
                <a:spcPts val="0"/>
              </a:spcBef>
              <a:buSzPts val="1400"/>
              <a:buFont typeface="Arial"/>
              <a:buNone/>
              <a:defRPr sz="1800"/>
            </a:lvl5pPr>
            <a:lvl6pPr lvl="5" indent="0" rtl="0">
              <a:spcBef>
                <a:spcPts val="0"/>
              </a:spcBef>
              <a:buSzPts val="1400"/>
              <a:buFont typeface="Arial"/>
              <a:buNone/>
              <a:defRPr sz="1800"/>
            </a:lvl6pPr>
            <a:lvl7pPr lvl="6" indent="0" rtl="0">
              <a:spcBef>
                <a:spcPts val="0"/>
              </a:spcBef>
              <a:buSzPts val="1400"/>
              <a:buFont typeface="Arial"/>
              <a:buNone/>
              <a:defRPr sz="1800"/>
            </a:lvl7pPr>
            <a:lvl8pPr lvl="7" indent="0" rtl="0">
              <a:spcBef>
                <a:spcPts val="0"/>
              </a:spcBef>
              <a:buSzPts val="1400"/>
              <a:buFont typeface="Arial"/>
              <a:buNone/>
              <a:defRPr sz="1800"/>
            </a:lvl8pPr>
            <a:lvl9pPr lvl="8" indent="0" rtl="0">
              <a:spcBef>
                <a:spcPts val="0"/>
              </a:spcBef>
              <a:buSzPts val="1400"/>
              <a:buFont typeface="Arial"/>
              <a:buNone/>
              <a:defRPr sz="1800"/>
            </a:lvl9pPr>
          </a:lstStyle>
          <a:p>
            <a:endParaRPr/>
          </a:p>
        </p:txBody>
      </p:sp>
      <p:sp>
        <p:nvSpPr>
          <p:cNvPr id="118" name="Shape 118"/>
          <p:cNvSpPr txBox="1">
            <a:spLocks noGrp="1"/>
          </p:cNvSpPr>
          <p:nvPr>
            <p:ph type="body" idx="1"/>
          </p:nvPr>
        </p:nvSpPr>
        <p:spPr>
          <a:xfrm rot="5400000">
            <a:off x="2398710" y="-495299"/>
            <a:ext cx="5638800" cy="7391400"/>
          </a:xfrm>
          <a:prstGeom prst="rect">
            <a:avLst/>
          </a:prstGeom>
          <a:noFill/>
          <a:ln>
            <a:noFill/>
          </a:ln>
        </p:spPr>
        <p:txBody>
          <a:bodyPr wrap="square" lIns="91425" tIns="91425" rIns="91425" bIns="91425" anchor="t" anchorCtr="0"/>
          <a:lstStyle>
            <a:lvl1pPr marL="223837" marR="0" lvl="0" indent="80962" algn="l" rtl="0">
              <a:lnSpc>
                <a:spcPct val="90000"/>
              </a:lnSpc>
              <a:spcBef>
                <a:spcPts val="1800"/>
              </a:spcBef>
              <a:spcAft>
                <a:spcPts val="0"/>
              </a:spcAft>
              <a:buClr>
                <a:schemeClr val="accent1"/>
              </a:buClr>
              <a:buSzPts val="2400"/>
              <a:buFont typeface="Arial"/>
              <a:buChar char="•"/>
              <a:defRPr sz="2400" b="0" i="0" u="none" strike="noStrike" cap="none">
                <a:solidFill>
                  <a:schemeClr val="lt1"/>
                </a:solidFill>
                <a:latin typeface="Corbel"/>
                <a:ea typeface="Corbel"/>
                <a:cs typeface="Corbel"/>
                <a:sym typeface="Corbel"/>
              </a:defRPr>
            </a:lvl1pPr>
            <a:lvl2pPr marL="463550" marR="0" lvl="1" indent="19050" algn="l" rtl="0">
              <a:lnSpc>
                <a:spcPct val="90000"/>
              </a:lnSpc>
              <a:spcBef>
                <a:spcPts val="1200"/>
              </a:spcBef>
              <a:spcAft>
                <a:spcPts val="0"/>
              </a:spcAft>
              <a:buClr>
                <a:schemeClr val="accent1"/>
              </a:buClr>
              <a:buSzPts val="2000"/>
              <a:buFont typeface="Arial"/>
              <a:buChar char="•"/>
              <a:defRPr sz="2000" b="0" i="0" u="none" strike="noStrike" cap="none">
                <a:solidFill>
                  <a:schemeClr val="lt1"/>
                </a:solidFill>
                <a:latin typeface="Corbel"/>
                <a:ea typeface="Corbel"/>
                <a:cs typeface="Corbel"/>
                <a:sym typeface="Corbel"/>
              </a:defRPr>
            </a:lvl2pPr>
            <a:lvl3pPr marL="682625" marR="0" lvl="2" indent="3175" algn="l" rtl="0">
              <a:lnSpc>
                <a:spcPct val="90000"/>
              </a:lnSpc>
              <a:spcBef>
                <a:spcPts val="600"/>
              </a:spcBef>
              <a:spcAft>
                <a:spcPts val="0"/>
              </a:spcAft>
              <a:buClr>
                <a:schemeClr val="accent1"/>
              </a:buClr>
              <a:buSzPts val="1800"/>
              <a:buFont typeface="Arial"/>
              <a:buChar char="•"/>
              <a:defRPr sz="1800" b="0" i="0" u="none" strike="noStrike" cap="none">
                <a:solidFill>
                  <a:schemeClr val="lt1"/>
                </a:solidFill>
                <a:latin typeface="Corbel"/>
                <a:ea typeface="Corbel"/>
                <a:cs typeface="Corbel"/>
                <a:sym typeface="Corbel"/>
              </a:defRPr>
            </a:lvl3pPr>
            <a:lvl4pPr marL="857250" marR="0" lvl="3" indent="19050" algn="l" rtl="0">
              <a:lnSpc>
                <a:spcPct val="9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4pPr>
            <a:lvl5pPr marL="1030287" marR="0" lvl="4" indent="23813" algn="l" rtl="0">
              <a:lnSpc>
                <a:spcPct val="9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5pPr>
            <a:lvl6pPr marL="1207008" marR="0" lvl="5" indent="24891"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6pPr>
            <a:lvl7pPr marL="1380744" marR="0" lvl="6" indent="28955"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7pPr>
            <a:lvl8pPr marL="1554480" marR="0" lvl="7" indent="20319"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8pPr>
            <a:lvl9pPr marL="1728216" marR="0" lvl="8" indent="24383"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119" name="Shape 119"/>
          <p:cNvSpPr txBox="1">
            <a:spLocks noGrp="1"/>
          </p:cNvSpPr>
          <p:nvPr>
            <p:ph type="dt" idx="10"/>
          </p:nvPr>
        </p:nvSpPr>
        <p:spPr>
          <a:xfrm>
            <a:off x="8226422" y="6400800"/>
            <a:ext cx="1449300" cy="27630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orbel"/>
              <a:buNone/>
              <a:defRPr sz="10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20" name="Shape 120"/>
          <p:cNvSpPr txBox="1">
            <a:spLocks noGrp="1"/>
          </p:cNvSpPr>
          <p:nvPr>
            <p:ph type="ftr" idx="11"/>
          </p:nvPr>
        </p:nvSpPr>
        <p:spPr>
          <a:xfrm>
            <a:off x="1522413" y="6400800"/>
            <a:ext cx="6553200" cy="2763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Corbel"/>
              <a:buNone/>
              <a:defRPr sz="10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21" name="Shape 121"/>
          <p:cNvSpPr txBox="1">
            <a:spLocks noGrp="1"/>
          </p:cNvSpPr>
          <p:nvPr>
            <p:ph type="sldNum" idx="12"/>
          </p:nvPr>
        </p:nvSpPr>
        <p:spPr>
          <a:xfrm>
            <a:off x="9828211" y="6400800"/>
            <a:ext cx="838200" cy="276300"/>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orbel"/>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1522413" y="381000"/>
            <a:ext cx="9144001" cy="1371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0" name="Shape 20"/>
          <p:cNvSpPr txBox="1">
            <a:spLocks noGrp="1"/>
          </p:cNvSpPr>
          <p:nvPr>
            <p:ph type="body" idx="1"/>
          </p:nvPr>
        </p:nvSpPr>
        <p:spPr>
          <a:xfrm>
            <a:off x="1522413" y="1904999"/>
            <a:ext cx="9134391" cy="4114801"/>
          </a:xfrm>
          <a:prstGeom prst="rect">
            <a:avLst/>
          </a:prstGeom>
          <a:noFill/>
          <a:ln>
            <a:noFill/>
          </a:ln>
        </p:spPr>
        <p:txBody>
          <a:bodyPr wrap="square" lIns="91425" tIns="91425" rIns="91425" bIns="91425" anchor="t" anchorCtr="0"/>
          <a:lstStyle>
            <a:lvl1pPr marL="223838" marR="0" lvl="0" indent="-71438" algn="l" rtl="0">
              <a:lnSpc>
                <a:spcPct val="90000"/>
              </a:lnSpc>
              <a:spcBef>
                <a:spcPts val="1800"/>
              </a:spcBef>
              <a:buClr>
                <a:schemeClr val="accent1"/>
              </a:buClr>
              <a:buSzPts val="2400"/>
              <a:buFont typeface="Arial"/>
              <a:buChar char="•"/>
              <a:defRPr sz="2400" b="0" i="0" u="none" strike="noStrike" cap="none">
                <a:solidFill>
                  <a:schemeClr val="lt1"/>
                </a:solidFill>
                <a:latin typeface="Corbel"/>
                <a:ea typeface="Corbel"/>
                <a:cs typeface="Corbel"/>
                <a:sym typeface="Corbel"/>
              </a:defRPr>
            </a:lvl1pPr>
            <a:lvl2pPr marL="463550" marR="0" lvl="1" indent="-107950" algn="l" rtl="0">
              <a:lnSpc>
                <a:spcPct val="90000"/>
              </a:lnSpc>
              <a:spcBef>
                <a:spcPts val="1200"/>
              </a:spcBef>
              <a:buClr>
                <a:schemeClr val="accent1"/>
              </a:buClr>
              <a:buSzPts val="2000"/>
              <a:buFont typeface="Arial"/>
              <a:buChar char="•"/>
              <a:defRPr sz="2000" b="0" i="0" u="none" strike="noStrike" cap="none">
                <a:solidFill>
                  <a:schemeClr val="lt1"/>
                </a:solidFill>
                <a:latin typeface="Corbel"/>
                <a:ea typeface="Corbel"/>
                <a:cs typeface="Corbel"/>
                <a:sym typeface="Corbel"/>
              </a:defRPr>
            </a:lvl2pPr>
            <a:lvl3pPr marL="682625" marR="0" lvl="2" indent="-111125" algn="l" rtl="0">
              <a:lnSpc>
                <a:spcPct val="90000"/>
              </a:lnSpc>
              <a:spcBef>
                <a:spcPts val="600"/>
              </a:spcBef>
              <a:buClr>
                <a:schemeClr val="accent1"/>
              </a:buClr>
              <a:buSzPts val="1800"/>
              <a:buFont typeface="Arial"/>
              <a:buChar char="•"/>
              <a:defRPr sz="1800" b="0" i="0" u="none" strike="noStrike" cap="none">
                <a:solidFill>
                  <a:schemeClr val="lt1"/>
                </a:solidFill>
                <a:latin typeface="Corbel"/>
                <a:ea typeface="Corbel"/>
                <a:cs typeface="Corbel"/>
                <a:sym typeface="Corbel"/>
              </a:defRPr>
            </a:lvl3pPr>
            <a:lvl4pPr marL="857250" marR="0" lvl="3" indent="-82550"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4pPr>
            <a:lvl5pPr marL="1030288" marR="0" lvl="4" indent="-77787"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5pPr>
            <a:lvl6pPr marL="1207008" marR="0" lvl="5" indent="-76708"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6pPr>
            <a:lvl7pPr marL="1380744" marR="0" lvl="6" indent="-72644"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7pPr>
            <a:lvl8pPr marL="1554480" marR="0" lvl="7" indent="-81280"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8pPr>
            <a:lvl9pPr marL="1728216" marR="0" lvl="8" indent="-77216"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21" name="Shape 21"/>
          <p:cNvSpPr txBox="1">
            <a:spLocks noGrp="1"/>
          </p:cNvSpPr>
          <p:nvPr>
            <p:ph type="dt" idx="10"/>
          </p:nvPr>
        </p:nvSpPr>
        <p:spPr>
          <a:xfrm>
            <a:off x="8226422" y="6400800"/>
            <a:ext cx="1449389" cy="276228"/>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22" name="Shape 22"/>
          <p:cNvSpPr txBox="1">
            <a:spLocks noGrp="1"/>
          </p:cNvSpPr>
          <p:nvPr>
            <p:ph type="ftr" idx="11"/>
          </p:nvPr>
        </p:nvSpPr>
        <p:spPr>
          <a:xfrm>
            <a:off x="1522413" y="6400800"/>
            <a:ext cx="6553199" cy="276228"/>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23" name="Shape 23"/>
          <p:cNvSpPr txBox="1">
            <a:spLocks noGrp="1"/>
          </p:cNvSpPr>
          <p:nvPr>
            <p:ph type="sldNum" idx="12"/>
          </p:nvPr>
        </p:nvSpPr>
        <p:spPr>
          <a:xfrm>
            <a:off x="9828211" y="6400800"/>
            <a:ext cx="838201" cy="276228"/>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522413" y="381000"/>
            <a:ext cx="9144001" cy="1371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6" name="Shape 26"/>
          <p:cNvSpPr txBox="1">
            <a:spLocks noGrp="1"/>
          </p:cNvSpPr>
          <p:nvPr>
            <p:ph type="body" idx="1"/>
          </p:nvPr>
        </p:nvSpPr>
        <p:spPr>
          <a:xfrm>
            <a:off x="1504781" y="1905001"/>
            <a:ext cx="4419599" cy="4114800"/>
          </a:xfrm>
          <a:prstGeom prst="rect">
            <a:avLst/>
          </a:prstGeom>
          <a:noFill/>
          <a:ln>
            <a:noFill/>
          </a:ln>
        </p:spPr>
        <p:txBody>
          <a:bodyPr wrap="square" lIns="91425" tIns="91425" rIns="91425" bIns="91425" anchor="t" anchorCtr="0"/>
          <a:lstStyle>
            <a:lvl1pPr marL="223838" marR="0" lvl="0" indent="-71438" algn="l" rtl="0">
              <a:lnSpc>
                <a:spcPct val="90000"/>
              </a:lnSpc>
              <a:spcBef>
                <a:spcPts val="1800"/>
              </a:spcBef>
              <a:buClr>
                <a:schemeClr val="accent1"/>
              </a:buClr>
              <a:buSzPts val="2400"/>
              <a:buFont typeface="Arial"/>
              <a:buChar char="•"/>
              <a:defRPr sz="2400" b="0" i="0" u="none" strike="noStrike" cap="none">
                <a:solidFill>
                  <a:schemeClr val="lt1"/>
                </a:solidFill>
                <a:latin typeface="Corbel"/>
                <a:ea typeface="Corbel"/>
                <a:cs typeface="Corbel"/>
                <a:sym typeface="Corbel"/>
              </a:defRPr>
            </a:lvl1pPr>
            <a:lvl2pPr marL="463550" marR="0" lvl="1" indent="-107950" algn="l" rtl="0">
              <a:lnSpc>
                <a:spcPct val="90000"/>
              </a:lnSpc>
              <a:spcBef>
                <a:spcPts val="1200"/>
              </a:spcBef>
              <a:buClr>
                <a:schemeClr val="accent1"/>
              </a:buClr>
              <a:buSzPts val="2000"/>
              <a:buFont typeface="Arial"/>
              <a:buChar char="•"/>
              <a:defRPr sz="2000" b="0" i="0" u="none" strike="noStrike" cap="none">
                <a:solidFill>
                  <a:schemeClr val="lt1"/>
                </a:solidFill>
                <a:latin typeface="Corbel"/>
                <a:ea typeface="Corbel"/>
                <a:cs typeface="Corbel"/>
                <a:sym typeface="Corbel"/>
              </a:defRPr>
            </a:lvl2pPr>
            <a:lvl3pPr marL="682625" marR="0" lvl="2" indent="-111125" algn="l" rtl="0">
              <a:lnSpc>
                <a:spcPct val="90000"/>
              </a:lnSpc>
              <a:spcBef>
                <a:spcPts val="600"/>
              </a:spcBef>
              <a:buClr>
                <a:schemeClr val="accent1"/>
              </a:buClr>
              <a:buSzPts val="1800"/>
              <a:buFont typeface="Arial"/>
              <a:buChar char="•"/>
              <a:defRPr sz="1800" b="0" i="0" u="none" strike="noStrike" cap="none">
                <a:solidFill>
                  <a:schemeClr val="lt1"/>
                </a:solidFill>
                <a:latin typeface="Corbel"/>
                <a:ea typeface="Corbel"/>
                <a:cs typeface="Corbel"/>
                <a:sym typeface="Corbel"/>
              </a:defRPr>
            </a:lvl3pPr>
            <a:lvl4pPr marL="857250" marR="0" lvl="3" indent="-82550"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4pPr>
            <a:lvl5pPr marL="1030288" marR="0" lvl="4" indent="-77787"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5pPr>
            <a:lvl6pPr marL="1207008" marR="0" lvl="5" indent="-76708"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6pPr>
            <a:lvl7pPr marL="1380744" marR="0" lvl="6" indent="-72644"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7pPr>
            <a:lvl8pPr marL="1554480" marR="0" lvl="7" indent="-81280"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8pPr>
            <a:lvl9pPr marL="1728216" marR="0" lvl="8" indent="-77216"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27" name="Shape 27"/>
          <p:cNvSpPr txBox="1">
            <a:spLocks noGrp="1"/>
          </p:cNvSpPr>
          <p:nvPr>
            <p:ph type="body" idx="2"/>
          </p:nvPr>
        </p:nvSpPr>
        <p:spPr>
          <a:xfrm>
            <a:off x="6229183" y="1905001"/>
            <a:ext cx="4419600" cy="4114800"/>
          </a:xfrm>
          <a:prstGeom prst="rect">
            <a:avLst/>
          </a:prstGeom>
          <a:noFill/>
          <a:ln>
            <a:noFill/>
          </a:ln>
        </p:spPr>
        <p:txBody>
          <a:bodyPr wrap="square" lIns="91425" tIns="91425" rIns="91425" bIns="91425" anchor="t" anchorCtr="0"/>
          <a:lstStyle>
            <a:lvl1pPr marL="223838" marR="0" lvl="0" indent="-71438" algn="l" rtl="0">
              <a:lnSpc>
                <a:spcPct val="90000"/>
              </a:lnSpc>
              <a:spcBef>
                <a:spcPts val="1800"/>
              </a:spcBef>
              <a:buClr>
                <a:schemeClr val="accent1"/>
              </a:buClr>
              <a:buSzPts val="2400"/>
              <a:buFont typeface="Arial"/>
              <a:buChar char="•"/>
              <a:defRPr sz="2400" b="0" i="0" u="none" strike="noStrike" cap="none">
                <a:solidFill>
                  <a:schemeClr val="lt1"/>
                </a:solidFill>
                <a:latin typeface="Corbel"/>
                <a:ea typeface="Corbel"/>
                <a:cs typeface="Corbel"/>
                <a:sym typeface="Corbel"/>
              </a:defRPr>
            </a:lvl1pPr>
            <a:lvl2pPr marL="463550" marR="0" lvl="1" indent="-107950" algn="l" rtl="0">
              <a:lnSpc>
                <a:spcPct val="90000"/>
              </a:lnSpc>
              <a:spcBef>
                <a:spcPts val="1200"/>
              </a:spcBef>
              <a:buClr>
                <a:schemeClr val="accent1"/>
              </a:buClr>
              <a:buSzPts val="2000"/>
              <a:buFont typeface="Arial"/>
              <a:buChar char="•"/>
              <a:defRPr sz="2000" b="0" i="0" u="none" strike="noStrike" cap="none">
                <a:solidFill>
                  <a:schemeClr val="lt1"/>
                </a:solidFill>
                <a:latin typeface="Corbel"/>
                <a:ea typeface="Corbel"/>
                <a:cs typeface="Corbel"/>
                <a:sym typeface="Corbel"/>
              </a:defRPr>
            </a:lvl2pPr>
            <a:lvl3pPr marL="682625" marR="0" lvl="2" indent="-111125" algn="l" rtl="0">
              <a:lnSpc>
                <a:spcPct val="90000"/>
              </a:lnSpc>
              <a:spcBef>
                <a:spcPts val="600"/>
              </a:spcBef>
              <a:buClr>
                <a:schemeClr val="accent1"/>
              </a:buClr>
              <a:buSzPts val="1800"/>
              <a:buFont typeface="Arial"/>
              <a:buChar char="•"/>
              <a:defRPr sz="1800" b="0" i="0" u="none" strike="noStrike" cap="none">
                <a:solidFill>
                  <a:schemeClr val="lt1"/>
                </a:solidFill>
                <a:latin typeface="Corbel"/>
                <a:ea typeface="Corbel"/>
                <a:cs typeface="Corbel"/>
                <a:sym typeface="Corbel"/>
              </a:defRPr>
            </a:lvl3pPr>
            <a:lvl4pPr marL="857250" marR="0" lvl="3" indent="-82550"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4pPr>
            <a:lvl5pPr marL="1030288" marR="0" lvl="4" indent="-77787"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5pPr>
            <a:lvl6pPr marL="1207008" marR="0" lvl="5" indent="-76708"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6pPr>
            <a:lvl7pPr marL="1380744" marR="0" lvl="6" indent="-72644"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7pPr>
            <a:lvl8pPr marL="1554480" marR="0" lvl="7" indent="-81280"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8pPr>
            <a:lvl9pPr marL="1728216" marR="0" lvl="8" indent="-77216"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28" name="Shape 28"/>
          <p:cNvSpPr txBox="1">
            <a:spLocks noGrp="1"/>
          </p:cNvSpPr>
          <p:nvPr>
            <p:ph type="dt" idx="10"/>
          </p:nvPr>
        </p:nvSpPr>
        <p:spPr>
          <a:xfrm>
            <a:off x="8226422" y="6400800"/>
            <a:ext cx="1449389" cy="276228"/>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29" name="Shape 29"/>
          <p:cNvSpPr txBox="1">
            <a:spLocks noGrp="1"/>
          </p:cNvSpPr>
          <p:nvPr>
            <p:ph type="ftr" idx="11"/>
          </p:nvPr>
        </p:nvSpPr>
        <p:spPr>
          <a:xfrm>
            <a:off x="1522413" y="6400800"/>
            <a:ext cx="6553199" cy="276228"/>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30" name="Shape 30"/>
          <p:cNvSpPr txBox="1">
            <a:spLocks noGrp="1"/>
          </p:cNvSpPr>
          <p:nvPr>
            <p:ph type="sldNum" idx="12"/>
          </p:nvPr>
        </p:nvSpPr>
        <p:spPr>
          <a:xfrm>
            <a:off x="9828211" y="6400800"/>
            <a:ext cx="838201" cy="276228"/>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522413" y="381000"/>
            <a:ext cx="9144001" cy="1371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9" name="Shape 39"/>
          <p:cNvSpPr txBox="1">
            <a:spLocks noGrp="1"/>
          </p:cNvSpPr>
          <p:nvPr>
            <p:ph type="body" idx="1"/>
          </p:nvPr>
        </p:nvSpPr>
        <p:spPr>
          <a:xfrm>
            <a:off x="1522411" y="1905000"/>
            <a:ext cx="4416552" cy="7620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accent1"/>
              </a:buClr>
              <a:buSzPts val="2000"/>
              <a:buFont typeface="Arial"/>
              <a:buNone/>
              <a:defRPr sz="2000" b="0" i="0" u="none" strike="noStrike" cap="none">
                <a:solidFill>
                  <a:schemeClr val="accent1"/>
                </a:solidFill>
                <a:latin typeface="Corbel"/>
                <a:ea typeface="Corbel"/>
                <a:cs typeface="Corbel"/>
                <a:sym typeface="Corbel"/>
              </a:defRPr>
            </a:lvl1pPr>
            <a:lvl2pPr marL="457200" marR="0" lvl="1" indent="0" algn="l" rtl="0">
              <a:lnSpc>
                <a:spcPct val="90000"/>
              </a:lnSpc>
              <a:spcBef>
                <a:spcPts val="1200"/>
              </a:spcBef>
              <a:buClr>
                <a:schemeClr val="accent1"/>
              </a:buClr>
              <a:buSzPts val="2000"/>
              <a:buFont typeface="Arial"/>
              <a:buNone/>
              <a:defRPr sz="2000" b="1" i="0" u="none" strike="noStrike" cap="none">
                <a:solidFill>
                  <a:schemeClr val="lt1"/>
                </a:solidFill>
                <a:latin typeface="Corbel"/>
                <a:ea typeface="Corbel"/>
                <a:cs typeface="Corbel"/>
                <a:sym typeface="Corbel"/>
              </a:defRPr>
            </a:lvl2pPr>
            <a:lvl3pPr marL="914400" marR="0" lvl="2" indent="0" algn="l" rtl="0">
              <a:lnSpc>
                <a:spcPct val="90000"/>
              </a:lnSpc>
              <a:spcBef>
                <a:spcPts val="600"/>
              </a:spcBef>
              <a:buClr>
                <a:schemeClr val="accent1"/>
              </a:buClr>
              <a:buSzPts val="1800"/>
              <a:buFont typeface="Arial"/>
              <a:buNone/>
              <a:defRPr sz="1800" b="1" i="0" u="none" strike="noStrike" cap="none">
                <a:solidFill>
                  <a:schemeClr val="lt1"/>
                </a:solidFill>
                <a:latin typeface="Corbel"/>
                <a:ea typeface="Corbel"/>
                <a:cs typeface="Corbel"/>
                <a:sym typeface="Corbel"/>
              </a:defRPr>
            </a:lvl3pPr>
            <a:lvl4pPr marL="1371600" marR="0" lvl="3" indent="0" algn="l" rtl="0">
              <a:lnSpc>
                <a:spcPct val="90000"/>
              </a:lnSpc>
              <a:spcBef>
                <a:spcPts val="600"/>
              </a:spcBef>
              <a:buClr>
                <a:schemeClr val="accent1"/>
              </a:buClr>
              <a:buSzPts val="1600"/>
              <a:buFont typeface="Arial"/>
              <a:buNone/>
              <a:defRPr sz="1600" b="1" i="0" u="none" strike="noStrike" cap="none">
                <a:solidFill>
                  <a:schemeClr val="lt1"/>
                </a:solidFill>
                <a:latin typeface="Corbel"/>
                <a:ea typeface="Corbel"/>
                <a:cs typeface="Corbel"/>
                <a:sym typeface="Corbel"/>
              </a:defRPr>
            </a:lvl4pPr>
            <a:lvl5pPr marL="1828800" marR="0" lvl="4" indent="0" algn="l" rtl="0">
              <a:lnSpc>
                <a:spcPct val="90000"/>
              </a:lnSpc>
              <a:spcBef>
                <a:spcPts val="600"/>
              </a:spcBef>
              <a:buClr>
                <a:schemeClr val="accent1"/>
              </a:buClr>
              <a:buSzPts val="1600"/>
              <a:buFont typeface="Arial"/>
              <a:buNone/>
              <a:defRPr sz="1600" b="1" i="0" u="none" strike="noStrike" cap="none">
                <a:solidFill>
                  <a:schemeClr val="lt1"/>
                </a:solidFill>
                <a:latin typeface="Corbel"/>
                <a:ea typeface="Corbel"/>
                <a:cs typeface="Corbel"/>
                <a:sym typeface="Corbel"/>
              </a:defRPr>
            </a:lvl5pPr>
            <a:lvl6pPr marL="2286000" marR="0" lvl="5" indent="0" algn="l" rtl="0">
              <a:spcBef>
                <a:spcPts val="600"/>
              </a:spcBef>
              <a:buClr>
                <a:schemeClr val="accent1"/>
              </a:buClr>
              <a:buSzPts val="1600"/>
              <a:buFont typeface="Arial"/>
              <a:buNone/>
              <a:defRPr sz="1600" b="1" i="0" u="none" strike="noStrike" cap="none">
                <a:solidFill>
                  <a:schemeClr val="lt1"/>
                </a:solidFill>
                <a:latin typeface="Corbel"/>
                <a:ea typeface="Corbel"/>
                <a:cs typeface="Corbel"/>
                <a:sym typeface="Corbel"/>
              </a:defRPr>
            </a:lvl6pPr>
            <a:lvl7pPr marL="2743200" marR="0" lvl="6" indent="0" algn="l" rtl="0">
              <a:spcBef>
                <a:spcPts val="600"/>
              </a:spcBef>
              <a:buClr>
                <a:schemeClr val="accent1"/>
              </a:buClr>
              <a:buSzPts val="1600"/>
              <a:buFont typeface="Arial"/>
              <a:buNone/>
              <a:defRPr sz="1600" b="1" i="0" u="none" strike="noStrike" cap="none">
                <a:solidFill>
                  <a:schemeClr val="lt1"/>
                </a:solidFill>
                <a:latin typeface="Corbel"/>
                <a:ea typeface="Corbel"/>
                <a:cs typeface="Corbel"/>
                <a:sym typeface="Corbel"/>
              </a:defRPr>
            </a:lvl7pPr>
            <a:lvl8pPr marL="3200400" marR="0" lvl="7" indent="0" algn="l" rtl="0">
              <a:spcBef>
                <a:spcPts val="600"/>
              </a:spcBef>
              <a:buClr>
                <a:schemeClr val="accent1"/>
              </a:buClr>
              <a:buSzPts val="1600"/>
              <a:buFont typeface="Arial"/>
              <a:buNone/>
              <a:defRPr sz="1600" b="1" i="0" u="none" strike="noStrike" cap="none">
                <a:solidFill>
                  <a:schemeClr val="lt1"/>
                </a:solidFill>
                <a:latin typeface="Corbel"/>
                <a:ea typeface="Corbel"/>
                <a:cs typeface="Corbel"/>
                <a:sym typeface="Corbel"/>
              </a:defRPr>
            </a:lvl8pPr>
            <a:lvl9pPr marL="3657600" marR="0" lvl="8" indent="0" algn="l" rtl="0">
              <a:spcBef>
                <a:spcPts val="600"/>
              </a:spcBef>
              <a:buClr>
                <a:schemeClr val="accent1"/>
              </a:buClr>
              <a:buSzPts val="1600"/>
              <a:buFont typeface="Arial"/>
              <a:buNone/>
              <a:defRPr sz="1600" b="1" i="0" u="none" strike="noStrike" cap="none">
                <a:solidFill>
                  <a:schemeClr val="lt1"/>
                </a:solidFill>
                <a:latin typeface="Corbel"/>
                <a:ea typeface="Corbel"/>
                <a:cs typeface="Corbel"/>
                <a:sym typeface="Corbel"/>
              </a:defRPr>
            </a:lvl9pPr>
          </a:lstStyle>
          <a:p>
            <a:endParaRPr/>
          </a:p>
        </p:txBody>
      </p:sp>
      <p:sp>
        <p:nvSpPr>
          <p:cNvPr id="40" name="Shape 40"/>
          <p:cNvSpPr txBox="1">
            <a:spLocks noGrp="1"/>
          </p:cNvSpPr>
          <p:nvPr>
            <p:ph type="body" idx="2"/>
          </p:nvPr>
        </p:nvSpPr>
        <p:spPr>
          <a:xfrm>
            <a:off x="1522411" y="2743201"/>
            <a:ext cx="4416552" cy="3276600"/>
          </a:xfrm>
          <a:prstGeom prst="rect">
            <a:avLst/>
          </a:prstGeom>
          <a:noFill/>
          <a:ln>
            <a:noFill/>
          </a:ln>
        </p:spPr>
        <p:txBody>
          <a:bodyPr wrap="square" lIns="91425" tIns="91425" rIns="91425" bIns="91425" anchor="t" anchorCtr="0"/>
          <a:lstStyle>
            <a:lvl1pPr marL="223838" marR="0" lvl="0" indent="-71438" algn="l" rtl="0">
              <a:lnSpc>
                <a:spcPct val="90000"/>
              </a:lnSpc>
              <a:spcBef>
                <a:spcPts val="1800"/>
              </a:spcBef>
              <a:buClr>
                <a:schemeClr val="accent1"/>
              </a:buClr>
              <a:buSzPts val="2400"/>
              <a:buFont typeface="Arial"/>
              <a:buChar char="•"/>
              <a:defRPr sz="2400" b="0" i="0" u="none" strike="noStrike" cap="none">
                <a:solidFill>
                  <a:schemeClr val="lt1"/>
                </a:solidFill>
                <a:latin typeface="Corbel"/>
                <a:ea typeface="Corbel"/>
                <a:cs typeface="Corbel"/>
                <a:sym typeface="Corbel"/>
              </a:defRPr>
            </a:lvl1pPr>
            <a:lvl2pPr marL="463550" marR="0" lvl="1" indent="-107950" algn="l" rtl="0">
              <a:lnSpc>
                <a:spcPct val="90000"/>
              </a:lnSpc>
              <a:spcBef>
                <a:spcPts val="1200"/>
              </a:spcBef>
              <a:buClr>
                <a:schemeClr val="accent1"/>
              </a:buClr>
              <a:buSzPts val="2000"/>
              <a:buFont typeface="Arial"/>
              <a:buChar char="•"/>
              <a:defRPr sz="2000" b="0" i="0" u="none" strike="noStrike" cap="none">
                <a:solidFill>
                  <a:schemeClr val="lt1"/>
                </a:solidFill>
                <a:latin typeface="Corbel"/>
                <a:ea typeface="Corbel"/>
                <a:cs typeface="Corbel"/>
                <a:sym typeface="Corbel"/>
              </a:defRPr>
            </a:lvl2pPr>
            <a:lvl3pPr marL="682625" marR="0" lvl="2" indent="-111125" algn="l" rtl="0">
              <a:lnSpc>
                <a:spcPct val="90000"/>
              </a:lnSpc>
              <a:spcBef>
                <a:spcPts val="600"/>
              </a:spcBef>
              <a:buClr>
                <a:schemeClr val="accent1"/>
              </a:buClr>
              <a:buSzPts val="1800"/>
              <a:buFont typeface="Arial"/>
              <a:buChar char="•"/>
              <a:defRPr sz="1800" b="0" i="0" u="none" strike="noStrike" cap="none">
                <a:solidFill>
                  <a:schemeClr val="lt1"/>
                </a:solidFill>
                <a:latin typeface="Corbel"/>
                <a:ea typeface="Corbel"/>
                <a:cs typeface="Corbel"/>
                <a:sym typeface="Corbel"/>
              </a:defRPr>
            </a:lvl3pPr>
            <a:lvl4pPr marL="857250" marR="0" lvl="3" indent="-82550"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4pPr>
            <a:lvl5pPr marL="1030288" marR="0" lvl="4" indent="-77787"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5pPr>
            <a:lvl6pPr marL="1207008" marR="0" lvl="5" indent="-76708"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6pPr>
            <a:lvl7pPr marL="1380744" marR="0" lvl="6" indent="-72644"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7pPr>
            <a:lvl8pPr marL="1554480" marR="0" lvl="7" indent="-81280"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8pPr>
            <a:lvl9pPr marL="1728216" marR="0" lvl="8" indent="-77216"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41" name="Shape 41"/>
          <p:cNvSpPr txBox="1">
            <a:spLocks noGrp="1"/>
          </p:cNvSpPr>
          <p:nvPr>
            <p:ph type="body" idx="3"/>
          </p:nvPr>
        </p:nvSpPr>
        <p:spPr>
          <a:xfrm>
            <a:off x="6249861" y="1905000"/>
            <a:ext cx="4416552" cy="7620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accent1"/>
              </a:buClr>
              <a:buSzPts val="2000"/>
              <a:buFont typeface="Arial"/>
              <a:buNone/>
              <a:defRPr sz="2000" b="0" i="0" u="none" strike="noStrike" cap="none">
                <a:solidFill>
                  <a:schemeClr val="accent1"/>
                </a:solidFill>
                <a:latin typeface="Corbel"/>
                <a:ea typeface="Corbel"/>
                <a:cs typeface="Corbel"/>
                <a:sym typeface="Corbel"/>
              </a:defRPr>
            </a:lvl1pPr>
            <a:lvl2pPr marL="457200" marR="0" lvl="1" indent="0" algn="l" rtl="0">
              <a:lnSpc>
                <a:spcPct val="90000"/>
              </a:lnSpc>
              <a:spcBef>
                <a:spcPts val="1200"/>
              </a:spcBef>
              <a:buClr>
                <a:schemeClr val="accent1"/>
              </a:buClr>
              <a:buSzPts val="2000"/>
              <a:buFont typeface="Arial"/>
              <a:buNone/>
              <a:defRPr sz="2000" b="1" i="0" u="none" strike="noStrike" cap="none">
                <a:solidFill>
                  <a:schemeClr val="lt1"/>
                </a:solidFill>
                <a:latin typeface="Corbel"/>
                <a:ea typeface="Corbel"/>
                <a:cs typeface="Corbel"/>
                <a:sym typeface="Corbel"/>
              </a:defRPr>
            </a:lvl2pPr>
            <a:lvl3pPr marL="914400" marR="0" lvl="2" indent="0" algn="l" rtl="0">
              <a:lnSpc>
                <a:spcPct val="90000"/>
              </a:lnSpc>
              <a:spcBef>
                <a:spcPts val="600"/>
              </a:spcBef>
              <a:buClr>
                <a:schemeClr val="accent1"/>
              </a:buClr>
              <a:buSzPts val="1800"/>
              <a:buFont typeface="Arial"/>
              <a:buNone/>
              <a:defRPr sz="1800" b="1" i="0" u="none" strike="noStrike" cap="none">
                <a:solidFill>
                  <a:schemeClr val="lt1"/>
                </a:solidFill>
                <a:latin typeface="Corbel"/>
                <a:ea typeface="Corbel"/>
                <a:cs typeface="Corbel"/>
                <a:sym typeface="Corbel"/>
              </a:defRPr>
            </a:lvl3pPr>
            <a:lvl4pPr marL="1371600" marR="0" lvl="3" indent="0" algn="l" rtl="0">
              <a:lnSpc>
                <a:spcPct val="90000"/>
              </a:lnSpc>
              <a:spcBef>
                <a:spcPts val="600"/>
              </a:spcBef>
              <a:buClr>
                <a:schemeClr val="accent1"/>
              </a:buClr>
              <a:buSzPts val="1600"/>
              <a:buFont typeface="Arial"/>
              <a:buNone/>
              <a:defRPr sz="1600" b="1" i="0" u="none" strike="noStrike" cap="none">
                <a:solidFill>
                  <a:schemeClr val="lt1"/>
                </a:solidFill>
                <a:latin typeface="Corbel"/>
                <a:ea typeface="Corbel"/>
                <a:cs typeface="Corbel"/>
                <a:sym typeface="Corbel"/>
              </a:defRPr>
            </a:lvl4pPr>
            <a:lvl5pPr marL="1828800" marR="0" lvl="4" indent="0" algn="l" rtl="0">
              <a:lnSpc>
                <a:spcPct val="90000"/>
              </a:lnSpc>
              <a:spcBef>
                <a:spcPts val="600"/>
              </a:spcBef>
              <a:buClr>
                <a:schemeClr val="accent1"/>
              </a:buClr>
              <a:buSzPts val="1600"/>
              <a:buFont typeface="Arial"/>
              <a:buNone/>
              <a:defRPr sz="1600" b="1" i="0" u="none" strike="noStrike" cap="none">
                <a:solidFill>
                  <a:schemeClr val="lt1"/>
                </a:solidFill>
                <a:latin typeface="Corbel"/>
                <a:ea typeface="Corbel"/>
                <a:cs typeface="Corbel"/>
                <a:sym typeface="Corbel"/>
              </a:defRPr>
            </a:lvl5pPr>
            <a:lvl6pPr marL="2286000" marR="0" lvl="5" indent="0" algn="l" rtl="0">
              <a:spcBef>
                <a:spcPts val="600"/>
              </a:spcBef>
              <a:buClr>
                <a:schemeClr val="accent1"/>
              </a:buClr>
              <a:buSzPts val="1600"/>
              <a:buFont typeface="Arial"/>
              <a:buNone/>
              <a:defRPr sz="1600" b="1" i="0" u="none" strike="noStrike" cap="none">
                <a:solidFill>
                  <a:schemeClr val="lt1"/>
                </a:solidFill>
                <a:latin typeface="Corbel"/>
                <a:ea typeface="Corbel"/>
                <a:cs typeface="Corbel"/>
                <a:sym typeface="Corbel"/>
              </a:defRPr>
            </a:lvl6pPr>
            <a:lvl7pPr marL="2743200" marR="0" lvl="6" indent="0" algn="l" rtl="0">
              <a:spcBef>
                <a:spcPts val="600"/>
              </a:spcBef>
              <a:buClr>
                <a:schemeClr val="accent1"/>
              </a:buClr>
              <a:buSzPts val="1600"/>
              <a:buFont typeface="Arial"/>
              <a:buNone/>
              <a:defRPr sz="1600" b="1" i="0" u="none" strike="noStrike" cap="none">
                <a:solidFill>
                  <a:schemeClr val="lt1"/>
                </a:solidFill>
                <a:latin typeface="Corbel"/>
                <a:ea typeface="Corbel"/>
                <a:cs typeface="Corbel"/>
                <a:sym typeface="Corbel"/>
              </a:defRPr>
            </a:lvl7pPr>
            <a:lvl8pPr marL="3200400" marR="0" lvl="7" indent="0" algn="l" rtl="0">
              <a:spcBef>
                <a:spcPts val="600"/>
              </a:spcBef>
              <a:buClr>
                <a:schemeClr val="accent1"/>
              </a:buClr>
              <a:buSzPts val="1600"/>
              <a:buFont typeface="Arial"/>
              <a:buNone/>
              <a:defRPr sz="1600" b="1" i="0" u="none" strike="noStrike" cap="none">
                <a:solidFill>
                  <a:schemeClr val="lt1"/>
                </a:solidFill>
                <a:latin typeface="Corbel"/>
                <a:ea typeface="Corbel"/>
                <a:cs typeface="Corbel"/>
                <a:sym typeface="Corbel"/>
              </a:defRPr>
            </a:lvl8pPr>
            <a:lvl9pPr marL="3657600" marR="0" lvl="8" indent="0" algn="l" rtl="0">
              <a:spcBef>
                <a:spcPts val="600"/>
              </a:spcBef>
              <a:buClr>
                <a:schemeClr val="accent1"/>
              </a:buClr>
              <a:buSzPts val="1600"/>
              <a:buFont typeface="Arial"/>
              <a:buNone/>
              <a:defRPr sz="1600" b="1" i="0" u="none" strike="noStrike" cap="none">
                <a:solidFill>
                  <a:schemeClr val="lt1"/>
                </a:solidFill>
                <a:latin typeface="Corbel"/>
                <a:ea typeface="Corbel"/>
                <a:cs typeface="Corbel"/>
                <a:sym typeface="Corbel"/>
              </a:defRPr>
            </a:lvl9pPr>
          </a:lstStyle>
          <a:p>
            <a:endParaRPr/>
          </a:p>
        </p:txBody>
      </p:sp>
      <p:sp>
        <p:nvSpPr>
          <p:cNvPr id="42" name="Shape 42"/>
          <p:cNvSpPr txBox="1">
            <a:spLocks noGrp="1"/>
          </p:cNvSpPr>
          <p:nvPr>
            <p:ph type="body" idx="4"/>
          </p:nvPr>
        </p:nvSpPr>
        <p:spPr>
          <a:xfrm>
            <a:off x="6249861" y="2743201"/>
            <a:ext cx="4416552" cy="3276600"/>
          </a:xfrm>
          <a:prstGeom prst="rect">
            <a:avLst/>
          </a:prstGeom>
          <a:noFill/>
          <a:ln>
            <a:noFill/>
          </a:ln>
        </p:spPr>
        <p:txBody>
          <a:bodyPr wrap="square" lIns="91425" tIns="91425" rIns="91425" bIns="91425" anchor="t" anchorCtr="0"/>
          <a:lstStyle>
            <a:lvl1pPr marL="223838" marR="0" lvl="0" indent="-71438" algn="l" rtl="0">
              <a:lnSpc>
                <a:spcPct val="90000"/>
              </a:lnSpc>
              <a:spcBef>
                <a:spcPts val="1800"/>
              </a:spcBef>
              <a:buClr>
                <a:schemeClr val="accent1"/>
              </a:buClr>
              <a:buSzPts val="2400"/>
              <a:buFont typeface="Arial"/>
              <a:buChar char="•"/>
              <a:defRPr sz="2400" b="0" i="0" u="none" strike="noStrike" cap="none">
                <a:solidFill>
                  <a:schemeClr val="lt1"/>
                </a:solidFill>
                <a:latin typeface="Corbel"/>
                <a:ea typeface="Corbel"/>
                <a:cs typeface="Corbel"/>
                <a:sym typeface="Corbel"/>
              </a:defRPr>
            </a:lvl1pPr>
            <a:lvl2pPr marL="463550" marR="0" lvl="1" indent="-107950" algn="l" rtl="0">
              <a:lnSpc>
                <a:spcPct val="90000"/>
              </a:lnSpc>
              <a:spcBef>
                <a:spcPts val="1200"/>
              </a:spcBef>
              <a:buClr>
                <a:schemeClr val="accent1"/>
              </a:buClr>
              <a:buSzPts val="2000"/>
              <a:buFont typeface="Arial"/>
              <a:buChar char="•"/>
              <a:defRPr sz="2000" b="0" i="0" u="none" strike="noStrike" cap="none">
                <a:solidFill>
                  <a:schemeClr val="lt1"/>
                </a:solidFill>
                <a:latin typeface="Corbel"/>
                <a:ea typeface="Corbel"/>
                <a:cs typeface="Corbel"/>
                <a:sym typeface="Corbel"/>
              </a:defRPr>
            </a:lvl2pPr>
            <a:lvl3pPr marL="682625" marR="0" lvl="2" indent="-111125" algn="l" rtl="0">
              <a:lnSpc>
                <a:spcPct val="90000"/>
              </a:lnSpc>
              <a:spcBef>
                <a:spcPts val="600"/>
              </a:spcBef>
              <a:buClr>
                <a:schemeClr val="accent1"/>
              </a:buClr>
              <a:buSzPts val="1800"/>
              <a:buFont typeface="Arial"/>
              <a:buChar char="•"/>
              <a:defRPr sz="1800" b="0" i="0" u="none" strike="noStrike" cap="none">
                <a:solidFill>
                  <a:schemeClr val="lt1"/>
                </a:solidFill>
                <a:latin typeface="Corbel"/>
                <a:ea typeface="Corbel"/>
                <a:cs typeface="Corbel"/>
                <a:sym typeface="Corbel"/>
              </a:defRPr>
            </a:lvl3pPr>
            <a:lvl4pPr marL="857250" marR="0" lvl="3" indent="-82550"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4pPr>
            <a:lvl5pPr marL="1030288" marR="0" lvl="4" indent="-77787"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5pPr>
            <a:lvl6pPr marL="1207008" marR="0" lvl="5" indent="-76708"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6pPr>
            <a:lvl7pPr marL="1380744" marR="0" lvl="6" indent="-72644"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7pPr>
            <a:lvl8pPr marL="1554480" marR="0" lvl="7" indent="-81280"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8pPr>
            <a:lvl9pPr marL="1728216" marR="0" lvl="8" indent="-77216"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43" name="Shape 43"/>
          <p:cNvSpPr txBox="1">
            <a:spLocks noGrp="1"/>
          </p:cNvSpPr>
          <p:nvPr>
            <p:ph type="dt" idx="10"/>
          </p:nvPr>
        </p:nvSpPr>
        <p:spPr>
          <a:xfrm>
            <a:off x="8226422" y="6400800"/>
            <a:ext cx="1449389" cy="276228"/>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44" name="Shape 44"/>
          <p:cNvSpPr txBox="1">
            <a:spLocks noGrp="1"/>
          </p:cNvSpPr>
          <p:nvPr>
            <p:ph type="ftr" idx="11"/>
          </p:nvPr>
        </p:nvSpPr>
        <p:spPr>
          <a:xfrm>
            <a:off x="1522413" y="6400800"/>
            <a:ext cx="6553199" cy="276228"/>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45" name="Shape 45"/>
          <p:cNvSpPr txBox="1">
            <a:spLocks noGrp="1"/>
          </p:cNvSpPr>
          <p:nvPr>
            <p:ph type="sldNum" idx="12"/>
          </p:nvPr>
        </p:nvSpPr>
        <p:spPr>
          <a:xfrm>
            <a:off x="9828211" y="6400800"/>
            <a:ext cx="838201" cy="276228"/>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522413" y="381000"/>
            <a:ext cx="9144001" cy="1371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8" name="Shape 48"/>
          <p:cNvSpPr txBox="1">
            <a:spLocks noGrp="1"/>
          </p:cNvSpPr>
          <p:nvPr>
            <p:ph type="dt" idx="10"/>
          </p:nvPr>
        </p:nvSpPr>
        <p:spPr>
          <a:xfrm>
            <a:off x="8226422" y="6400800"/>
            <a:ext cx="1449389" cy="276228"/>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49" name="Shape 49"/>
          <p:cNvSpPr txBox="1">
            <a:spLocks noGrp="1"/>
          </p:cNvSpPr>
          <p:nvPr>
            <p:ph type="ftr" idx="11"/>
          </p:nvPr>
        </p:nvSpPr>
        <p:spPr>
          <a:xfrm>
            <a:off x="1522413" y="6400800"/>
            <a:ext cx="6553199" cy="276228"/>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50" name="Shape 50"/>
          <p:cNvSpPr txBox="1">
            <a:spLocks noGrp="1"/>
          </p:cNvSpPr>
          <p:nvPr>
            <p:ph type="sldNum" idx="12"/>
          </p:nvPr>
        </p:nvSpPr>
        <p:spPr>
          <a:xfrm>
            <a:off x="9828211" y="6400800"/>
            <a:ext cx="838201" cy="276228"/>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bg>
      <p:bgPr>
        <a:blipFill rotWithShape="1">
          <a:blip r:embed="rId2">
            <a:alphaModFix/>
          </a:blip>
          <a:stretch>
            <a:fillRect/>
          </a:stretch>
        </a:blip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055604" y="1905000"/>
            <a:ext cx="3596607" cy="26670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3" name="Shape 53"/>
          <p:cNvSpPr txBox="1">
            <a:spLocks noGrp="1"/>
          </p:cNvSpPr>
          <p:nvPr>
            <p:ph type="body" idx="1"/>
          </p:nvPr>
        </p:nvSpPr>
        <p:spPr>
          <a:xfrm>
            <a:off x="4951414" y="685800"/>
            <a:ext cx="6400800" cy="5334000"/>
          </a:xfrm>
          <a:prstGeom prst="rect">
            <a:avLst/>
          </a:prstGeom>
          <a:noFill/>
          <a:ln>
            <a:noFill/>
          </a:ln>
        </p:spPr>
        <p:txBody>
          <a:bodyPr wrap="square" lIns="91425" tIns="91425" rIns="91425" bIns="91425" anchor="t" anchorCtr="0"/>
          <a:lstStyle>
            <a:lvl1pPr marL="223838" marR="0" lvl="0" indent="-71438" algn="l" rtl="0">
              <a:lnSpc>
                <a:spcPct val="90000"/>
              </a:lnSpc>
              <a:spcBef>
                <a:spcPts val="1800"/>
              </a:spcBef>
              <a:buClr>
                <a:schemeClr val="accent1"/>
              </a:buClr>
              <a:buSzPts val="2400"/>
              <a:buFont typeface="Arial"/>
              <a:buChar char="•"/>
              <a:defRPr sz="2400" b="0" i="0" u="none" strike="noStrike" cap="none">
                <a:solidFill>
                  <a:schemeClr val="lt1"/>
                </a:solidFill>
                <a:latin typeface="Corbel"/>
                <a:ea typeface="Corbel"/>
                <a:cs typeface="Corbel"/>
                <a:sym typeface="Corbel"/>
              </a:defRPr>
            </a:lvl1pPr>
            <a:lvl2pPr marL="463550" marR="0" lvl="1" indent="-107950" algn="l" rtl="0">
              <a:lnSpc>
                <a:spcPct val="90000"/>
              </a:lnSpc>
              <a:spcBef>
                <a:spcPts val="1200"/>
              </a:spcBef>
              <a:buClr>
                <a:schemeClr val="accent1"/>
              </a:buClr>
              <a:buSzPts val="2000"/>
              <a:buFont typeface="Arial"/>
              <a:buChar char="•"/>
              <a:defRPr sz="2000" b="0" i="0" u="none" strike="noStrike" cap="none">
                <a:solidFill>
                  <a:schemeClr val="lt1"/>
                </a:solidFill>
                <a:latin typeface="Corbel"/>
                <a:ea typeface="Corbel"/>
                <a:cs typeface="Corbel"/>
                <a:sym typeface="Corbel"/>
              </a:defRPr>
            </a:lvl2pPr>
            <a:lvl3pPr marL="682625" marR="0" lvl="2" indent="-111125" algn="l" rtl="0">
              <a:lnSpc>
                <a:spcPct val="90000"/>
              </a:lnSpc>
              <a:spcBef>
                <a:spcPts val="600"/>
              </a:spcBef>
              <a:buClr>
                <a:schemeClr val="accent1"/>
              </a:buClr>
              <a:buSzPts val="1800"/>
              <a:buFont typeface="Arial"/>
              <a:buChar char="•"/>
              <a:defRPr sz="1800" b="0" i="0" u="none" strike="noStrike" cap="none">
                <a:solidFill>
                  <a:schemeClr val="lt1"/>
                </a:solidFill>
                <a:latin typeface="Corbel"/>
                <a:ea typeface="Corbel"/>
                <a:cs typeface="Corbel"/>
                <a:sym typeface="Corbel"/>
              </a:defRPr>
            </a:lvl3pPr>
            <a:lvl4pPr marL="857250" marR="0" lvl="3" indent="-82550"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4pPr>
            <a:lvl5pPr marL="1030288" marR="0" lvl="4" indent="-77787"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5pPr>
            <a:lvl6pPr marL="1207008" marR="0" lvl="5" indent="-76708"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6pPr>
            <a:lvl7pPr marL="1380744" marR="0" lvl="6" indent="-72644"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7pPr>
            <a:lvl8pPr marL="1554480" marR="0" lvl="7" indent="-81280"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8pPr>
            <a:lvl9pPr marL="1728216" marR="0" lvl="8" indent="-77216"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54" name="Shape 54"/>
          <p:cNvSpPr txBox="1">
            <a:spLocks noGrp="1"/>
          </p:cNvSpPr>
          <p:nvPr>
            <p:ph type="body" idx="2"/>
          </p:nvPr>
        </p:nvSpPr>
        <p:spPr>
          <a:xfrm>
            <a:off x="1065213" y="4648200"/>
            <a:ext cx="3581399" cy="1371600"/>
          </a:xfrm>
          <a:prstGeom prst="rect">
            <a:avLst/>
          </a:prstGeom>
          <a:noFill/>
          <a:ln>
            <a:noFill/>
          </a:ln>
        </p:spPr>
        <p:txBody>
          <a:bodyPr wrap="square" lIns="91425" tIns="91425" rIns="91425" bIns="91425" anchor="t" anchorCtr="0"/>
          <a:lstStyle>
            <a:lvl1pPr marL="0" marR="0" lvl="0" indent="0" algn="l" rtl="0">
              <a:lnSpc>
                <a:spcPct val="90000"/>
              </a:lnSpc>
              <a:spcBef>
                <a:spcPts val="1200"/>
              </a:spcBef>
              <a:buClr>
                <a:schemeClr val="accent1"/>
              </a:buClr>
              <a:buSzPts val="1800"/>
              <a:buFont typeface="Arial"/>
              <a:buNone/>
              <a:defRPr sz="1800" b="0" i="0" u="none" strike="noStrike" cap="none">
                <a:solidFill>
                  <a:schemeClr val="lt1"/>
                </a:solidFill>
                <a:latin typeface="Corbel"/>
                <a:ea typeface="Corbel"/>
                <a:cs typeface="Corbel"/>
                <a:sym typeface="Corbel"/>
              </a:defRPr>
            </a:lvl1pPr>
            <a:lvl2pPr marL="457200" marR="0" lvl="1" indent="0" algn="l" rtl="0">
              <a:lnSpc>
                <a:spcPct val="90000"/>
              </a:lnSpc>
              <a:spcBef>
                <a:spcPts val="1200"/>
              </a:spcBef>
              <a:buClr>
                <a:schemeClr val="accent1"/>
              </a:buClr>
              <a:buSzPts val="1200"/>
              <a:buFont typeface="Arial"/>
              <a:buNone/>
              <a:defRPr sz="1200" b="0" i="0" u="none" strike="noStrike" cap="none">
                <a:solidFill>
                  <a:schemeClr val="lt1"/>
                </a:solidFill>
                <a:latin typeface="Corbel"/>
                <a:ea typeface="Corbel"/>
                <a:cs typeface="Corbel"/>
                <a:sym typeface="Corbel"/>
              </a:defRPr>
            </a:lvl2pPr>
            <a:lvl3pPr marL="914400" marR="0" lvl="2" indent="0" algn="l" rtl="0">
              <a:lnSpc>
                <a:spcPct val="90000"/>
              </a:lnSpc>
              <a:spcBef>
                <a:spcPts val="600"/>
              </a:spcBef>
              <a:buClr>
                <a:schemeClr val="accent1"/>
              </a:buClr>
              <a:buSzPts val="1000"/>
              <a:buFont typeface="Arial"/>
              <a:buNone/>
              <a:defRPr sz="1000" b="0" i="0" u="none" strike="noStrike" cap="none">
                <a:solidFill>
                  <a:schemeClr val="lt1"/>
                </a:solidFill>
                <a:latin typeface="Corbel"/>
                <a:ea typeface="Corbel"/>
                <a:cs typeface="Corbel"/>
                <a:sym typeface="Corbel"/>
              </a:defRPr>
            </a:lvl3pPr>
            <a:lvl4pPr marL="1371600" marR="0" lvl="3" indent="0" algn="l" rtl="0">
              <a:lnSpc>
                <a:spcPct val="90000"/>
              </a:lnSpc>
              <a:spcBef>
                <a:spcPts val="600"/>
              </a:spcBef>
              <a:buClr>
                <a:schemeClr val="accent1"/>
              </a:buClr>
              <a:buSzPts val="900"/>
              <a:buFont typeface="Arial"/>
              <a:buNone/>
              <a:defRPr sz="900" b="0" i="0" u="none" strike="noStrike" cap="none">
                <a:solidFill>
                  <a:schemeClr val="lt1"/>
                </a:solidFill>
                <a:latin typeface="Corbel"/>
                <a:ea typeface="Corbel"/>
                <a:cs typeface="Corbel"/>
                <a:sym typeface="Corbel"/>
              </a:defRPr>
            </a:lvl4pPr>
            <a:lvl5pPr marL="1828800" marR="0" lvl="4" indent="0" algn="l" rtl="0">
              <a:lnSpc>
                <a:spcPct val="90000"/>
              </a:lnSpc>
              <a:spcBef>
                <a:spcPts val="600"/>
              </a:spcBef>
              <a:buClr>
                <a:schemeClr val="accent1"/>
              </a:buClr>
              <a:buSzPts val="900"/>
              <a:buFont typeface="Arial"/>
              <a:buNone/>
              <a:defRPr sz="900" b="0" i="0" u="none" strike="noStrike" cap="none">
                <a:solidFill>
                  <a:schemeClr val="lt1"/>
                </a:solidFill>
                <a:latin typeface="Corbel"/>
                <a:ea typeface="Corbel"/>
                <a:cs typeface="Corbel"/>
                <a:sym typeface="Corbel"/>
              </a:defRPr>
            </a:lvl5pPr>
            <a:lvl6pPr marL="2286000" marR="0" lvl="5" indent="0" algn="l" rtl="0">
              <a:spcBef>
                <a:spcPts val="600"/>
              </a:spcBef>
              <a:buClr>
                <a:schemeClr val="accent1"/>
              </a:buClr>
              <a:buSzPts val="900"/>
              <a:buFont typeface="Arial"/>
              <a:buNone/>
              <a:defRPr sz="900" b="0" i="0" u="none" strike="noStrike" cap="none">
                <a:solidFill>
                  <a:schemeClr val="lt1"/>
                </a:solidFill>
                <a:latin typeface="Corbel"/>
                <a:ea typeface="Corbel"/>
                <a:cs typeface="Corbel"/>
                <a:sym typeface="Corbel"/>
              </a:defRPr>
            </a:lvl6pPr>
            <a:lvl7pPr marL="2743200" marR="0" lvl="6" indent="0" algn="l" rtl="0">
              <a:spcBef>
                <a:spcPts val="600"/>
              </a:spcBef>
              <a:buClr>
                <a:schemeClr val="accent1"/>
              </a:buClr>
              <a:buSzPts val="900"/>
              <a:buFont typeface="Arial"/>
              <a:buNone/>
              <a:defRPr sz="900" b="0" i="0" u="none" strike="noStrike" cap="none">
                <a:solidFill>
                  <a:schemeClr val="lt1"/>
                </a:solidFill>
                <a:latin typeface="Corbel"/>
                <a:ea typeface="Corbel"/>
                <a:cs typeface="Corbel"/>
                <a:sym typeface="Corbel"/>
              </a:defRPr>
            </a:lvl7pPr>
            <a:lvl8pPr marL="3200400" marR="0" lvl="7" indent="0" algn="l" rtl="0">
              <a:spcBef>
                <a:spcPts val="600"/>
              </a:spcBef>
              <a:buClr>
                <a:schemeClr val="accent1"/>
              </a:buClr>
              <a:buSzPts val="900"/>
              <a:buFont typeface="Arial"/>
              <a:buNone/>
              <a:defRPr sz="900" b="0" i="0" u="none" strike="noStrike" cap="none">
                <a:solidFill>
                  <a:schemeClr val="lt1"/>
                </a:solidFill>
                <a:latin typeface="Corbel"/>
                <a:ea typeface="Corbel"/>
                <a:cs typeface="Corbel"/>
                <a:sym typeface="Corbel"/>
              </a:defRPr>
            </a:lvl8pPr>
            <a:lvl9pPr marL="3657600" marR="0" lvl="8" indent="0" algn="l" rtl="0">
              <a:spcBef>
                <a:spcPts val="600"/>
              </a:spcBef>
              <a:buClr>
                <a:schemeClr val="accen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55" name="Shape 55"/>
          <p:cNvSpPr txBox="1">
            <a:spLocks noGrp="1"/>
          </p:cNvSpPr>
          <p:nvPr>
            <p:ph type="dt" idx="10"/>
          </p:nvPr>
        </p:nvSpPr>
        <p:spPr>
          <a:xfrm>
            <a:off x="8226422" y="6400800"/>
            <a:ext cx="1449389" cy="276228"/>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56" name="Shape 56"/>
          <p:cNvSpPr txBox="1">
            <a:spLocks noGrp="1"/>
          </p:cNvSpPr>
          <p:nvPr>
            <p:ph type="ftr" idx="11"/>
          </p:nvPr>
        </p:nvSpPr>
        <p:spPr>
          <a:xfrm>
            <a:off x="1522413" y="6400800"/>
            <a:ext cx="6553199" cy="276228"/>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57" name="Shape 57"/>
          <p:cNvSpPr txBox="1">
            <a:spLocks noGrp="1"/>
          </p:cNvSpPr>
          <p:nvPr>
            <p:ph type="sldNum" idx="12"/>
          </p:nvPr>
        </p:nvSpPr>
        <p:spPr>
          <a:xfrm>
            <a:off x="9828211" y="6400800"/>
            <a:ext cx="838201" cy="276228"/>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stretch>
            <a:fillRect/>
          </a:stretch>
        </a:blipFill>
        <a:effectLst/>
      </p:bgPr>
    </p:bg>
    <p:spTree>
      <p:nvGrpSpPr>
        <p:cNvPr id="1" name="Shape 58"/>
        <p:cNvGrpSpPr/>
        <p:nvPr/>
      </p:nvGrpSpPr>
      <p:grpSpPr>
        <a:xfrm>
          <a:off x="0" y="0"/>
          <a:ext cx="0" cy="0"/>
          <a:chOff x="0" y="0"/>
          <a:chExt cx="0" cy="0"/>
        </a:xfrm>
      </p:grpSpPr>
      <p:sp>
        <p:nvSpPr>
          <p:cNvPr id="59" name="Shape 59"/>
          <p:cNvSpPr>
            <a:spLocks noGrp="1"/>
          </p:cNvSpPr>
          <p:nvPr>
            <p:ph type="pic" idx="2"/>
          </p:nvPr>
        </p:nvSpPr>
        <p:spPr>
          <a:xfrm>
            <a:off x="4951414" y="685800"/>
            <a:ext cx="6400799" cy="5334000"/>
          </a:xfrm>
          <a:prstGeom prst="rect">
            <a:avLst/>
          </a:prstGeom>
          <a:solidFill>
            <a:schemeClr val="dk2"/>
          </a:solidFill>
          <a:ln w="76200" cap="flat" cmpd="sng">
            <a:solidFill>
              <a:schemeClr val="lt1"/>
            </a:solidFill>
            <a:prstDash val="solid"/>
            <a:miter lim="800000"/>
            <a:headEnd type="none" w="med" len="med"/>
            <a:tailEnd type="none" w="med" len="med"/>
          </a:ln>
        </p:spPr>
        <p:txBody>
          <a:bodyPr wrap="square" lIns="91425" tIns="91425" rIns="91425" bIns="91425" anchor="t" anchorCtr="0"/>
          <a:lstStyle>
            <a:lvl1pPr marL="0" marR="0" lvl="0" indent="0" algn="ctr" rtl="0">
              <a:lnSpc>
                <a:spcPct val="90000"/>
              </a:lnSpc>
              <a:spcBef>
                <a:spcPts val="1800"/>
              </a:spcBef>
              <a:buClr>
                <a:schemeClr val="accent1"/>
              </a:buClr>
              <a:buSzPts val="2400"/>
              <a:buFont typeface="Arial"/>
              <a:buNone/>
              <a:defRPr sz="2400" b="0" i="0" u="none" strike="noStrike" cap="none">
                <a:solidFill>
                  <a:schemeClr val="lt1"/>
                </a:solidFill>
                <a:latin typeface="Corbel"/>
                <a:ea typeface="Corbel"/>
                <a:cs typeface="Corbel"/>
                <a:sym typeface="Corbel"/>
              </a:defRPr>
            </a:lvl1pPr>
            <a:lvl2pPr marL="457200" marR="0" lvl="1" indent="0" algn="l" rtl="0">
              <a:lnSpc>
                <a:spcPct val="90000"/>
              </a:lnSpc>
              <a:spcBef>
                <a:spcPts val="1200"/>
              </a:spcBef>
              <a:buClr>
                <a:schemeClr val="accent1"/>
              </a:buClr>
              <a:buSzPts val="2800"/>
              <a:buFont typeface="Arial"/>
              <a:buNone/>
              <a:defRPr sz="2800" b="0" i="0" u="none" strike="noStrike" cap="none">
                <a:solidFill>
                  <a:schemeClr val="lt1"/>
                </a:solidFill>
                <a:latin typeface="Corbel"/>
                <a:ea typeface="Corbel"/>
                <a:cs typeface="Corbel"/>
                <a:sym typeface="Corbel"/>
              </a:defRPr>
            </a:lvl2pPr>
            <a:lvl3pPr marL="914400" marR="0" lvl="2" indent="0" algn="l" rtl="0">
              <a:lnSpc>
                <a:spcPct val="90000"/>
              </a:lnSpc>
              <a:spcBef>
                <a:spcPts val="600"/>
              </a:spcBef>
              <a:buClr>
                <a:schemeClr val="accent1"/>
              </a:buClr>
              <a:buSzPts val="2400"/>
              <a:buFont typeface="Arial"/>
              <a:buNone/>
              <a:defRPr sz="2400" b="0" i="0" u="none" strike="noStrike" cap="none">
                <a:solidFill>
                  <a:schemeClr val="lt1"/>
                </a:solidFill>
                <a:latin typeface="Corbel"/>
                <a:ea typeface="Corbel"/>
                <a:cs typeface="Corbel"/>
                <a:sym typeface="Corbel"/>
              </a:defRPr>
            </a:lvl3pPr>
            <a:lvl4pPr marL="1371600" marR="0" lvl="3" indent="0" algn="l" rtl="0">
              <a:lnSpc>
                <a:spcPct val="90000"/>
              </a:lnSpc>
              <a:spcBef>
                <a:spcPts val="600"/>
              </a:spcBef>
              <a:buClr>
                <a:schemeClr val="accent1"/>
              </a:buClr>
              <a:buSzPts val="2000"/>
              <a:buFont typeface="Arial"/>
              <a:buNone/>
              <a:defRPr sz="2000" b="0" i="0" u="none" strike="noStrike" cap="none">
                <a:solidFill>
                  <a:schemeClr val="lt1"/>
                </a:solidFill>
                <a:latin typeface="Corbel"/>
                <a:ea typeface="Corbel"/>
                <a:cs typeface="Corbel"/>
                <a:sym typeface="Corbel"/>
              </a:defRPr>
            </a:lvl4pPr>
            <a:lvl5pPr marL="1828800" marR="0" lvl="4" indent="0" algn="l" rtl="0">
              <a:lnSpc>
                <a:spcPct val="90000"/>
              </a:lnSpc>
              <a:spcBef>
                <a:spcPts val="600"/>
              </a:spcBef>
              <a:buClr>
                <a:schemeClr val="accent1"/>
              </a:buClr>
              <a:buSzPts val="2000"/>
              <a:buFont typeface="Arial"/>
              <a:buNone/>
              <a:defRPr sz="2000" b="0" i="0" u="none" strike="noStrike" cap="none">
                <a:solidFill>
                  <a:schemeClr val="lt1"/>
                </a:solidFill>
                <a:latin typeface="Corbel"/>
                <a:ea typeface="Corbel"/>
                <a:cs typeface="Corbel"/>
                <a:sym typeface="Corbel"/>
              </a:defRPr>
            </a:lvl5pPr>
            <a:lvl6pPr marL="2286000" marR="0" lvl="5" indent="0" algn="l" rtl="0">
              <a:spcBef>
                <a:spcPts val="600"/>
              </a:spcBef>
              <a:buClr>
                <a:schemeClr val="accent1"/>
              </a:buClr>
              <a:buSzPts val="2000"/>
              <a:buFont typeface="Arial"/>
              <a:buNone/>
              <a:defRPr sz="2000" b="0" i="0" u="none" strike="noStrike" cap="none">
                <a:solidFill>
                  <a:schemeClr val="lt1"/>
                </a:solidFill>
                <a:latin typeface="Corbel"/>
                <a:ea typeface="Corbel"/>
                <a:cs typeface="Corbel"/>
                <a:sym typeface="Corbel"/>
              </a:defRPr>
            </a:lvl6pPr>
            <a:lvl7pPr marL="2743200" marR="0" lvl="6" indent="0" algn="l" rtl="0">
              <a:spcBef>
                <a:spcPts val="600"/>
              </a:spcBef>
              <a:buClr>
                <a:schemeClr val="accent1"/>
              </a:buClr>
              <a:buSzPts val="2000"/>
              <a:buFont typeface="Arial"/>
              <a:buNone/>
              <a:defRPr sz="2000" b="0" i="0" u="none" strike="noStrike" cap="none">
                <a:solidFill>
                  <a:schemeClr val="lt1"/>
                </a:solidFill>
                <a:latin typeface="Corbel"/>
                <a:ea typeface="Corbel"/>
                <a:cs typeface="Corbel"/>
                <a:sym typeface="Corbel"/>
              </a:defRPr>
            </a:lvl7pPr>
            <a:lvl8pPr marL="3200400" marR="0" lvl="7" indent="0" algn="l" rtl="0">
              <a:spcBef>
                <a:spcPts val="600"/>
              </a:spcBef>
              <a:buClr>
                <a:schemeClr val="accent1"/>
              </a:buClr>
              <a:buSzPts val="2000"/>
              <a:buFont typeface="Arial"/>
              <a:buNone/>
              <a:defRPr sz="2000" b="0" i="0" u="none" strike="noStrike" cap="none">
                <a:solidFill>
                  <a:schemeClr val="lt1"/>
                </a:solidFill>
                <a:latin typeface="Corbel"/>
                <a:ea typeface="Corbel"/>
                <a:cs typeface="Corbel"/>
                <a:sym typeface="Corbel"/>
              </a:defRPr>
            </a:lvl8pPr>
            <a:lvl9pPr marL="3657600" marR="0" lvl="8" indent="0" algn="l" rtl="0">
              <a:spcBef>
                <a:spcPts val="600"/>
              </a:spcBef>
              <a:buClr>
                <a:schemeClr val="accent1"/>
              </a:buClr>
              <a:buSzPts val="2000"/>
              <a:buFont typeface="Arial"/>
              <a:buNone/>
              <a:defRPr sz="2000" b="0" i="0" u="none" strike="noStrike" cap="none">
                <a:solidFill>
                  <a:schemeClr val="lt1"/>
                </a:solidFill>
                <a:latin typeface="Corbel"/>
                <a:ea typeface="Corbel"/>
                <a:cs typeface="Corbel"/>
                <a:sym typeface="Corbel"/>
              </a:defRPr>
            </a:lvl9pPr>
          </a:lstStyle>
          <a:p>
            <a:endParaRPr/>
          </a:p>
        </p:txBody>
      </p:sp>
      <p:sp>
        <p:nvSpPr>
          <p:cNvPr id="60" name="Shape 60"/>
          <p:cNvSpPr txBox="1">
            <a:spLocks noGrp="1"/>
          </p:cNvSpPr>
          <p:nvPr>
            <p:ph type="title"/>
          </p:nvPr>
        </p:nvSpPr>
        <p:spPr>
          <a:xfrm>
            <a:off x="1055604" y="1905000"/>
            <a:ext cx="3596607" cy="26670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1" name="Shape 61"/>
          <p:cNvSpPr txBox="1">
            <a:spLocks noGrp="1"/>
          </p:cNvSpPr>
          <p:nvPr>
            <p:ph type="body" idx="1"/>
          </p:nvPr>
        </p:nvSpPr>
        <p:spPr>
          <a:xfrm>
            <a:off x="1065213" y="4648200"/>
            <a:ext cx="3581399" cy="1371600"/>
          </a:xfrm>
          <a:prstGeom prst="rect">
            <a:avLst/>
          </a:prstGeom>
          <a:noFill/>
          <a:ln>
            <a:noFill/>
          </a:ln>
        </p:spPr>
        <p:txBody>
          <a:bodyPr wrap="square" lIns="91425" tIns="91425" rIns="91425" bIns="91425" anchor="t" anchorCtr="0"/>
          <a:lstStyle>
            <a:lvl1pPr marL="0" marR="0" lvl="0" indent="0" algn="l" rtl="0">
              <a:lnSpc>
                <a:spcPct val="90000"/>
              </a:lnSpc>
              <a:spcBef>
                <a:spcPts val="1200"/>
              </a:spcBef>
              <a:buClr>
                <a:schemeClr val="accent1"/>
              </a:buClr>
              <a:buSzPts val="1800"/>
              <a:buFont typeface="Arial"/>
              <a:buNone/>
              <a:defRPr sz="1800" b="0" i="0" u="none" strike="noStrike" cap="none">
                <a:solidFill>
                  <a:schemeClr val="lt1"/>
                </a:solidFill>
                <a:latin typeface="Corbel"/>
                <a:ea typeface="Corbel"/>
                <a:cs typeface="Corbel"/>
                <a:sym typeface="Corbel"/>
              </a:defRPr>
            </a:lvl1pPr>
            <a:lvl2pPr marL="457200" marR="0" lvl="1" indent="0" algn="l" rtl="0">
              <a:lnSpc>
                <a:spcPct val="90000"/>
              </a:lnSpc>
              <a:spcBef>
                <a:spcPts val="1200"/>
              </a:spcBef>
              <a:buClr>
                <a:schemeClr val="accent1"/>
              </a:buClr>
              <a:buSzPts val="1200"/>
              <a:buFont typeface="Arial"/>
              <a:buNone/>
              <a:defRPr sz="1200" b="0" i="0" u="none" strike="noStrike" cap="none">
                <a:solidFill>
                  <a:schemeClr val="lt1"/>
                </a:solidFill>
                <a:latin typeface="Corbel"/>
                <a:ea typeface="Corbel"/>
                <a:cs typeface="Corbel"/>
                <a:sym typeface="Corbel"/>
              </a:defRPr>
            </a:lvl2pPr>
            <a:lvl3pPr marL="914400" marR="0" lvl="2" indent="0" algn="l" rtl="0">
              <a:lnSpc>
                <a:spcPct val="90000"/>
              </a:lnSpc>
              <a:spcBef>
                <a:spcPts val="600"/>
              </a:spcBef>
              <a:buClr>
                <a:schemeClr val="accent1"/>
              </a:buClr>
              <a:buSzPts val="1000"/>
              <a:buFont typeface="Arial"/>
              <a:buNone/>
              <a:defRPr sz="1000" b="0" i="0" u="none" strike="noStrike" cap="none">
                <a:solidFill>
                  <a:schemeClr val="lt1"/>
                </a:solidFill>
                <a:latin typeface="Corbel"/>
                <a:ea typeface="Corbel"/>
                <a:cs typeface="Corbel"/>
                <a:sym typeface="Corbel"/>
              </a:defRPr>
            </a:lvl3pPr>
            <a:lvl4pPr marL="1371600" marR="0" lvl="3" indent="0" algn="l" rtl="0">
              <a:lnSpc>
                <a:spcPct val="90000"/>
              </a:lnSpc>
              <a:spcBef>
                <a:spcPts val="600"/>
              </a:spcBef>
              <a:buClr>
                <a:schemeClr val="accent1"/>
              </a:buClr>
              <a:buSzPts val="900"/>
              <a:buFont typeface="Arial"/>
              <a:buNone/>
              <a:defRPr sz="900" b="0" i="0" u="none" strike="noStrike" cap="none">
                <a:solidFill>
                  <a:schemeClr val="lt1"/>
                </a:solidFill>
                <a:latin typeface="Corbel"/>
                <a:ea typeface="Corbel"/>
                <a:cs typeface="Corbel"/>
                <a:sym typeface="Corbel"/>
              </a:defRPr>
            </a:lvl4pPr>
            <a:lvl5pPr marL="1828800" marR="0" lvl="4" indent="0" algn="l" rtl="0">
              <a:lnSpc>
                <a:spcPct val="90000"/>
              </a:lnSpc>
              <a:spcBef>
                <a:spcPts val="600"/>
              </a:spcBef>
              <a:buClr>
                <a:schemeClr val="accent1"/>
              </a:buClr>
              <a:buSzPts val="900"/>
              <a:buFont typeface="Arial"/>
              <a:buNone/>
              <a:defRPr sz="900" b="0" i="0" u="none" strike="noStrike" cap="none">
                <a:solidFill>
                  <a:schemeClr val="lt1"/>
                </a:solidFill>
                <a:latin typeface="Corbel"/>
                <a:ea typeface="Corbel"/>
                <a:cs typeface="Corbel"/>
                <a:sym typeface="Corbel"/>
              </a:defRPr>
            </a:lvl5pPr>
            <a:lvl6pPr marL="2286000" marR="0" lvl="5" indent="0" algn="l" rtl="0">
              <a:spcBef>
                <a:spcPts val="600"/>
              </a:spcBef>
              <a:buClr>
                <a:schemeClr val="accent1"/>
              </a:buClr>
              <a:buSzPts val="900"/>
              <a:buFont typeface="Arial"/>
              <a:buNone/>
              <a:defRPr sz="900" b="0" i="0" u="none" strike="noStrike" cap="none">
                <a:solidFill>
                  <a:schemeClr val="lt1"/>
                </a:solidFill>
                <a:latin typeface="Corbel"/>
                <a:ea typeface="Corbel"/>
                <a:cs typeface="Corbel"/>
                <a:sym typeface="Corbel"/>
              </a:defRPr>
            </a:lvl6pPr>
            <a:lvl7pPr marL="2743200" marR="0" lvl="6" indent="0" algn="l" rtl="0">
              <a:spcBef>
                <a:spcPts val="600"/>
              </a:spcBef>
              <a:buClr>
                <a:schemeClr val="accent1"/>
              </a:buClr>
              <a:buSzPts val="900"/>
              <a:buFont typeface="Arial"/>
              <a:buNone/>
              <a:defRPr sz="900" b="0" i="0" u="none" strike="noStrike" cap="none">
                <a:solidFill>
                  <a:schemeClr val="lt1"/>
                </a:solidFill>
                <a:latin typeface="Corbel"/>
                <a:ea typeface="Corbel"/>
                <a:cs typeface="Corbel"/>
                <a:sym typeface="Corbel"/>
              </a:defRPr>
            </a:lvl7pPr>
            <a:lvl8pPr marL="3200400" marR="0" lvl="7" indent="0" algn="l" rtl="0">
              <a:spcBef>
                <a:spcPts val="600"/>
              </a:spcBef>
              <a:buClr>
                <a:schemeClr val="accent1"/>
              </a:buClr>
              <a:buSzPts val="900"/>
              <a:buFont typeface="Arial"/>
              <a:buNone/>
              <a:defRPr sz="900" b="0" i="0" u="none" strike="noStrike" cap="none">
                <a:solidFill>
                  <a:schemeClr val="lt1"/>
                </a:solidFill>
                <a:latin typeface="Corbel"/>
                <a:ea typeface="Corbel"/>
                <a:cs typeface="Corbel"/>
                <a:sym typeface="Corbel"/>
              </a:defRPr>
            </a:lvl8pPr>
            <a:lvl9pPr marL="3657600" marR="0" lvl="8" indent="0" algn="l" rtl="0">
              <a:spcBef>
                <a:spcPts val="600"/>
              </a:spcBef>
              <a:buClr>
                <a:schemeClr val="accen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62" name="Shape 62"/>
          <p:cNvSpPr txBox="1">
            <a:spLocks noGrp="1"/>
          </p:cNvSpPr>
          <p:nvPr>
            <p:ph type="dt" idx="10"/>
          </p:nvPr>
        </p:nvSpPr>
        <p:spPr>
          <a:xfrm>
            <a:off x="8226422" y="6400800"/>
            <a:ext cx="1449389" cy="276228"/>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63" name="Shape 63"/>
          <p:cNvSpPr txBox="1">
            <a:spLocks noGrp="1"/>
          </p:cNvSpPr>
          <p:nvPr>
            <p:ph type="ftr" idx="11"/>
          </p:nvPr>
        </p:nvSpPr>
        <p:spPr>
          <a:xfrm>
            <a:off x="1522413" y="6400800"/>
            <a:ext cx="6553199" cy="276228"/>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64" name="Shape 64"/>
          <p:cNvSpPr txBox="1">
            <a:spLocks noGrp="1"/>
          </p:cNvSpPr>
          <p:nvPr>
            <p:ph type="sldNum" idx="12"/>
          </p:nvPr>
        </p:nvSpPr>
        <p:spPr>
          <a:xfrm>
            <a:off x="9828211" y="6400800"/>
            <a:ext cx="838201" cy="276228"/>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bg>
      <p:bgPr>
        <a:solidFill>
          <a:schemeClr val="dk2"/>
        </a:solidFill>
        <a:effectLst/>
      </p:bgPr>
    </p:bg>
    <p:spTree>
      <p:nvGrpSpPr>
        <p:cNvPr id="1" name="Shape 65"/>
        <p:cNvGrpSpPr/>
        <p:nvPr/>
      </p:nvGrpSpPr>
      <p:grpSpPr>
        <a:xfrm>
          <a:off x="0" y="0"/>
          <a:ext cx="0" cy="0"/>
          <a:chOff x="0" y="0"/>
          <a:chExt cx="0" cy="0"/>
        </a:xfrm>
      </p:grpSpPr>
      <p:sp>
        <p:nvSpPr>
          <p:cNvPr id="66" name="Shape 66"/>
          <p:cNvSpPr txBox="1">
            <a:spLocks noGrp="1"/>
          </p:cNvSpPr>
          <p:nvPr>
            <p:ph type="dt" idx="10"/>
          </p:nvPr>
        </p:nvSpPr>
        <p:spPr>
          <a:xfrm>
            <a:off x="8226422" y="6400800"/>
            <a:ext cx="1449389" cy="276228"/>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67" name="Shape 67"/>
          <p:cNvSpPr txBox="1">
            <a:spLocks noGrp="1"/>
          </p:cNvSpPr>
          <p:nvPr>
            <p:ph type="ftr" idx="11"/>
          </p:nvPr>
        </p:nvSpPr>
        <p:spPr>
          <a:xfrm>
            <a:off x="1522413" y="6400800"/>
            <a:ext cx="6553199" cy="276228"/>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68" name="Shape 68"/>
          <p:cNvSpPr txBox="1">
            <a:spLocks noGrp="1"/>
          </p:cNvSpPr>
          <p:nvPr>
            <p:ph type="sldNum" idx="12"/>
          </p:nvPr>
        </p:nvSpPr>
        <p:spPr>
          <a:xfrm>
            <a:off x="9828211" y="6400800"/>
            <a:ext cx="838201" cy="276228"/>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522413" y="381000"/>
            <a:ext cx="9144001" cy="1371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1" name="Shape 71"/>
          <p:cNvSpPr txBox="1">
            <a:spLocks noGrp="1"/>
          </p:cNvSpPr>
          <p:nvPr>
            <p:ph type="body" idx="1"/>
          </p:nvPr>
        </p:nvSpPr>
        <p:spPr>
          <a:xfrm rot="5400000">
            <a:off x="4032208" y="-604796"/>
            <a:ext cx="4114801" cy="9134391"/>
          </a:xfrm>
          <a:prstGeom prst="rect">
            <a:avLst/>
          </a:prstGeom>
          <a:noFill/>
          <a:ln>
            <a:noFill/>
          </a:ln>
        </p:spPr>
        <p:txBody>
          <a:bodyPr wrap="square" lIns="91425" tIns="91425" rIns="91425" bIns="91425" anchor="t" anchorCtr="0"/>
          <a:lstStyle>
            <a:lvl1pPr marL="223838" marR="0" lvl="0" indent="-71438" algn="l" rtl="0">
              <a:lnSpc>
                <a:spcPct val="90000"/>
              </a:lnSpc>
              <a:spcBef>
                <a:spcPts val="1800"/>
              </a:spcBef>
              <a:buClr>
                <a:schemeClr val="accent1"/>
              </a:buClr>
              <a:buSzPts val="2400"/>
              <a:buFont typeface="Arial"/>
              <a:buChar char="•"/>
              <a:defRPr sz="2400" b="0" i="0" u="none" strike="noStrike" cap="none">
                <a:solidFill>
                  <a:schemeClr val="lt1"/>
                </a:solidFill>
                <a:latin typeface="Corbel"/>
                <a:ea typeface="Corbel"/>
                <a:cs typeface="Corbel"/>
                <a:sym typeface="Corbel"/>
              </a:defRPr>
            </a:lvl1pPr>
            <a:lvl2pPr marL="463550" marR="0" lvl="1" indent="-107950" algn="l" rtl="0">
              <a:lnSpc>
                <a:spcPct val="90000"/>
              </a:lnSpc>
              <a:spcBef>
                <a:spcPts val="1200"/>
              </a:spcBef>
              <a:buClr>
                <a:schemeClr val="accent1"/>
              </a:buClr>
              <a:buSzPts val="2000"/>
              <a:buFont typeface="Arial"/>
              <a:buChar char="•"/>
              <a:defRPr sz="2000" b="0" i="0" u="none" strike="noStrike" cap="none">
                <a:solidFill>
                  <a:schemeClr val="lt1"/>
                </a:solidFill>
                <a:latin typeface="Corbel"/>
                <a:ea typeface="Corbel"/>
                <a:cs typeface="Corbel"/>
                <a:sym typeface="Corbel"/>
              </a:defRPr>
            </a:lvl2pPr>
            <a:lvl3pPr marL="682625" marR="0" lvl="2" indent="-111125" algn="l" rtl="0">
              <a:lnSpc>
                <a:spcPct val="90000"/>
              </a:lnSpc>
              <a:spcBef>
                <a:spcPts val="600"/>
              </a:spcBef>
              <a:buClr>
                <a:schemeClr val="accent1"/>
              </a:buClr>
              <a:buSzPts val="1800"/>
              <a:buFont typeface="Arial"/>
              <a:buChar char="•"/>
              <a:defRPr sz="1800" b="0" i="0" u="none" strike="noStrike" cap="none">
                <a:solidFill>
                  <a:schemeClr val="lt1"/>
                </a:solidFill>
                <a:latin typeface="Corbel"/>
                <a:ea typeface="Corbel"/>
                <a:cs typeface="Corbel"/>
                <a:sym typeface="Corbel"/>
              </a:defRPr>
            </a:lvl3pPr>
            <a:lvl4pPr marL="857250" marR="0" lvl="3" indent="-82550"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4pPr>
            <a:lvl5pPr marL="1030288" marR="0" lvl="4" indent="-77787"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5pPr>
            <a:lvl6pPr marL="1207008" marR="0" lvl="5" indent="-76708"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6pPr>
            <a:lvl7pPr marL="1380744" marR="0" lvl="6" indent="-72644"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7pPr>
            <a:lvl8pPr marL="1554480" marR="0" lvl="7" indent="-81280"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8pPr>
            <a:lvl9pPr marL="1728216" marR="0" lvl="8" indent="-77216"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72" name="Shape 72"/>
          <p:cNvSpPr txBox="1">
            <a:spLocks noGrp="1"/>
          </p:cNvSpPr>
          <p:nvPr>
            <p:ph type="dt" idx="10"/>
          </p:nvPr>
        </p:nvSpPr>
        <p:spPr>
          <a:xfrm>
            <a:off x="8226422" y="6400800"/>
            <a:ext cx="1449389" cy="276228"/>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73" name="Shape 73"/>
          <p:cNvSpPr txBox="1">
            <a:spLocks noGrp="1"/>
          </p:cNvSpPr>
          <p:nvPr>
            <p:ph type="ftr" idx="11"/>
          </p:nvPr>
        </p:nvSpPr>
        <p:spPr>
          <a:xfrm>
            <a:off x="1522413" y="6400800"/>
            <a:ext cx="6553199" cy="276228"/>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74" name="Shape 74"/>
          <p:cNvSpPr txBox="1">
            <a:spLocks noGrp="1"/>
          </p:cNvSpPr>
          <p:nvPr>
            <p:ph type="sldNum" idx="12"/>
          </p:nvPr>
        </p:nvSpPr>
        <p:spPr>
          <a:xfrm>
            <a:off x="9828211" y="6400800"/>
            <a:ext cx="838201" cy="276228"/>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522413" y="381000"/>
            <a:ext cx="9144001" cy="1371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1" name="Shape 11"/>
          <p:cNvSpPr txBox="1">
            <a:spLocks noGrp="1"/>
          </p:cNvSpPr>
          <p:nvPr>
            <p:ph type="body" idx="1"/>
          </p:nvPr>
        </p:nvSpPr>
        <p:spPr>
          <a:xfrm>
            <a:off x="1522413" y="1904999"/>
            <a:ext cx="9134391" cy="4114801"/>
          </a:xfrm>
          <a:prstGeom prst="rect">
            <a:avLst/>
          </a:prstGeom>
          <a:noFill/>
          <a:ln>
            <a:noFill/>
          </a:ln>
        </p:spPr>
        <p:txBody>
          <a:bodyPr wrap="square" lIns="91425" tIns="91425" rIns="91425" bIns="91425" anchor="t" anchorCtr="0"/>
          <a:lstStyle>
            <a:lvl1pPr marL="223838" marR="0" lvl="0" indent="-71438" algn="l" rtl="0">
              <a:lnSpc>
                <a:spcPct val="90000"/>
              </a:lnSpc>
              <a:spcBef>
                <a:spcPts val="1800"/>
              </a:spcBef>
              <a:buClr>
                <a:schemeClr val="accent1"/>
              </a:buClr>
              <a:buSzPts val="2400"/>
              <a:buFont typeface="Arial"/>
              <a:buChar char="•"/>
              <a:defRPr sz="2400" b="0" i="0" u="none" strike="noStrike" cap="none">
                <a:solidFill>
                  <a:schemeClr val="lt1"/>
                </a:solidFill>
                <a:latin typeface="Corbel"/>
                <a:ea typeface="Corbel"/>
                <a:cs typeface="Corbel"/>
                <a:sym typeface="Corbel"/>
              </a:defRPr>
            </a:lvl1pPr>
            <a:lvl2pPr marL="463550" marR="0" lvl="1" indent="-107950" algn="l" rtl="0">
              <a:lnSpc>
                <a:spcPct val="90000"/>
              </a:lnSpc>
              <a:spcBef>
                <a:spcPts val="1200"/>
              </a:spcBef>
              <a:buClr>
                <a:schemeClr val="accent1"/>
              </a:buClr>
              <a:buSzPts val="2000"/>
              <a:buFont typeface="Arial"/>
              <a:buChar char="•"/>
              <a:defRPr sz="2000" b="0" i="0" u="none" strike="noStrike" cap="none">
                <a:solidFill>
                  <a:schemeClr val="lt1"/>
                </a:solidFill>
                <a:latin typeface="Corbel"/>
                <a:ea typeface="Corbel"/>
                <a:cs typeface="Corbel"/>
                <a:sym typeface="Corbel"/>
              </a:defRPr>
            </a:lvl2pPr>
            <a:lvl3pPr marL="682625" marR="0" lvl="2" indent="-111125" algn="l" rtl="0">
              <a:lnSpc>
                <a:spcPct val="90000"/>
              </a:lnSpc>
              <a:spcBef>
                <a:spcPts val="600"/>
              </a:spcBef>
              <a:buClr>
                <a:schemeClr val="accent1"/>
              </a:buClr>
              <a:buSzPts val="1800"/>
              <a:buFont typeface="Arial"/>
              <a:buChar char="•"/>
              <a:defRPr sz="1800" b="0" i="0" u="none" strike="noStrike" cap="none">
                <a:solidFill>
                  <a:schemeClr val="lt1"/>
                </a:solidFill>
                <a:latin typeface="Corbel"/>
                <a:ea typeface="Corbel"/>
                <a:cs typeface="Corbel"/>
                <a:sym typeface="Corbel"/>
              </a:defRPr>
            </a:lvl3pPr>
            <a:lvl4pPr marL="857250" marR="0" lvl="3" indent="-82550"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4pPr>
            <a:lvl5pPr marL="1030288" marR="0" lvl="4" indent="-77787" algn="l" rtl="0">
              <a:lnSpc>
                <a:spcPct val="90000"/>
              </a:lnSpc>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5pPr>
            <a:lvl6pPr marL="1207008" marR="0" lvl="5" indent="-76708"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6pPr>
            <a:lvl7pPr marL="1380744" marR="0" lvl="6" indent="-72644"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7pPr>
            <a:lvl8pPr marL="1554480" marR="0" lvl="7" indent="-81280"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8pPr>
            <a:lvl9pPr marL="1728216" marR="0" lvl="8" indent="-77216" algn="l" rtl="0">
              <a:spcBef>
                <a:spcPts val="600"/>
              </a:spcBef>
              <a:buClr>
                <a:schemeClr val="accen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12" name="Shape 12"/>
          <p:cNvSpPr txBox="1">
            <a:spLocks noGrp="1"/>
          </p:cNvSpPr>
          <p:nvPr>
            <p:ph type="dt" idx="10"/>
          </p:nvPr>
        </p:nvSpPr>
        <p:spPr>
          <a:xfrm>
            <a:off x="8226422" y="6400800"/>
            <a:ext cx="1449389" cy="276228"/>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13" name="Shape 13"/>
          <p:cNvSpPr txBox="1">
            <a:spLocks noGrp="1"/>
          </p:cNvSpPr>
          <p:nvPr>
            <p:ph type="ftr" idx="11"/>
          </p:nvPr>
        </p:nvSpPr>
        <p:spPr>
          <a:xfrm>
            <a:off x="1522413" y="6400800"/>
            <a:ext cx="6553199" cy="276228"/>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chemeClr val="lt1"/>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Shape 14"/>
          <p:cNvSpPr txBox="1">
            <a:spLocks noGrp="1"/>
          </p:cNvSpPr>
          <p:nvPr>
            <p:ph type="sldNum" idx="12"/>
          </p:nvPr>
        </p:nvSpPr>
        <p:spPr>
          <a:xfrm>
            <a:off x="9828211" y="6400800"/>
            <a:ext cx="838201" cy="276228"/>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8">
            <a:alphaModFix/>
          </a:blip>
          <a:stretch>
            <a:fillRect/>
          </a:stretch>
        </a:blip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522413" y="381000"/>
            <a:ext cx="9144000" cy="13716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rtl="0">
              <a:spcBef>
                <a:spcPts val="0"/>
              </a:spcBef>
              <a:buSzPts val="1400"/>
              <a:buFont typeface="Arial"/>
              <a:buNone/>
              <a:defRPr sz="1800"/>
            </a:lvl2pPr>
            <a:lvl3pPr lvl="2" indent="0" rtl="0">
              <a:spcBef>
                <a:spcPts val="0"/>
              </a:spcBef>
              <a:buSzPts val="1400"/>
              <a:buFont typeface="Arial"/>
              <a:buNone/>
              <a:defRPr sz="1800"/>
            </a:lvl3pPr>
            <a:lvl4pPr lvl="3" indent="0" rtl="0">
              <a:spcBef>
                <a:spcPts val="0"/>
              </a:spcBef>
              <a:buSzPts val="1400"/>
              <a:buFont typeface="Arial"/>
              <a:buNone/>
              <a:defRPr sz="1800"/>
            </a:lvl4pPr>
            <a:lvl5pPr lvl="4" indent="0" rtl="0">
              <a:spcBef>
                <a:spcPts val="0"/>
              </a:spcBef>
              <a:buSzPts val="1400"/>
              <a:buFont typeface="Arial"/>
              <a:buNone/>
              <a:defRPr sz="1800"/>
            </a:lvl5pPr>
            <a:lvl6pPr lvl="5" indent="0" rtl="0">
              <a:spcBef>
                <a:spcPts val="0"/>
              </a:spcBef>
              <a:buSzPts val="1400"/>
              <a:buFont typeface="Arial"/>
              <a:buNone/>
              <a:defRPr sz="1800"/>
            </a:lvl6pPr>
            <a:lvl7pPr lvl="6" indent="0" rtl="0">
              <a:spcBef>
                <a:spcPts val="0"/>
              </a:spcBef>
              <a:buSzPts val="1400"/>
              <a:buFont typeface="Arial"/>
              <a:buNone/>
              <a:defRPr sz="1800"/>
            </a:lvl7pPr>
            <a:lvl8pPr lvl="7" indent="0" rtl="0">
              <a:spcBef>
                <a:spcPts val="0"/>
              </a:spcBef>
              <a:buSzPts val="1400"/>
              <a:buFont typeface="Arial"/>
              <a:buNone/>
              <a:defRPr sz="1800"/>
            </a:lvl8pPr>
            <a:lvl9pPr lvl="8" indent="0" rtl="0">
              <a:spcBef>
                <a:spcPts val="0"/>
              </a:spcBef>
              <a:buSzPts val="1400"/>
              <a:buFont typeface="Arial"/>
              <a:buNone/>
              <a:defRPr sz="1800"/>
            </a:lvl9pPr>
          </a:lstStyle>
          <a:p>
            <a:endParaRPr/>
          </a:p>
        </p:txBody>
      </p:sp>
      <p:sp>
        <p:nvSpPr>
          <p:cNvPr id="83" name="Shape 83"/>
          <p:cNvSpPr txBox="1">
            <a:spLocks noGrp="1"/>
          </p:cNvSpPr>
          <p:nvPr>
            <p:ph type="body" idx="1"/>
          </p:nvPr>
        </p:nvSpPr>
        <p:spPr>
          <a:xfrm>
            <a:off x="1522413" y="1904999"/>
            <a:ext cx="9134400" cy="4114800"/>
          </a:xfrm>
          <a:prstGeom prst="rect">
            <a:avLst/>
          </a:prstGeom>
          <a:noFill/>
          <a:ln>
            <a:noFill/>
          </a:ln>
        </p:spPr>
        <p:txBody>
          <a:bodyPr wrap="square" lIns="91425" tIns="91425" rIns="91425" bIns="91425" anchor="t" anchorCtr="0"/>
          <a:lstStyle>
            <a:lvl1pPr marL="223837" marR="0" lvl="0" indent="80962" algn="l" rtl="0">
              <a:lnSpc>
                <a:spcPct val="90000"/>
              </a:lnSpc>
              <a:spcBef>
                <a:spcPts val="1800"/>
              </a:spcBef>
              <a:spcAft>
                <a:spcPts val="0"/>
              </a:spcAft>
              <a:buClr>
                <a:schemeClr val="accent1"/>
              </a:buClr>
              <a:buSzPts val="2400"/>
              <a:buFont typeface="Arial"/>
              <a:buChar char="•"/>
              <a:defRPr sz="2400" b="0" i="0" u="none" strike="noStrike" cap="none">
                <a:solidFill>
                  <a:schemeClr val="lt1"/>
                </a:solidFill>
                <a:latin typeface="Corbel"/>
                <a:ea typeface="Corbel"/>
                <a:cs typeface="Corbel"/>
                <a:sym typeface="Corbel"/>
              </a:defRPr>
            </a:lvl1pPr>
            <a:lvl2pPr marL="463550" marR="0" lvl="1" indent="19050" algn="l" rtl="0">
              <a:lnSpc>
                <a:spcPct val="90000"/>
              </a:lnSpc>
              <a:spcBef>
                <a:spcPts val="1200"/>
              </a:spcBef>
              <a:spcAft>
                <a:spcPts val="0"/>
              </a:spcAft>
              <a:buClr>
                <a:schemeClr val="accent1"/>
              </a:buClr>
              <a:buSzPts val="2000"/>
              <a:buFont typeface="Arial"/>
              <a:buChar char="•"/>
              <a:defRPr sz="2000" b="0" i="0" u="none" strike="noStrike" cap="none">
                <a:solidFill>
                  <a:schemeClr val="lt1"/>
                </a:solidFill>
                <a:latin typeface="Corbel"/>
                <a:ea typeface="Corbel"/>
                <a:cs typeface="Corbel"/>
                <a:sym typeface="Corbel"/>
              </a:defRPr>
            </a:lvl2pPr>
            <a:lvl3pPr marL="682625" marR="0" lvl="2" indent="3175" algn="l" rtl="0">
              <a:lnSpc>
                <a:spcPct val="90000"/>
              </a:lnSpc>
              <a:spcBef>
                <a:spcPts val="600"/>
              </a:spcBef>
              <a:spcAft>
                <a:spcPts val="0"/>
              </a:spcAft>
              <a:buClr>
                <a:schemeClr val="accent1"/>
              </a:buClr>
              <a:buSzPts val="1800"/>
              <a:buFont typeface="Arial"/>
              <a:buChar char="•"/>
              <a:defRPr sz="1800" b="0" i="0" u="none" strike="noStrike" cap="none">
                <a:solidFill>
                  <a:schemeClr val="lt1"/>
                </a:solidFill>
                <a:latin typeface="Corbel"/>
                <a:ea typeface="Corbel"/>
                <a:cs typeface="Corbel"/>
                <a:sym typeface="Corbel"/>
              </a:defRPr>
            </a:lvl3pPr>
            <a:lvl4pPr marL="857250" marR="0" lvl="3" indent="19050" algn="l" rtl="0">
              <a:lnSpc>
                <a:spcPct val="9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4pPr>
            <a:lvl5pPr marL="1030287" marR="0" lvl="4" indent="23813" algn="l" rtl="0">
              <a:lnSpc>
                <a:spcPct val="9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5pPr>
            <a:lvl6pPr marL="1207008" marR="0" lvl="5" indent="24891"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6pPr>
            <a:lvl7pPr marL="1380744" marR="0" lvl="6" indent="28955"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7pPr>
            <a:lvl8pPr marL="1554480" marR="0" lvl="7" indent="20319"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8pPr>
            <a:lvl9pPr marL="1728216" marR="0" lvl="8" indent="24383" algn="l" rtl="0">
              <a:lnSpc>
                <a:spcPct val="100000"/>
              </a:lnSpc>
              <a:spcBef>
                <a:spcPts val="600"/>
              </a:spcBef>
              <a:spcAft>
                <a:spcPts val="0"/>
              </a:spcAft>
              <a:buClr>
                <a:schemeClr val="accen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84" name="Shape 84"/>
          <p:cNvSpPr txBox="1">
            <a:spLocks noGrp="1"/>
          </p:cNvSpPr>
          <p:nvPr>
            <p:ph type="dt" idx="10"/>
          </p:nvPr>
        </p:nvSpPr>
        <p:spPr>
          <a:xfrm>
            <a:off x="8226422" y="6400800"/>
            <a:ext cx="1449300" cy="27630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orbel"/>
              <a:buNone/>
              <a:defRPr sz="10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85" name="Shape 85"/>
          <p:cNvSpPr txBox="1">
            <a:spLocks noGrp="1"/>
          </p:cNvSpPr>
          <p:nvPr>
            <p:ph type="ftr" idx="11"/>
          </p:nvPr>
        </p:nvSpPr>
        <p:spPr>
          <a:xfrm>
            <a:off x="1522413" y="6400800"/>
            <a:ext cx="6553200" cy="2763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Corbel"/>
              <a:buNone/>
              <a:defRPr sz="1000" b="0" i="0" u="none" strike="noStrike" cap="none">
                <a:solidFill>
                  <a:schemeClr val="lt1"/>
                </a:solidFill>
                <a:latin typeface="Corbel"/>
                <a:ea typeface="Corbel"/>
                <a:cs typeface="Corbel"/>
                <a:sym typeface="Corbel"/>
              </a:defRPr>
            </a:lvl1pPr>
            <a:lvl2pPr marL="457200" marR="0" lvl="1"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L="914400" marR="0" lvl="2"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L="1371600" marR="0" lvl="3"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L="1828800" marR="0" lvl="4"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L="2286000" marR="0" lvl="5"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L="2743200" marR="0" lvl="6"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L="3200400" marR="0" lvl="7"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L="3657600" marR="0" lvl="8" indent="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86" name="Shape 86"/>
          <p:cNvSpPr txBox="1">
            <a:spLocks noGrp="1"/>
          </p:cNvSpPr>
          <p:nvPr>
            <p:ph type="sldNum" idx="12"/>
          </p:nvPr>
        </p:nvSpPr>
        <p:spPr>
          <a:xfrm>
            <a:off x="9828211" y="6400800"/>
            <a:ext cx="838200" cy="276300"/>
          </a:xfrm>
          <a:prstGeom prst="rect">
            <a:avLst/>
          </a:prstGeom>
          <a:noFill/>
          <a:ln>
            <a:noFill/>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lt1"/>
              </a:buClr>
              <a:buSzPts val="1000"/>
              <a:buFont typeface="Corbel"/>
              <a:buNone/>
            </a:pPr>
            <a:fld id="{00000000-1234-1234-1234-123412341234}" type="slidenum">
              <a:rPr lang="en-GB" sz="1000" b="0" i="0" u="none" strike="noStrike" cap="none">
                <a:solidFill>
                  <a:schemeClr val="lt1"/>
                </a:solidFill>
                <a:latin typeface="Corbel"/>
                <a:ea typeface="Corbel"/>
                <a:cs typeface="Corbel"/>
                <a:sym typeface="Corbel"/>
              </a:rPr>
              <a:t>‹#›</a:t>
            </a:fld>
            <a:endParaRPr lang="en-GB" sz="1000" b="0" i="0" u="none" strike="noStrike" cap="none">
              <a:solidFill>
                <a:schemeClr val="lt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ecode.net/2017/3/28/15094424/jobs-eliminated-new-robots-workforce-industrial"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1065214" y="1828800"/>
            <a:ext cx="9448798" cy="1981200"/>
          </a:xfrm>
          <a:prstGeom prst="rect">
            <a:avLst/>
          </a:prstGeom>
          <a:noFill/>
          <a:ln>
            <a:noFill/>
          </a:ln>
        </p:spPr>
        <p:txBody>
          <a:bodyPr wrap="square" lIns="91425" tIns="45700" rIns="91425" bIns="45700" anchor="b" anchorCtr="0">
            <a:noAutofit/>
          </a:bodyPr>
          <a:lstStyle/>
          <a:p>
            <a:pPr marL="0" marR="0" lvl="0" indent="-419100" algn="l" rtl="0">
              <a:lnSpc>
                <a:spcPct val="80000"/>
              </a:lnSpc>
              <a:spcBef>
                <a:spcPts val="0"/>
              </a:spcBef>
              <a:buClr>
                <a:schemeClr val="lt1"/>
              </a:buClr>
              <a:buSzPts val="6600"/>
              <a:buFont typeface="Corbel"/>
              <a:buNone/>
            </a:pPr>
            <a:r>
              <a:rPr lang="en-GB" sz="6600" b="0" i="0" u="none" strike="noStrike" cap="none">
                <a:solidFill>
                  <a:schemeClr val="lt1"/>
                </a:solidFill>
                <a:latin typeface="Corbel"/>
                <a:ea typeface="Corbel"/>
                <a:cs typeface="Corbel"/>
                <a:sym typeface="Corbel"/>
              </a:rPr>
              <a:t>Artificial Intelligence (AI)</a:t>
            </a:r>
          </a:p>
        </p:txBody>
      </p:sp>
      <p:sp>
        <p:nvSpPr>
          <p:cNvPr id="128" name="Shape 128"/>
          <p:cNvSpPr txBox="1">
            <a:spLocks noGrp="1"/>
          </p:cNvSpPr>
          <p:nvPr>
            <p:ph type="subTitle" idx="1"/>
          </p:nvPr>
        </p:nvSpPr>
        <p:spPr>
          <a:xfrm>
            <a:off x="1065213" y="4267200"/>
            <a:ext cx="2895600" cy="2286000"/>
          </a:xfrm>
          <a:prstGeom prst="rect">
            <a:avLst/>
          </a:prstGeom>
          <a:noFill/>
          <a:ln>
            <a:noFill/>
          </a:ln>
        </p:spPr>
        <p:txBody>
          <a:bodyPr wrap="square" lIns="91425" tIns="45700" rIns="91425" bIns="45700" anchor="t" anchorCtr="0">
            <a:noAutofit/>
          </a:bodyPr>
          <a:lstStyle/>
          <a:p>
            <a:pPr marL="0" marR="0" lvl="0" indent="-127000" algn="l" rtl="0">
              <a:lnSpc>
                <a:spcPct val="90000"/>
              </a:lnSpc>
              <a:spcBef>
                <a:spcPts val="0"/>
              </a:spcBef>
              <a:spcAft>
                <a:spcPts val="0"/>
              </a:spcAft>
              <a:buClr>
                <a:schemeClr val="accent1"/>
              </a:buClr>
              <a:buSzPts val="2000"/>
              <a:buFont typeface="Arial"/>
              <a:buNone/>
            </a:pPr>
            <a:r>
              <a:rPr lang="en-GB" sz="2000" b="0" i="0" u="none" strike="noStrike" cap="none" dirty="0">
                <a:solidFill>
                  <a:schemeClr val="accent1"/>
                </a:solidFill>
                <a:latin typeface="Corbel"/>
                <a:ea typeface="Corbel"/>
                <a:cs typeface="Corbel"/>
                <a:sym typeface="Corbel"/>
              </a:rPr>
              <a:t>MIS5205 - TEAM #7</a:t>
            </a:r>
          </a:p>
          <a:p>
            <a:pPr marL="0" marR="0" lvl="0" indent="-127000" algn="l" rtl="0">
              <a:lnSpc>
                <a:spcPct val="90000"/>
              </a:lnSpc>
              <a:spcBef>
                <a:spcPts val="0"/>
              </a:spcBef>
              <a:spcAft>
                <a:spcPts val="0"/>
              </a:spcAft>
              <a:buClr>
                <a:schemeClr val="accent1"/>
              </a:buClr>
              <a:buSzPts val="2000"/>
              <a:buFont typeface="Arial"/>
              <a:buNone/>
            </a:pPr>
            <a:endParaRPr sz="1400" b="0" i="0" u="none" strike="noStrike" cap="none" dirty="0">
              <a:solidFill>
                <a:schemeClr val="accent1"/>
              </a:solidFill>
              <a:latin typeface="Corbel"/>
              <a:ea typeface="Corbel"/>
              <a:cs typeface="Corbel"/>
              <a:sym typeface="Corbel"/>
            </a:endParaRPr>
          </a:p>
          <a:p>
            <a:pPr marL="234950" marR="0" lvl="0" indent="-138113" algn="l" rtl="0">
              <a:lnSpc>
                <a:spcPct val="90000"/>
              </a:lnSpc>
              <a:spcBef>
                <a:spcPts val="0"/>
              </a:spcBef>
              <a:spcAft>
                <a:spcPts val="0"/>
              </a:spcAft>
              <a:buClr>
                <a:schemeClr val="accent1"/>
              </a:buClr>
              <a:buSzPts val="2000"/>
              <a:buFont typeface="Arial"/>
              <a:buNone/>
            </a:pPr>
            <a:r>
              <a:rPr lang="en-GB" sz="2000" b="0" i="0" u="none" strike="noStrike" cap="none" dirty="0">
                <a:solidFill>
                  <a:schemeClr val="accent1"/>
                </a:solidFill>
                <a:latin typeface="Corbel"/>
                <a:ea typeface="Corbel"/>
                <a:cs typeface="Corbel"/>
                <a:sym typeface="Corbel"/>
              </a:rPr>
              <a:t>M. Sarush Faruqi   </a:t>
            </a:r>
          </a:p>
          <a:p>
            <a:pPr marL="234950" marR="0" lvl="0" indent="-138113" algn="l" rtl="0">
              <a:lnSpc>
                <a:spcPct val="90000"/>
              </a:lnSpc>
              <a:spcBef>
                <a:spcPts val="0"/>
              </a:spcBef>
              <a:spcAft>
                <a:spcPts val="0"/>
              </a:spcAft>
              <a:buClr>
                <a:schemeClr val="accent1"/>
              </a:buClr>
              <a:buSzPts val="2000"/>
              <a:buFont typeface="Arial"/>
              <a:buNone/>
            </a:pPr>
            <a:r>
              <a:rPr lang="en-GB" sz="2000" b="0" i="0" u="none" strike="noStrike" cap="none" dirty="0">
                <a:solidFill>
                  <a:schemeClr val="accent1"/>
                </a:solidFill>
                <a:latin typeface="Corbel"/>
                <a:ea typeface="Corbel"/>
                <a:cs typeface="Corbel"/>
                <a:sym typeface="Corbel"/>
              </a:rPr>
              <a:t>James Foggie   </a:t>
            </a:r>
          </a:p>
          <a:p>
            <a:pPr marL="234950" marR="0" lvl="0" indent="-138113" algn="l" rtl="0">
              <a:lnSpc>
                <a:spcPct val="90000"/>
              </a:lnSpc>
              <a:spcBef>
                <a:spcPts val="0"/>
              </a:spcBef>
              <a:spcAft>
                <a:spcPts val="0"/>
              </a:spcAft>
              <a:buClr>
                <a:schemeClr val="accent1"/>
              </a:buClr>
              <a:buSzPts val="2000"/>
              <a:buFont typeface="Arial"/>
              <a:buNone/>
            </a:pPr>
            <a:r>
              <a:rPr lang="en-GB" sz="2000" b="0" i="0" u="none" strike="noStrike" cap="none" dirty="0">
                <a:solidFill>
                  <a:schemeClr val="accent1"/>
                </a:solidFill>
                <a:latin typeface="Corbel"/>
                <a:ea typeface="Corbel"/>
                <a:cs typeface="Corbel"/>
                <a:sym typeface="Corbel"/>
              </a:rPr>
              <a:t>Candace Nelson</a:t>
            </a:r>
          </a:p>
          <a:p>
            <a:pPr marL="234950" marR="0" lvl="0" indent="-138113" algn="l" rtl="0">
              <a:lnSpc>
                <a:spcPct val="90000"/>
              </a:lnSpc>
              <a:spcBef>
                <a:spcPts val="0"/>
              </a:spcBef>
              <a:spcAft>
                <a:spcPts val="0"/>
              </a:spcAft>
              <a:buClr>
                <a:schemeClr val="accent1"/>
              </a:buClr>
              <a:buSzPts val="2000"/>
              <a:buFont typeface="Arial"/>
              <a:buNone/>
            </a:pPr>
            <a:r>
              <a:rPr lang="en-GB" sz="2000" b="0" i="0" u="none" strike="noStrike" cap="none" dirty="0">
                <a:solidFill>
                  <a:schemeClr val="accent1"/>
                </a:solidFill>
                <a:latin typeface="Corbel"/>
                <a:ea typeface="Corbel"/>
                <a:cs typeface="Corbel"/>
                <a:sym typeface="Corbel"/>
              </a:rPr>
              <a:t>Tamekia Pitter</a:t>
            </a:r>
          </a:p>
          <a:p>
            <a:pPr marL="234950" marR="0" lvl="0" indent="-138113" algn="l" rtl="0">
              <a:lnSpc>
                <a:spcPct val="90000"/>
              </a:lnSpc>
              <a:spcBef>
                <a:spcPts val="0"/>
              </a:spcBef>
              <a:buClr>
                <a:schemeClr val="accent1"/>
              </a:buClr>
              <a:buSzPts val="2000"/>
              <a:buFont typeface="Arial"/>
              <a:buNone/>
            </a:pPr>
            <a:r>
              <a:rPr lang="en-GB" sz="2000" b="0" i="0" u="none" strike="noStrike" cap="none" dirty="0">
                <a:solidFill>
                  <a:schemeClr val="accent1"/>
                </a:solidFill>
                <a:latin typeface="Corbel"/>
                <a:ea typeface="Corbel"/>
                <a:cs typeface="Corbel"/>
                <a:sym typeface="Corbel"/>
              </a:rPr>
              <a:t>Nathan Van Cleave </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529600" y="252300"/>
            <a:ext cx="9144000" cy="703800"/>
          </a:xfrm>
          <a:prstGeom prst="rect">
            <a:avLst/>
          </a:prstGeom>
          <a:noFill/>
          <a:ln>
            <a:noFill/>
          </a:ln>
        </p:spPr>
        <p:txBody>
          <a:bodyPr wrap="square" lIns="91425" tIns="45700" rIns="91425" bIns="45700" anchor="b" anchorCtr="0">
            <a:noAutofit/>
          </a:bodyPr>
          <a:lstStyle/>
          <a:p>
            <a:pPr marL="0" marR="0" lvl="0" indent="-228600" algn="l" rtl="0">
              <a:lnSpc>
                <a:spcPct val="90000"/>
              </a:lnSpc>
              <a:spcBef>
                <a:spcPts val="0"/>
              </a:spcBef>
              <a:buClr>
                <a:schemeClr val="lt1"/>
              </a:buClr>
              <a:buSzPts val="3600"/>
              <a:buFont typeface="Corbel"/>
              <a:buNone/>
            </a:pPr>
            <a:r>
              <a:rPr lang="en-GB" sz="3600" b="0" i="0" u="none" strike="noStrike" cap="none">
                <a:solidFill>
                  <a:schemeClr val="lt1"/>
                </a:solidFill>
                <a:latin typeface="Corbel"/>
                <a:ea typeface="Corbel"/>
                <a:cs typeface="Corbel"/>
                <a:sym typeface="Corbel"/>
              </a:rPr>
              <a:t>Future Application</a:t>
            </a:r>
            <a:r>
              <a:rPr lang="en-GB"/>
              <a:t> of AI - </a:t>
            </a:r>
            <a:r>
              <a:rPr lang="en-GB" sz="2400"/>
              <a:t>Transforming Operations for IT</a:t>
            </a:r>
          </a:p>
        </p:txBody>
      </p:sp>
      <p:pic>
        <p:nvPicPr>
          <p:cNvPr id="218" name="Shape 218"/>
          <p:cNvPicPr preferRelativeResize="0"/>
          <p:nvPr/>
        </p:nvPicPr>
        <p:blipFill>
          <a:blip r:embed="rId3">
            <a:alphaModFix/>
          </a:blip>
          <a:stretch>
            <a:fillRect/>
          </a:stretch>
        </p:blipFill>
        <p:spPr>
          <a:xfrm>
            <a:off x="327350" y="1312225"/>
            <a:ext cx="7022350" cy="5037774"/>
          </a:xfrm>
          <a:prstGeom prst="rect">
            <a:avLst/>
          </a:prstGeom>
          <a:noFill/>
          <a:ln>
            <a:noFill/>
          </a:ln>
        </p:spPr>
      </p:pic>
      <p:sp>
        <p:nvSpPr>
          <p:cNvPr id="219" name="Shape 219"/>
          <p:cNvSpPr txBox="1"/>
          <p:nvPr/>
        </p:nvSpPr>
        <p:spPr>
          <a:xfrm>
            <a:off x="7538275" y="1312225"/>
            <a:ext cx="4228800" cy="52701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r>
              <a:rPr lang="en-GB" sz="1800" u="sng">
                <a:solidFill>
                  <a:schemeClr val="lt1"/>
                </a:solidFill>
                <a:latin typeface="Calibri"/>
                <a:ea typeface="Calibri"/>
                <a:cs typeface="Calibri"/>
                <a:sym typeface="Calibri"/>
              </a:rPr>
              <a:t>Current Environment (teams):</a:t>
            </a:r>
          </a:p>
          <a:p>
            <a:pPr marL="457200" lvl="0" indent="-342900" rtl="0">
              <a:lnSpc>
                <a:spcPct val="115000"/>
              </a:lnSpc>
              <a:spcBef>
                <a:spcPts val="0"/>
              </a:spcBef>
              <a:buClr>
                <a:schemeClr val="lt1"/>
              </a:buClr>
              <a:buSzPts val="1800"/>
              <a:buFont typeface="Calibri"/>
              <a:buChar char="●"/>
            </a:pPr>
            <a:r>
              <a:rPr lang="en-GB" sz="1800">
                <a:solidFill>
                  <a:schemeClr val="lt1"/>
                </a:solidFill>
                <a:latin typeface="Calibri"/>
                <a:ea typeface="Calibri"/>
                <a:cs typeface="Calibri"/>
                <a:sym typeface="Calibri"/>
              </a:rPr>
              <a:t>Command Center Operation</a:t>
            </a:r>
          </a:p>
          <a:p>
            <a:pPr marL="457200" lvl="0" indent="-342900" rtl="0">
              <a:lnSpc>
                <a:spcPct val="115000"/>
              </a:lnSpc>
              <a:spcBef>
                <a:spcPts val="0"/>
              </a:spcBef>
              <a:buClr>
                <a:schemeClr val="lt1"/>
              </a:buClr>
              <a:buSzPts val="1800"/>
              <a:buFont typeface="Calibri"/>
              <a:buChar char="●"/>
            </a:pPr>
            <a:r>
              <a:rPr lang="en-GB" sz="1800">
                <a:solidFill>
                  <a:schemeClr val="lt1"/>
                </a:solidFill>
                <a:latin typeface="Calibri"/>
                <a:ea typeface="Calibri"/>
                <a:cs typeface="Calibri"/>
                <a:sym typeface="Calibri"/>
              </a:rPr>
              <a:t>Network Operations</a:t>
            </a:r>
          </a:p>
          <a:p>
            <a:pPr marL="457200" lvl="0" indent="-342900" rtl="0">
              <a:lnSpc>
                <a:spcPct val="115000"/>
              </a:lnSpc>
              <a:spcBef>
                <a:spcPts val="0"/>
              </a:spcBef>
              <a:buClr>
                <a:schemeClr val="lt1"/>
              </a:buClr>
              <a:buSzPts val="1800"/>
              <a:buFont typeface="Calibri"/>
              <a:buChar char="●"/>
            </a:pPr>
            <a:r>
              <a:rPr lang="en-GB" sz="1800">
                <a:solidFill>
                  <a:schemeClr val="lt1"/>
                </a:solidFill>
                <a:latin typeface="Calibri"/>
                <a:ea typeface="Calibri"/>
                <a:cs typeface="Calibri"/>
                <a:sym typeface="Calibri"/>
              </a:rPr>
              <a:t>Major Crisis Management</a:t>
            </a:r>
          </a:p>
          <a:p>
            <a:pPr marL="457200" lvl="0" indent="-342900" rtl="0">
              <a:lnSpc>
                <a:spcPct val="115000"/>
              </a:lnSpc>
              <a:spcBef>
                <a:spcPts val="0"/>
              </a:spcBef>
              <a:buClr>
                <a:schemeClr val="lt1"/>
              </a:buClr>
              <a:buSzPts val="1800"/>
              <a:buFont typeface="Calibri"/>
              <a:buChar char="●"/>
            </a:pPr>
            <a:r>
              <a:rPr lang="en-GB" sz="1800">
                <a:solidFill>
                  <a:schemeClr val="lt1"/>
                </a:solidFill>
                <a:latin typeface="Calibri"/>
                <a:ea typeface="Calibri"/>
                <a:cs typeface="Calibri"/>
                <a:sym typeface="Calibri"/>
              </a:rPr>
              <a:t>Change Management</a:t>
            </a:r>
          </a:p>
          <a:p>
            <a:pPr marL="457200" lvl="0" indent="-342900" rtl="0">
              <a:lnSpc>
                <a:spcPct val="115000"/>
              </a:lnSpc>
              <a:spcBef>
                <a:spcPts val="0"/>
              </a:spcBef>
              <a:buClr>
                <a:schemeClr val="lt1"/>
              </a:buClr>
              <a:buSzPts val="1800"/>
              <a:buFont typeface="Calibri"/>
              <a:buChar char="●"/>
            </a:pPr>
            <a:r>
              <a:rPr lang="en-GB" sz="1800">
                <a:solidFill>
                  <a:schemeClr val="lt1"/>
                </a:solidFill>
                <a:latin typeface="Calibri"/>
                <a:ea typeface="Calibri"/>
                <a:cs typeface="Calibri"/>
                <a:sym typeface="Calibri"/>
              </a:rPr>
              <a:t>Problem Management</a:t>
            </a:r>
          </a:p>
          <a:p>
            <a:pPr marL="457200" lvl="0" indent="-342900" rtl="0">
              <a:lnSpc>
                <a:spcPct val="115000"/>
              </a:lnSpc>
              <a:spcBef>
                <a:spcPts val="0"/>
              </a:spcBef>
              <a:buClr>
                <a:schemeClr val="lt1"/>
              </a:buClr>
              <a:buSzPts val="1800"/>
              <a:buFont typeface="Calibri"/>
              <a:buChar char="●"/>
            </a:pPr>
            <a:r>
              <a:rPr lang="en-GB" sz="1800">
                <a:solidFill>
                  <a:schemeClr val="lt1"/>
                </a:solidFill>
                <a:latin typeface="Calibri"/>
                <a:ea typeface="Calibri"/>
                <a:cs typeface="Calibri"/>
                <a:sym typeface="Calibri"/>
              </a:rPr>
              <a:t>…. SILOs</a:t>
            </a:r>
          </a:p>
          <a:p>
            <a:pPr lvl="0" rtl="0">
              <a:lnSpc>
                <a:spcPct val="115000"/>
              </a:lnSpc>
              <a:spcBef>
                <a:spcPts val="1100"/>
              </a:spcBef>
              <a:buNone/>
            </a:pPr>
            <a:r>
              <a:rPr lang="en-GB" sz="1800">
                <a:solidFill>
                  <a:schemeClr val="lt1"/>
                </a:solidFill>
              </a:rPr>
              <a:t> </a:t>
            </a:r>
          </a:p>
          <a:p>
            <a:pPr lvl="0" rtl="0">
              <a:lnSpc>
                <a:spcPct val="115000"/>
              </a:lnSpc>
              <a:spcBef>
                <a:spcPts val="1100"/>
              </a:spcBef>
              <a:buNone/>
            </a:pPr>
            <a:r>
              <a:rPr lang="en-GB" sz="1800" u="sng">
                <a:solidFill>
                  <a:schemeClr val="lt1"/>
                </a:solidFill>
                <a:latin typeface="Calibri"/>
                <a:ea typeface="Calibri"/>
                <a:cs typeface="Calibri"/>
                <a:sym typeface="Calibri"/>
              </a:rPr>
              <a:t>Future Environment using AI </a:t>
            </a:r>
            <a:br>
              <a:rPr lang="en-GB" sz="1800" u="sng">
                <a:solidFill>
                  <a:schemeClr val="lt1"/>
                </a:solidFill>
                <a:latin typeface="Calibri"/>
                <a:ea typeface="Calibri"/>
                <a:cs typeface="Calibri"/>
                <a:sym typeface="Calibri"/>
              </a:rPr>
            </a:br>
            <a:r>
              <a:rPr lang="en-GB" sz="1800">
                <a:solidFill>
                  <a:schemeClr val="lt1"/>
                </a:solidFill>
                <a:latin typeface="Calibri"/>
                <a:ea typeface="Calibri"/>
                <a:cs typeface="Calibri"/>
                <a:sym typeface="Calibri"/>
              </a:rPr>
              <a:t>(“The Vision”)</a:t>
            </a:r>
          </a:p>
          <a:p>
            <a:pPr marL="457200" lvl="0" indent="-342900" rtl="0">
              <a:lnSpc>
                <a:spcPct val="115000"/>
              </a:lnSpc>
              <a:spcBef>
                <a:spcPts val="0"/>
              </a:spcBef>
              <a:buClr>
                <a:schemeClr val="lt1"/>
              </a:buClr>
              <a:buSzPts val="1800"/>
              <a:buFont typeface="Calibri"/>
              <a:buChar char="●"/>
            </a:pPr>
            <a:r>
              <a:rPr lang="en-GB" sz="1800">
                <a:solidFill>
                  <a:schemeClr val="lt1"/>
                </a:solidFill>
                <a:latin typeface="Calibri"/>
                <a:ea typeface="Calibri"/>
                <a:cs typeface="Calibri"/>
                <a:sym typeface="Calibri"/>
              </a:rPr>
              <a:t>Machine Learning and Artificial Intelligence</a:t>
            </a:r>
          </a:p>
          <a:p>
            <a:pPr marL="457200" lvl="0" indent="-342900" rtl="0">
              <a:lnSpc>
                <a:spcPct val="115000"/>
              </a:lnSpc>
              <a:spcBef>
                <a:spcPts val="0"/>
              </a:spcBef>
              <a:buClr>
                <a:schemeClr val="lt1"/>
              </a:buClr>
              <a:buSzPts val="1800"/>
              <a:buFont typeface="Calibri"/>
              <a:buChar char="●"/>
            </a:pPr>
            <a:r>
              <a:rPr lang="en-GB" sz="1800">
                <a:solidFill>
                  <a:schemeClr val="lt1"/>
                </a:solidFill>
                <a:latin typeface="Calibri"/>
                <a:ea typeface="Calibri"/>
                <a:cs typeface="Calibri"/>
                <a:sym typeface="Calibri"/>
              </a:rPr>
              <a:t>Chat Bot and ChatOps</a:t>
            </a:r>
          </a:p>
          <a:p>
            <a:pPr marL="457200" lvl="0" indent="-342900" rtl="0">
              <a:lnSpc>
                <a:spcPct val="115000"/>
              </a:lnSpc>
              <a:spcBef>
                <a:spcPts val="0"/>
              </a:spcBef>
              <a:buClr>
                <a:schemeClr val="lt1"/>
              </a:buClr>
              <a:buSzPts val="1800"/>
              <a:buFont typeface="Calibri"/>
              <a:buChar char="●"/>
            </a:pPr>
            <a:r>
              <a:rPr lang="en-GB" sz="1800">
                <a:solidFill>
                  <a:schemeClr val="lt1"/>
                </a:solidFill>
                <a:latin typeface="Calibri"/>
                <a:ea typeface="Calibri"/>
                <a:cs typeface="Calibri"/>
                <a:sym typeface="Calibri"/>
              </a:rPr>
              <a:t>Major Data Correlation &amp; Reporting</a:t>
            </a:r>
          </a:p>
          <a:p>
            <a:pPr marL="457200" lvl="0" indent="-342900" rtl="0">
              <a:lnSpc>
                <a:spcPct val="115000"/>
              </a:lnSpc>
              <a:spcBef>
                <a:spcPts val="0"/>
              </a:spcBef>
              <a:buClr>
                <a:schemeClr val="lt1"/>
              </a:buClr>
              <a:buSzPts val="1800"/>
              <a:buFont typeface="Calibri"/>
              <a:buChar char="●"/>
            </a:pPr>
            <a:r>
              <a:rPr lang="en-GB" sz="1800">
                <a:solidFill>
                  <a:schemeClr val="lt1"/>
                </a:solidFill>
                <a:latin typeface="Calibri"/>
                <a:ea typeface="Calibri"/>
                <a:cs typeface="Calibri"/>
                <a:sym typeface="Calibri"/>
              </a:rPr>
              <a:t>Automated Remediation via AI</a:t>
            </a:r>
          </a:p>
        </p:txBody>
      </p:sp>
      <p:sp>
        <p:nvSpPr>
          <p:cNvPr id="220" name="Shape 220"/>
          <p:cNvSpPr txBox="1"/>
          <p:nvPr/>
        </p:nvSpPr>
        <p:spPr>
          <a:xfrm>
            <a:off x="974450" y="6350000"/>
            <a:ext cx="9781500" cy="397800"/>
          </a:xfrm>
          <a:prstGeom prst="rect">
            <a:avLst/>
          </a:prstGeom>
          <a:noFill/>
          <a:ln>
            <a:noFill/>
          </a:ln>
        </p:spPr>
        <p:txBody>
          <a:bodyPr wrap="square" lIns="91425" tIns="91425" rIns="91425" bIns="91425" anchor="t" anchorCtr="0">
            <a:noAutofit/>
          </a:bodyPr>
          <a:lstStyle/>
          <a:p>
            <a:pPr lvl="0">
              <a:spcBef>
                <a:spcPts val="0"/>
              </a:spcBef>
              <a:buNone/>
            </a:pPr>
            <a:r>
              <a:rPr lang="en-GB" b="1">
                <a:solidFill>
                  <a:srgbClr val="FFFFFF"/>
                </a:solidFill>
              </a:rPr>
              <a:t>Verizon Case</a:t>
            </a: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529600" y="252300"/>
            <a:ext cx="9144000" cy="703800"/>
          </a:xfrm>
          <a:prstGeom prst="rect">
            <a:avLst/>
          </a:prstGeom>
          <a:noFill/>
          <a:ln>
            <a:noFill/>
          </a:ln>
        </p:spPr>
        <p:txBody>
          <a:bodyPr wrap="square" lIns="91425" tIns="45700" rIns="91425" bIns="45700" anchor="b" anchorCtr="0">
            <a:noAutofit/>
          </a:bodyPr>
          <a:lstStyle/>
          <a:p>
            <a:pPr marL="0" marR="0" lvl="0" indent="-228600" algn="l" rtl="0">
              <a:lnSpc>
                <a:spcPct val="90000"/>
              </a:lnSpc>
              <a:spcBef>
                <a:spcPts val="0"/>
              </a:spcBef>
              <a:buClr>
                <a:schemeClr val="lt1"/>
              </a:buClr>
              <a:buSzPts val="3600"/>
              <a:buFont typeface="Corbel"/>
              <a:buNone/>
            </a:pPr>
            <a:r>
              <a:rPr lang="en-GB" sz="3600" b="0" i="0" u="none" strike="noStrike" cap="none">
                <a:solidFill>
                  <a:schemeClr val="lt1"/>
                </a:solidFill>
                <a:latin typeface="Corbel"/>
                <a:ea typeface="Corbel"/>
                <a:cs typeface="Corbel"/>
                <a:sym typeface="Corbel"/>
              </a:rPr>
              <a:t>Future Application</a:t>
            </a:r>
            <a:r>
              <a:rPr lang="en-GB"/>
              <a:t> of AI - </a:t>
            </a:r>
            <a:r>
              <a:rPr lang="en-GB" sz="2400"/>
              <a:t>Transforming IT Auditing</a:t>
            </a:r>
          </a:p>
        </p:txBody>
      </p:sp>
      <p:pic>
        <p:nvPicPr>
          <p:cNvPr id="227" name="Shape 227"/>
          <p:cNvPicPr preferRelativeResize="0"/>
          <p:nvPr/>
        </p:nvPicPr>
        <p:blipFill>
          <a:blip r:embed="rId3">
            <a:alphaModFix/>
          </a:blip>
          <a:stretch>
            <a:fillRect/>
          </a:stretch>
        </p:blipFill>
        <p:spPr>
          <a:xfrm>
            <a:off x="299500" y="1862325"/>
            <a:ext cx="7900699" cy="3635100"/>
          </a:xfrm>
          <a:prstGeom prst="rect">
            <a:avLst/>
          </a:prstGeom>
          <a:noFill/>
          <a:ln>
            <a:noFill/>
          </a:ln>
        </p:spPr>
      </p:pic>
      <p:sp>
        <p:nvSpPr>
          <p:cNvPr id="228" name="Shape 228"/>
          <p:cNvSpPr txBox="1"/>
          <p:nvPr/>
        </p:nvSpPr>
        <p:spPr>
          <a:xfrm>
            <a:off x="8549500" y="1862325"/>
            <a:ext cx="3401400" cy="30000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r>
              <a:rPr lang="en-GB" sz="1800" u="sng">
                <a:solidFill>
                  <a:srgbClr val="FFFFFF"/>
                </a:solidFill>
                <a:latin typeface="Calibri"/>
                <a:ea typeface="Calibri"/>
                <a:cs typeface="Calibri"/>
                <a:sym typeface="Calibri"/>
              </a:rPr>
              <a:t>Current Environment (teams):</a:t>
            </a:r>
          </a:p>
          <a:p>
            <a:pPr marL="457200" lvl="0" indent="-342900" rtl="0">
              <a:lnSpc>
                <a:spcPct val="115000"/>
              </a:lnSpc>
              <a:spcBef>
                <a:spcPts val="0"/>
              </a:spcBef>
              <a:buClr>
                <a:srgbClr val="FFFFFF"/>
              </a:buClr>
              <a:buSzPts val="1800"/>
              <a:buFont typeface="Calibri"/>
              <a:buChar char="●"/>
            </a:pPr>
            <a:r>
              <a:rPr lang="en-GB" sz="1800">
                <a:solidFill>
                  <a:srgbClr val="FFFFFF"/>
                </a:solidFill>
                <a:latin typeface="Calibri"/>
                <a:ea typeface="Calibri"/>
                <a:cs typeface="Calibri"/>
                <a:sym typeface="Calibri"/>
              </a:rPr>
              <a:t>ERP Support team </a:t>
            </a:r>
            <a:br>
              <a:rPr lang="en-GB" sz="1800">
                <a:solidFill>
                  <a:srgbClr val="FFFFFF"/>
                </a:solidFill>
                <a:latin typeface="Calibri"/>
                <a:ea typeface="Calibri"/>
                <a:cs typeface="Calibri"/>
                <a:sym typeface="Calibri"/>
              </a:rPr>
            </a:br>
            <a:r>
              <a:rPr lang="en-GB" sz="1800">
                <a:solidFill>
                  <a:srgbClr val="FFFFFF"/>
                </a:solidFill>
                <a:latin typeface="Calibri"/>
                <a:ea typeface="Calibri"/>
                <a:cs typeface="Calibri"/>
                <a:sym typeface="Calibri"/>
              </a:rPr>
              <a:t>(Business team) </a:t>
            </a:r>
            <a:br>
              <a:rPr lang="en-GB" sz="1800">
                <a:solidFill>
                  <a:srgbClr val="FFFFFF"/>
                </a:solidFill>
                <a:latin typeface="Calibri"/>
                <a:ea typeface="Calibri"/>
                <a:cs typeface="Calibri"/>
                <a:sym typeface="Calibri"/>
              </a:rPr>
            </a:br>
            <a:endParaRPr lang="en-GB" sz="1800">
              <a:solidFill>
                <a:srgbClr val="FFFFFF"/>
              </a:solidFill>
              <a:latin typeface="Calibri"/>
              <a:ea typeface="Calibri"/>
              <a:cs typeface="Calibri"/>
              <a:sym typeface="Calibri"/>
            </a:endParaRPr>
          </a:p>
          <a:p>
            <a:pPr marL="457200" lvl="0" indent="-342900" rtl="0">
              <a:lnSpc>
                <a:spcPct val="115000"/>
              </a:lnSpc>
              <a:spcBef>
                <a:spcPts val="0"/>
              </a:spcBef>
              <a:buClr>
                <a:srgbClr val="FFFFFF"/>
              </a:buClr>
              <a:buSzPts val="1800"/>
              <a:buFont typeface="Calibri"/>
              <a:buChar char="●"/>
            </a:pPr>
            <a:r>
              <a:rPr lang="en-GB" sz="1800">
                <a:solidFill>
                  <a:srgbClr val="FFFFFF"/>
                </a:solidFill>
                <a:latin typeface="Calibri"/>
                <a:ea typeface="Calibri"/>
                <a:cs typeface="Calibri"/>
                <a:sym typeface="Calibri"/>
              </a:rPr>
              <a:t>Change Management team (Business team)</a:t>
            </a:r>
            <a:br>
              <a:rPr lang="en-GB" sz="1800">
                <a:solidFill>
                  <a:srgbClr val="FFFFFF"/>
                </a:solidFill>
                <a:latin typeface="Calibri"/>
                <a:ea typeface="Calibri"/>
                <a:cs typeface="Calibri"/>
                <a:sym typeface="Calibri"/>
              </a:rPr>
            </a:br>
            <a:endParaRPr lang="en-GB" sz="1800">
              <a:solidFill>
                <a:srgbClr val="FFFFFF"/>
              </a:solidFill>
              <a:latin typeface="Calibri"/>
              <a:ea typeface="Calibri"/>
              <a:cs typeface="Calibri"/>
              <a:sym typeface="Calibri"/>
            </a:endParaRPr>
          </a:p>
          <a:p>
            <a:pPr marL="457200" lvl="0" indent="-342900" rtl="0">
              <a:lnSpc>
                <a:spcPct val="115000"/>
              </a:lnSpc>
              <a:spcBef>
                <a:spcPts val="0"/>
              </a:spcBef>
              <a:buClr>
                <a:srgbClr val="FFFFFF"/>
              </a:buClr>
              <a:buSzPts val="1800"/>
              <a:buFont typeface="Calibri"/>
              <a:buChar char="●"/>
            </a:pPr>
            <a:r>
              <a:rPr lang="en-GB" sz="1800">
                <a:solidFill>
                  <a:srgbClr val="FFFFFF"/>
                </a:solidFill>
                <a:latin typeface="Calibri"/>
                <a:ea typeface="Calibri"/>
                <a:cs typeface="Calibri"/>
                <a:sym typeface="Calibri"/>
              </a:rPr>
              <a:t>Audit Team </a:t>
            </a:r>
            <a:br>
              <a:rPr lang="en-GB" sz="1800">
                <a:solidFill>
                  <a:srgbClr val="FFFFFF"/>
                </a:solidFill>
                <a:latin typeface="Calibri"/>
                <a:ea typeface="Calibri"/>
                <a:cs typeface="Calibri"/>
                <a:sym typeface="Calibri"/>
              </a:rPr>
            </a:br>
            <a:r>
              <a:rPr lang="en-GB" sz="1800">
                <a:solidFill>
                  <a:srgbClr val="FFFFFF"/>
                </a:solidFill>
                <a:latin typeface="Calibri"/>
                <a:ea typeface="Calibri"/>
                <a:cs typeface="Calibri"/>
                <a:sym typeface="Calibri"/>
              </a:rPr>
              <a:t>(Governance team)</a:t>
            </a:r>
            <a:br>
              <a:rPr lang="en-GB" sz="1800">
                <a:solidFill>
                  <a:srgbClr val="FFFFFF"/>
                </a:solidFill>
                <a:latin typeface="Calibri"/>
                <a:ea typeface="Calibri"/>
                <a:cs typeface="Calibri"/>
                <a:sym typeface="Calibri"/>
              </a:rPr>
            </a:br>
            <a:endParaRPr lang="en-GB" sz="1800">
              <a:solidFill>
                <a:srgbClr val="FFFFFF"/>
              </a:solidFill>
              <a:latin typeface="Calibri"/>
              <a:ea typeface="Calibri"/>
              <a:cs typeface="Calibri"/>
              <a:sym typeface="Calibri"/>
            </a:endParaRPr>
          </a:p>
          <a:p>
            <a:pPr marL="457200" lvl="0" indent="-342900" rtl="0">
              <a:lnSpc>
                <a:spcPct val="115000"/>
              </a:lnSpc>
              <a:spcBef>
                <a:spcPts val="0"/>
              </a:spcBef>
              <a:buClr>
                <a:srgbClr val="FFFFFF"/>
              </a:buClr>
              <a:buSzPts val="1800"/>
              <a:buFont typeface="Calibri"/>
              <a:buChar char="●"/>
            </a:pPr>
            <a:r>
              <a:rPr lang="en-GB" sz="1800">
                <a:solidFill>
                  <a:srgbClr val="FFFFFF"/>
                </a:solidFill>
                <a:latin typeface="Calibri"/>
                <a:ea typeface="Calibri"/>
                <a:cs typeface="Calibri"/>
                <a:sym typeface="Calibri"/>
              </a:rPr>
              <a:t>Issues</a:t>
            </a:r>
          </a:p>
        </p:txBody>
      </p:sp>
      <p:sp>
        <p:nvSpPr>
          <p:cNvPr id="229" name="Shape 229"/>
          <p:cNvSpPr txBox="1"/>
          <p:nvPr/>
        </p:nvSpPr>
        <p:spPr>
          <a:xfrm>
            <a:off x="364850" y="5588000"/>
            <a:ext cx="9781500" cy="397800"/>
          </a:xfrm>
          <a:prstGeom prst="rect">
            <a:avLst/>
          </a:prstGeom>
          <a:noFill/>
          <a:ln>
            <a:noFill/>
          </a:ln>
        </p:spPr>
        <p:txBody>
          <a:bodyPr wrap="square" lIns="91425" tIns="91425" rIns="91425" bIns="91425" anchor="t" anchorCtr="0">
            <a:noAutofit/>
          </a:bodyPr>
          <a:lstStyle/>
          <a:p>
            <a:pPr lvl="0" rtl="0">
              <a:spcBef>
                <a:spcPts val="0"/>
              </a:spcBef>
              <a:buNone/>
            </a:pPr>
            <a:r>
              <a:rPr lang="en-GB" b="1">
                <a:solidFill>
                  <a:srgbClr val="FFFFFF"/>
                </a:solidFill>
              </a:rPr>
              <a:t>Ernst &amp; Young Case</a:t>
            </a: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529600" y="252300"/>
            <a:ext cx="9144000" cy="703800"/>
          </a:xfrm>
          <a:prstGeom prst="rect">
            <a:avLst/>
          </a:prstGeom>
          <a:noFill/>
          <a:ln>
            <a:noFill/>
          </a:ln>
        </p:spPr>
        <p:txBody>
          <a:bodyPr wrap="square" lIns="91425" tIns="45700" rIns="91425" bIns="45700" anchor="b" anchorCtr="0">
            <a:noAutofit/>
          </a:bodyPr>
          <a:lstStyle/>
          <a:p>
            <a:pPr marL="0" marR="0" lvl="0" indent="-228600" algn="l" rtl="0">
              <a:lnSpc>
                <a:spcPct val="90000"/>
              </a:lnSpc>
              <a:spcBef>
                <a:spcPts val="0"/>
              </a:spcBef>
              <a:buClr>
                <a:schemeClr val="lt1"/>
              </a:buClr>
              <a:buSzPts val="3600"/>
              <a:buFont typeface="Corbel"/>
              <a:buNone/>
            </a:pPr>
            <a:r>
              <a:rPr lang="en-GB" sz="3600" b="0" i="0" u="none" strike="noStrike" cap="none">
                <a:solidFill>
                  <a:schemeClr val="lt1"/>
                </a:solidFill>
                <a:latin typeface="Corbel"/>
                <a:ea typeface="Corbel"/>
                <a:cs typeface="Corbel"/>
                <a:sym typeface="Corbel"/>
              </a:rPr>
              <a:t>Future Application</a:t>
            </a:r>
            <a:r>
              <a:rPr lang="en-GB"/>
              <a:t> of AI - </a:t>
            </a:r>
            <a:r>
              <a:rPr lang="en-GB" sz="2400"/>
              <a:t>Transforming IT Auditing</a:t>
            </a:r>
          </a:p>
        </p:txBody>
      </p:sp>
      <p:sp>
        <p:nvSpPr>
          <p:cNvPr id="236" name="Shape 236"/>
          <p:cNvSpPr txBox="1"/>
          <p:nvPr/>
        </p:nvSpPr>
        <p:spPr>
          <a:xfrm>
            <a:off x="7869225" y="1660075"/>
            <a:ext cx="4081800" cy="4370700"/>
          </a:xfrm>
          <a:prstGeom prst="rect">
            <a:avLst/>
          </a:prstGeom>
          <a:noFill/>
          <a:ln>
            <a:noFill/>
          </a:ln>
        </p:spPr>
        <p:txBody>
          <a:bodyPr wrap="square" lIns="91425" tIns="91425" rIns="91425" bIns="91425" anchor="ctr" anchorCtr="0">
            <a:noAutofit/>
          </a:bodyPr>
          <a:lstStyle/>
          <a:p>
            <a:pPr lvl="0" rtl="0">
              <a:lnSpc>
                <a:spcPct val="115000"/>
              </a:lnSpc>
              <a:spcBef>
                <a:spcPts val="0"/>
              </a:spcBef>
              <a:buClr>
                <a:srgbClr val="000000"/>
              </a:buClr>
              <a:buSzPts val="1100"/>
              <a:buFont typeface="Arial"/>
              <a:buNone/>
            </a:pPr>
            <a:r>
              <a:rPr lang="en-GB" sz="1800" u="sng">
                <a:solidFill>
                  <a:srgbClr val="FFFFFF"/>
                </a:solidFill>
                <a:latin typeface="Calibri"/>
                <a:ea typeface="Calibri"/>
                <a:cs typeface="Calibri"/>
                <a:sym typeface="Calibri"/>
              </a:rPr>
              <a:t>Future Environment using AI </a:t>
            </a:r>
            <a:br>
              <a:rPr lang="en-GB" sz="1800" u="sng">
                <a:solidFill>
                  <a:srgbClr val="FFFFFF"/>
                </a:solidFill>
                <a:latin typeface="Calibri"/>
                <a:ea typeface="Calibri"/>
                <a:cs typeface="Calibri"/>
                <a:sym typeface="Calibri"/>
              </a:rPr>
            </a:br>
            <a:r>
              <a:rPr lang="en-GB" sz="1800" u="sng">
                <a:solidFill>
                  <a:srgbClr val="FFFFFF"/>
                </a:solidFill>
                <a:latin typeface="Calibri"/>
                <a:ea typeface="Calibri"/>
                <a:cs typeface="Calibri"/>
                <a:sym typeface="Calibri"/>
              </a:rPr>
              <a:t>(</a:t>
            </a:r>
            <a:r>
              <a:rPr lang="en-GB" sz="1800">
                <a:solidFill>
                  <a:srgbClr val="FFFFFF"/>
                </a:solidFill>
                <a:latin typeface="Calibri"/>
                <a:ea typeface="Calibri"/>
                <a:cs typeface="Calibri"/>
                <a:sym typeface="Calibri"/>
              </a:rPr>
              <a:t>“The Vision”):</a:t>
            </a:r>
          </a:p>
          <a:p>
            <a:pPr marL="457200" lvl="0" indent="-342900" rtl="0">
              <a:lnSpc>
                <a:spcPct val="115000"/>
              </a:lnSpc>
              <a:spcBef>
                <a:spcPts val="0"/>
              </a:spcBef>
              <a:buClr>
                <a:srgbClr val="FFFFFF"/>
              </a:buClr>
              <a:buSzPts val="1800"/>
              <a:buFont typeface="Calibri"/>
              <a:buChar char="●"/>
            </a:pPr>
            <a:r>
              <a:rPr lang="en-GB" sz="1800">
                <a:solidFill>
                  <a:srgbClr val="FFFFFF"/>
                </a:solidFill>
                <a:latin typeface="Calibri"/>
                <a:ea typeface="Calibri"/>
                <a:cs typeface="Calibri"/>
                <a:sym typeface="Calibri"/>
              </a:rPr>
              <a:t>Collaborate to verify the robot’s process is complete and accurate</a:t>
            </a:r>
            <a:br>
              <a:rPr lang="en-GB" sz="1800">
                <a:solidFill>
                  <a:srgbClr val="FFFFFF"/>
                </a:solidFill>
                <a:latin typeface="Calibri"/>
                <a:ea typeface="Calibri"/>
                <a:cs typeface="Calibri"/>
                <a:sym typeface="Calibri"/>
              </a:rPr>
            </a:br>
            <a:endParaRPr lang="en-GB" sz="1800">
              <a:solidFill>
                <a:srgbClr val="FFFFFF"/>
              </a:solidFill>
              <a:latin typeface="Calibri"/>
              <a:ea typeface="Calibri"/>
              <a:cs typeface="Calibri"/>
              <a:sym typeface="Calibri"/>
            </a:endParaRPr>
          </a:p>
          <a:p>
            <a:pPr marL="457200" lvl="0" indent="-342900" rtl="0">
              <a:lnSpc>
                <a:spcPct val="115000"/>
              </a:lnSpc>
              <a:spcBef>
                <a:spcPts val="0"/>
              </a:spcBef>
              <a:buClr>
                <a:srgbClr val="FFFFFF"/>
              </a:buClr>
              <a:buSzPts val="1800"/>
              <a:buFont typeface="Calibri"/>
              <a:buChar char="●"/>
            </a:pPr>
            <a:r>
              <a:rPr lang="en-GB" sz="1800">
                <a:solidFill>
                  <a:srgbClr val="FFFFFF"/>
                </a:solidFill>
                <a:latin typeface="Calibri"/>
                <a:ea typeface="Calibri"/>
                <a:cs typeface="Calibri"/>
                <a:sym typeface="Calibri"/>
              </a:rPr>
              <a:t>BOT can automate ERP change record extraction</a:t>
            </a:r>
            <a:br>
              <a:rPr lang="en-GB" sz="1800">
                <a:solidFill>
                  <a:srgbClr val="FFFFFF"/>
                </a:solidFill>
                <a:latin typeface="Calibri"/>
                <a:ea typeface="Calibri"/>
                <a:cs typeface="Calibri"/>
                <a:sym typeface="Calibri"/>
              </a:rPr>
            </a:br>
            <a:endParaRPr lang="en-GB" sz="1800">
              <a:solidFill>
                <a:srgbClr val="FFFFFF"/>
              </a:solidFill>
              <a:latin typeface="Calibri"/>
              <a:ea typeface="Calibri"/>
              <a:cs typeface="Calibri"/>
              <a:sym typeface="Calibri"/>
            </a:endParaRPr>
          </a:p>
          <a:p>
            <a:pPr marL="457200" lvl="0" indent="-342900" rtl="0">
              <a:lnSpc>
                <a:spcPct val="115000"/>
              </a:lnSpc>
              <a:spcBef>
                <a:spcPts val="0"/>
              </a:spcBef>
              <a:buClr>
                <a:srgbClr val="FFFFFF"/>
              </a:buClr>
              <a:buSzPts val="1800"/>
              <a:buFont typeface="Calibri"/>
              <a:buChar char="●"/>
            </a:pPr>
            <a:r>
              <a:rPr lang="en-GB" sz="1800">
                <a:solidFill>
                  <a:srgbClr val="FFFFFF"/>
                </a:solidFill>
                <a:latin typeface="Calibri"/>
                <a:ea typeface="Calibri"/>
                <a:cs typeface="Calibri"/>
                <a:sym typeface="Calibri"/>
              </a:rPr>
              <a:t>BOT can automate ERP incident record extraction</a:t>
            </a:r>
            <a:br>
              <a:rPr lang="en-GB" sz="1800">
                <a:solidFill>
                  <a:srgbClr val="FFFFFF"/>
                </a:solidFill>
                <a:latin typeface="Calibri"/>
                <a:ea typeface="Calibri"/>
                <a:cs typeface="Calibri"/>
                <a:sym typeface="Calibri"/>
              </a:rPr>
            </a:br>
            <a:endParaRPr lang="en-GB" sz="1800">
              <a:solidFill>
                <a:srgbClr val="FFFFFF"/>
              </a:solidFill>
              <a:latin typeface="Calibri"/>
              <a:ea typeface="Calibri"/>
              <a:cs typeface="Calibri"/>
              <a:sym typeface="Calibri"/>
            </a:endParaRPr>
          </a:p>
          <a:p>
            <a:pPr marL="457200" lvl="0" indent="-342900" rtl="0">
              <a:lnSpc>
                <a:spcPct val="115000"/>
              </a:lnSpc>
              <a:spcBef>
                <a:spcPts val="0"/>
              </a:spcBef>
              <a:buClr>
                <a:srgbClr val="FFFFFF"/>
              </a:buClr>
              <a:buSzPts val="1800"/>
              <a:buFont typeface="Calibri"/>
              <a:buChar char="●"/>
            </a:pPr>
            <a:r>
              <a:rPr lang="en-GB" sz="1800">
                <a:solidFill>
                  <a:srgbClr val="FFFFFF"/>
                </a:solidFill>
                <a:latin typeface="Calibri"/>
                <a:ea typeface="Calibri"/>
                <a:cs typeface="Calibri"/>
                <a:sym typeface="Calibri"/>
              </a:rPr>
              <a:t>BOT can automate random sample testing </a:t>
            </a:r>
            <a:br>
              <a:rPr lang="en-GB" sz="1800">
                <a:solidFill>
                  <a:srgbClr val="FFFFFF"/>
                </a:solidFill>
                <a:latin typeface="Calibri"/>
                <a:ea typeface="Calibri"/>
                <a:cs typeface="Calibri"/>
                <a:sym typeface="Calibri"/>
              </a:rPr>
            </a:br>
            <a:endParaRPr lang="en-GB" sz="1800">
              <a:solidFill>
                <a:srgbClr val="FFFFFF"/>
              </a:solidFill>
              <a:latin typeface="Calibri"/>
              <a:ea typeface="Calibri"/>
              <a:cs typeface="Calibri"/>
              <a:sym typeface="Calibri"/>
            </a:endParaRPr>
          </a:p>
          <a:p>
            <a:pPr marL="457200" lvl="0" indent="-342900" rtl="0">
              <a:lnSpc>
                <a:spcPct val="115000"/>
              </a:lnSpc>
              <a:spcBef>
                <a:spcPts val="0"/>
              </a:spcBef>
              <a:buClr>
                <a:srgbClr val="FFFFFF"/>
              </a:buClr>
              <a:buSzPts val="1800"/>
              <a:buFont typeface="Calibri"/>
              <a:buChar char="●"/>
            </a:pPr>
            <a:r>
              <a:rPr lang="en-GB" sz="1800">
                <a:solidFill>
                  <a:srgbClr val="FFFFFF"/>
                </a:solidFill>
                <a:latin typeface="Calibri"/>
                <a:ea typeface="Calibri"/>
                <a:cs typeface="Calibri"/>
                <a:sym typeface="Calibri"/>
              </a:rPr>
              <a:t>Produce template for general review</a:t>
            </a:r>
          </a:p>
          <a:p>
            <a:pPr lvl="0" rtl="0">
              <a:lnSpc>
                <a:spcPct val="115000"/>
              </a:lnSpc>
              <a:spcBef>
                <a:spcPts val="0"/>
              </a:spcBef>
              <a:buNone/>
            </a:pPr>
            <a:endParaRPr sz="1800">
              <a:solidFill>
                <a:srgbClr val="FFFFFF"/>
              </a:solidFill>
              <a:latin typeface="Calibri"/>
              <a:ea typeface="Calibri"/>
              <a:cs typeface="Calibri"/>
              <a:sym typeface="Calibri"/>
            </a:endParaRPr>
          </a:p>
        </p:txBody>
      </p:sp>
      <p:pic>
        <p:nvPicPr>
          <p:cNvPr id="237" name="Shape 237"/>
          <p:cNvPicPr preferRelativeResize="0"/>
          <p:nvPr/>
        </p:nvPicPr>
        <p:blipFill>
          <a:blip r:embed="rId3">
            <a:alphaModFix/>
          </a:blip>
          <a:stretch>
            <a:fillRect/>
          </a:stretch>
        </p:blipFill>
        <p:spPr>
          <a:xfrm>
            <a:off x="244325" y="1660075"/>
            <a:ext cx="7312350" cy="4701500"/>
          </a:xfrm>
          <a:prstGeom prst="rect">
            <a:avLst/>
          </a:prstGeom>
          <a:noFill/>
          <a:ln>
            <a:noFill/>
          </a:ln>
        </p:spPr>
      </p:pic>
      <p:sp>
        <p:nvSpPr>
          <p:cNvPr id="238" name="Shape 238"/>
          <p:cNvSpPr txBox="1"/>
          <p:nvPr/>
        </p:nvSpPr>
        <p:spPr>
          <a:xfrm>
            <a:off x="212450" y="6350000"/>
            <a:ext cx="9781500" cy="397800"/>
          </a:xfrm>
          <a:prstGeom prst="rect">
            <a:avLst/>
          </a:prstGeom>
          <a:noFill/>
          <a:ln>
            <a:noFill/>
          </a:ln>
        </p:spPr>
        <p:txBody>
          <a:bodyPr wrap="square" lIns="91425" tIns="91425" rIns="91425" bIns="91425" anchor="t" anchorCtr="0">
            <a:noAutofit/>
          </a:bodyPr>
          <a:lstStyle/>
          <a:p>
            <a:pPr lvl="0" rtl="0">
              <a:spcBef>
                <a:spcPts val="0"/>
              </a:spcBef>
              <a:buNone/>
            </a:pPr>
            <a:r>
              <a:rPr lang="en-GB" b="1">
                <a:solidFill>
                  <a:srgbClr val="FFFFFF"/>
                </a:solidFill>
              </a:rPr>
              <a:t>Ernst &amp; Young Case</a:t>
            </a: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1522413" y="381000"/>
            <a:ext cx="9144000" cy="1371600"/>
          </a:xfrm>
          <a:prstGeom prst="rect">
            <a:avLst/>
          </a:prstGeom>
        </p:spPr>
        <p:txBody>
          <a:bodyPr wrap="square" lIns="91425" tIns="91425" rIns="91425" bIns="91425" anchor="b" anchorCtr="0">
            <a:noAutofit/>
          </a:bodyPr>
          <a:lstStyle/>
          <a:p>
            <a:pPr lvl="0">
              <a:spcBef>
                <a:spcPts val="0"/>
              </a:spcBef>
              <a:buNone/>
            </a:pPr>
            <a:r>
              <a:rPr lang="en-GB"/>
              <a:t>Key Risks When Considering AI</a:t>
            </a:r>
          </a:p>
        </p:txBody>
      </p:sp>
      <p:sp>
        <p:nvSpPr>
          <p:cNvPr id="245" name="Shape 245"/>
          <p:cNvSpPr txBox="1">
            <a:spLocks noGrp="1"/>
          </p:cNvSpPr>
          <p:nvPr>
            <p:ph type="body" idx="1"/>
          </p:nvPr>
        </p:nvSpPr>
        <p:spPr>
          <a:xfrm>
            <a:off x="1522426" y="1905000"/>
            <a:ext cx="9710700" cy="46752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GB" sz="1800"/>
              <a:t>Risk #1: Too much trust in data driven AI Systems</a:t>
            </a:r>
          </a:p>
          <a:p>
            <a:pPr marL="914400" lvl="1" indent="-342900" rtl="0">
              <a:spcBef>
                <a:spcPts val="0"/>
              </a:spcBef>
              <a:spcAft>
                <a:spcPts val="0"/>
              </a:spcAft>
              <a:buSzPts val="1800"/>
              <a:buChar char="•"/>
            </a:pPr>
            <a:r>
              <a:rPr lang="en-GB" sz="1800"/>
              <a:t>Would you trust software that learns from imperfect data?</a:t>
            </a:r>
          </a:p>
          <a:p>
            <a:pPr marL="457200" lvl="0" indent="-342900" rtl="0">
              <a:spcBef>
                <a:spcPts val="0"/>
              </a:spcBef>
              <a:spcAft>
                <a:spcPts val="0"/>
              </a:spcAft>
              <a:buSzPts val="1800"/>
              <a:buChar char="•"/>
            </a:pPr>
            <a:r>
              <a:rPr lang="en-GB" sz="1800"/>
              <a:t>Risk #2: AI increasing unemployment rates</a:t>
            </a:r>
          </a:p>
          <a:p>
            <a:pPr marL="914400" lvl="1" indent="-342900" rtl="0">
              <a:spcBef>
                <a:spcPts val="0"/>
              </a:spcBef>
              <a:spcAft>
                <a:spcPts val="0"/>
              </a:spcAft>
              <a:buSzPts val="1800"/>
              <a:buChar char="•"/>
            </a:pPr>
            <a:r>
              <a:rPr lang="en-GB" sz="1800"/>
              <a:t>Study: A 2013 study from Oxford Martin School predicts about 47% of jobs in the U.S. are at higher risks of being replaced by computers within the next decade</a:t>
            </a:r>
          </a:p>
          <a:p>
            <a:pPr marL="914400" lvl="1" indent="-342900" rtl="0">
              <a:spcBef>
                <a:spcPts val="0"/>
              </a:spcBef>
              <a:spcAft>
                <a:spcPts val="0"/>
              </a:spcAft>
              <a:buSzPts val="1800"/>
              <a:buChar char="•"/>
            </a:pPr>
            <a:r>
              <a:rPr lang="en-GB" sz="1800"/>
              <a:t>Study: About 60 percent of all occupations could have at least 30 percent of their tasks automated through analyzing current AI technologies</a:t>
            </a:r>
          </a:p>
          <a:p>
            <a:pPr marL="457200" lvl="0" indent="-342900" rtl="0">
              <a:spcBef>
                <a:spcPts val="0"/>
              </a:spcBef>
              <a:spcAft>
                <a:spcPts val="0"/>
              </a:spcAft>
              <a:buSzPts val="1800"/>
              <a:buChar char="•"/>
            </a:pPr>
            <a:r>
              <a:rPr lang="en-GB" sz="1800"/>
              <a:t>Risk #3: Autonomous weapons causing catastrophic outcomes</a:t>
            </a:r>
          </a:p>
          <a:p>
            <a:pPr marL="914400" lvl="1" indent="-342900" rtl="0">
              <a:spcBef>
                <a:spcPts val="0"/>
              </a:spcBef>
              <a:spcAft>
                <a:spcPts val="0"/>
              </a:spcAft>
              <a:buSzPts val="1800"/>
              <a:buChar char="•"/>
            </a:pPr>
            <a:r>
              <a:rPr lang="en-GB" sz="1800"/>
              <a:t>Ethics and Morals </a:t>
            </a:r>
          </a:p>
          <a:p>
            <a:pPr marL="914400" lvl="1" indent="-342900" rtl="0">
              <a:spcBef>
                <a:spcPts val="0"/>
              </a:spcBef>
              <a:spcAft>
                <a:spcPts val="0"/>
              </a:spcAft>
              <a:buSzPts val="1800"/>
              <a:buChar char="•"/>
            </a:pPr>
            <a:r>
              <a:rPr lang="en-GB" sz="1800"/>
              <a:t>Who to Blame?</a:t>
            </a:r>
          </a:p>
          <a:p>
            <a:pPr marL="457200" lvl="0" indent="-342900" rtl="0">
              <a:spcBef>
                <a:spcPts val="0"/>
              </a:spcBef>
              <a:spcAft>
                <a:spcPts val="0"/>
              </a:spcAft>
              <a:buSzPts val="1800"/>
              <a:buChar char="•"/>
            </a:pPr>
            <a:r>
              <a:rPr lang="en-GB" sz="1800"/>
              <a:t>Risk #4: AI Systems Being MisManaged</a:t>
            </a:r>
          </a:p>
          <a:p>
            <a:pPr marL="457200" lvl="0" indent="-342900" rtl="0">
              <a:spcBef>
                <a:spcPts val="0"/>
              </a:spcBef>
              <a:buSzPts val="1800"/>
              <a:buChar char="•"/>
            </a:pPr>
            <a:r>
              <a:rPr lang="en-GB" sz="1800"/>
              <a:t>Risk #5: AI as an arsenal for Hackers</a:t>
            </a:r>
          </a:p>
          <a:p>
            <a:pPr marL="0" lvl="0" indent="0" rtl="0">
              <a:spcBef>
                <a:spcPts val="0"/>
              </a:spcBef>
              <a:buNone/>
            </a:pPr>
            <a:endParaRPr/>
          </a:p>
          <a:p>
            <a:pPr marL="457200" lvl="0" indent="0" rtl="0">
              <a:spcBef>
                <a:spcPts val="0"/>
              </a:spcBef>
              <a:buNone/>
            </a:pPr>
            <a:endParaRPr/>
          </a:p>
          <a:p>
            <a:pPr marL="457200" lvl="0" indent="0" rtl="0">
              <a:spcBef>
                <a:spcPts val="0"/>
              </a:spcBef>
              <a:buNone/>
            </a:pPr>
            <a:endParaRPr/>
          </a:p>
          <a:p>
            <a:pPr marL="457200" lvl="0" indent="0" rtl="0">
              <a:spcBef>
                <a:spcPts val="0"/>
              </a:spcBef>
              <a:buNone/>
            </a:pPr>
            <a:endParaRPr/>
          </a:p>
          <a:p>
            <a:pPr marL="457200" lvl="0" indent="0">
              <a:spcBef>
                <a:spcPts val="0"/>
              </a:spcBef>
              <a:buNone/>
            </a:pPr>
            <a:endParaRPr/>
          </a:p>
        </p:txBody>
      </p:sp>
      <p:pic>
        <p:nvPicPr>
          <p:cNvPr id="246" name="Shape 246"/>
          <p:cNvPicPr preferRelativeResize="0"/>
          <p:nvPr/>
        </p:nvPicPr>
        <p:blipFill rotWithShape="1">
          <a:blip r:embed="rId3">
            <a:alphaModFix/>
          </a:blip>
          <a:srcRect/>
          <a:stretch/>
        </p:blipFill>
        <p:spPr>
          <a:xfrm>
            <a:off x="8351025" y="4080075"/>
            <a:ext cx="3212801" cy="2408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1522425" y="237075"/>
            <a:ext cx="9144000" cy="601200"/>
          </a:xfrm>
          <a:prstGeom prst="rect">
            <a:avLst/>
          </a:prstGeom>
          <a:noFill/>
          <a:ln>
            <a:noFill/>
          </a:ln>
        </p:spPr>
        <p:txBody>
          <a:bodyPr wrap="square" lIns="91425" tIns="45700" rIns="91425" bIns="45700" anchor="b" anchorCtr="0">
            <a:noAutofit/>
          </a:bodyPr>
          <a:lstStyle/>
          <a:p>
            <a:pPr marL="0" marR="0" lvl="0" indent="-228600" algn="l" rtl="0">
              <a:lnSpc>
                <a:spcPct val="90000"/>
              </a:lnSpc>
              <a:spcBef>
                <a:spcPts val="0"/>
              </a:spcBef>
              <a:buClr>
                <a:schemeClr val="lt1"/>
              </a:buClr>
              <a:buSzPts val="3600"/>
              <a:buFont typeface="Corbel"/>
              <a:buNone/>
            </a:pPr>
            <a:r>
              <a:rPr lang="en-GB" sz="3600" b="0" i="0" u="none" strike="noStrike" cap="none">
                <a:solidFill>
                  <a:schemeClr val="lt1"/>
                </a:solidFill>
                <a:latin typeface="Corbel"/>
                <a:ea typeface="Corbel"/>
                <a:cs typeface="Corbel"/>
                <a:sym typeface="Corbel"/>
              </a:rPr>
              <a:t>Mitigation / Controls</a:t>
            </a:r>
          </a:p>
        </p:txBody>
      </p:sp>
      <p:sp>
        <p:nvSpPr>
          <p:cNvPr id="253" name="Shape 253"/>
          <p:cNvSpPr txBox="1">
            <a:spLocks noGrp="1"/>
          </p:cNvSpPr>
          <p:nvPr>
            <p:ph type="body" idx="1"/>
          </p:nvPr>
        </p:nvSpPr>
        <p:spPr>
          <a:xfrm>
            <a:off x="1522425" y="838275"/>
            <a:ext cx="9134400" cy="5181600"/>
          </a:xfrm>
          <a:prstGeom prst="rect">
            <a:avLst/>
          </a:prstGeom>
          <a:noFill/>
          <a:ln>
            <a:noFill/>
          </a:ln>
        </p:spPr>
        <p:txBody>
          <a:bodyPr wrap="square" lIns="91425" tIns="45700" rIns="91425" bIns="45700" anchor="t" anchorCtr="0">
            <a:noAutofit/>
          </a:bodyPr>
          <a:lstStyle/>
          <a:p>
            <a:pPr marL="223837" marR="0" lvl="0" indent="-223837" algn="l" rtl="0">
              <a:lnSpc>
                <a:spcPct val="90000"/>
              </a:lnSpc>
              <a:spcBef>
                <a:spcPts val="0"/>
              </a:spcBef>
              <a:spcAft>
                <a:spcPts val="0"/>
              </a:spcAft>
              <a:buClr>
                <a:schemeClr val="accent1"/>
              </a:buClr>
              <a:buSzPts val="2400"/>
              <a:buFont typeface="Arial"/>
              <a:buChar char="•"/>
            </a:pPr>
            <a:r>
              <a:rPr lang="en-GB"/>
              <a:t>Programming </a:t>
            </a:r>
            <a:r>
              <a:rPr lang="en-GB" sz="2400" b="0" i="0" u="none" strike="noStrike" cap="none">
                <a:solidFill>
                  <a:schemeClr val="lt1"/>
                </a:solidFill>
                <a:latin typeface="Corbel"/>
                <a:ea typeface="Corbel"/>
                <a:cs typeface="Corbel"/>
                <a:sym typeface="Corbel"/>
              </a:rPr>
              <a:t>Asimov’s 3 laws of robotics</a:t>
            </a:r>
          </a:p>
          <a:p>
            <a:pPr marR="0" lvl="1" algn="l" rtl="0">
              <a:lnSpc>
                <a:spcPct val="90000"/>
              </a:lnSpc>
              <a:spcBef>
                <a:spcPts val="0"/>
              </a:spcBef>
              <a:spcAft>
                <a:spcPts val="0"/>
              </a:spcAft>
              <a:buClr>
                <a:schemeClr val="accent1"/>
              </a:buClr>
              <a:buSzPts val="2000"/>
              <a:buFont typeface="Arial"/>
              <a:buChar char="•"/>
            </a:pPr>
            <a:r>
              <a:rPr lang="en-GB"/>
              <a:t>Designing/programming AI to ensure that they value human input and oversight </a:t>
            </a:r>
          </a:p>
          <a:p>
            <a:pPr lvl="0" rtl="0">
              <a:spcBef>
                <a:spcPts val="0"/>
              </a:spcBef>
              <a:buClr>
                <a:schemeClr val="accent1"/>
              </a:buClr>
              <a:buSzPts val="2400"/>
              <a:buFont typeface="Arial"/>
              <a:buChar char="•"/>
            </a:pPr>
            <a:r>
              <a:rPr lang="en-GB"/>
              <a:t>Establishing group normativity  for AI </a:t>
            </a:r>
          </a:p>
          <a:p>
            <a:pPr marL="223837" marR="0" lvl="0" indent="-223837" algn="l" rtl="0">
              <a:lnSpc>
                <a:spcPct val="90000"/>
              </a:lnSpc>
              <a:spcBef>
                <a:spcPts val="1800"/>
              </a:spcBef>
              <a:spcAft>
                <a:spcPts val="0"/>
              </a:spcAft>
              <a:buClr>
                <a:schemeClr val="accent1"/>
              </a:buClr>
              <a:buSzPts val="2400"/>
              <a:buFont typeface="Arial"/>
              <a:buChar char="•"/>
            </a:pPr>
            <a:r>
              <a:rPr lang="en-GB"/>
              <a:t>Regulation of AI - potential to restrict use to prevent doomsday scenarios</a:t>
            </a:r>
          </a:p>
          <a:p>
            <a:pPr marL="223837" marR="0" lvl="0" indent="-223837" algn="l" rtl="0">
              <a:lnSpc>
                <a:spcPct val="90000"/>
              </a:lnSpc>
              <a:spcBef>
                <a:spcPts val="1800"/>
              </a:spcBef>
              <a:spcAft>
                <a:spcPts val="0"/>
              </a:spcAft>
              <a:buClr>
                <a:schemeClr val="accent1"/>
              </a:buClr>
              <a:buSzPts val="2400"/>
              <a:buFont typeface="Arial"/>
              <a:buChar char="•"/>
            </a:pPr>
            <a:r>
              <a:rPr lang="en-GB"/>
              <a:t>Detailed log monitoring AI activity  for anomalies / deviation from coding </a:t>
            </a:r>
          </a:p>
          <a:p>
            <a:pPr marL="223837" marR="0" lvl="0" indent="-223837" algn="l" rtl="0">
              <a:lnSpc>
                <a:spcPct val="90000"/>
              </a:lnSpc>
              <a:spcBef>
                <a:spcPts val="1800"/>
              </a:spcBef>
              <a:spcAft>
                <a:spcPts val="0"/>
              </a:spcAft>
              <a:buClr>
                <a:schemeClr val="accent1"/>
              </a:buClr>
              <a:buSzPts val="2400"/>
              <a:buFont typeface="Arial"/>
              <a:buChar char="•"/>
            </a:pPr>
            <a:r>
              <a:rPr lang="en-GB"/>
              <a:t>Security protocols for drives where AI is stored </a:t>
            </a:r>
          </a:p>
          <a:p>
            <a:pPr marL="223837" marR="0" lvl="0" indent="-223837" algn="l" rtl="0">
              <a:lnSpc>
                <a:spcPct val="90000"/>
              </a:lnSpc>
              <a:spcBef>
                <a:spcPts val="1800"/>
              </a:spcBef>
              <a:spcAft>
                <a:spcPts val="0"/>
              </a:spcAft>
              <a:buClr>
                <a:schemeClr val="accent1"/>
              </a:buClr>
              <a:buSzPts val="2400"/>
              <a:buFont typeface="Arial"/>
              <a:buChar char="•"/>
            </a:pPr>
            <a:r>
              <a:rPr lang="en-GB"/>
              <a:t>Specially coded override / kill-switch to limit AI free-will</a:t>
            </a:r>
          </a:p>
          <a:p>
            <a:pPr marR="0" lvl="1" algn="l" rtl="0">
              <a:lnSpc>
                <a:spcPct val="90000"/>
              </a:lnSpc>
              <a:spcBef>
                <a:spcPts val="1800"/>
              </a:spcBef>
              <a:spcAft>
                <a:spcPts val="0"/>
              </a:spcAft>
              <a:buSzPts val="2000"/>
              <a:buChar char="•"/>
            </a:pPr>
            <a:r>
              <a:rPr lang="en-GB"/>
              <a:t>The above controls require human intervention can curb  the reduction in employment driven by increase of AI</a:t>
            </a:r>
          </a:p>
          <a:p>
            <a:pPr marL="0" marR="0" lvl="0" indent="0" algn="l" rtl="0">
              <a:lnSpc>
                <a:spcPct val="90000"/>
              </a:lnSpc>
              <a:spcBef>
                <a:spcPts val="1800"/>
              </a:spcBef>
              <a:buNone/>
            </a:pPr>
            <a:endParaRPr sz="2400" b="0" i="0" u="none" strike="noStrike" cap="none">
              <a:solidFill>
                <a:schemeClr val="lt1"/>
              </a:solidFill>
              <a:latin typeface="Corbel"/>
              <a:ea typeface="Corbel"/>
              <a:cs typeface="Corbel"/>
              <a:sym typeface="Corbel"/>
            </a:endParaRP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1522413" y="381000"/>
            <a:ext cx="9144001" cy="1371600"/>
          </a:xfrm>
          <a:prstGeom prst="rect">
            <a:avLst/>
          </a:prstGeom>
          <a:noFill/>
          <a:ln>
            <a:noFill/>
          </a:ln>
        </p:spPr>
        <p:txBody>
          <a:bodyPr wrap="square" lIns="91425" tIns="45700" rIns="91425" bIns="45700" anchor="b" anchorCtr="0">
            <a:noAutofit/>
          </a:bodyPr>
          <a:lstStyle/>
          <a:p>
            <a:pPr marL="0" marR="0" lvl="0" indent="-228600" algn="l" rtl="0">
              <a:lnSpc>
                <a:spcPct val="90000"/>
              </a:lnSpc>
              <a:spcBef>
                <a:spcPts val="0"/>
              </a:spcBef>
              <a:buClr>
                <a:schemeClr val="lt1"/>
              </a:buClr>
              <a:buSzPts val="3600"/>
              <a:buFont typeface="Corbel"/>
              <a:buNone/>
            </a:pPr>
            <a:r>
              <a:rPr lang="en-GB" sz="3600" b="0" i="0" u="none" strike="noStrike" cap="none">
                <a:solidFill>
                  <a:schemeClr val="lt1"/>
                </a:solidFill>
                <a:latin typeface="Corbel"/>
                <a:ea typeface="Corbel"/>
                <a:cs typeface="Corbel"/>
                <a:sym typeface="Corbel"/>
              </a:rPr>
              <a:t>Questions</a:t>
            </a:r>
          </a:p>
        </p:txBody>
      </p:sp>
      <p:sp>
        <p:nvSpPr>
          <p:cNvPr id="260" name="Shape 260"/>
          <p:cNvSpPr txBox="1">
            <a:spLocks noGrp="1"/>
          </p:cNvSpPr>
          <p:nvPr>
            <p:ph type="body" idx="1"/>
          </p:nvPr>
        </p:nvSpPr>
        <p:spPr>
          <a:xfrm>
            <a:off x="1522413" y="1904999"/>
            <a:ext cx="9134391" cy="4114801"/>
          </a:xfrm>
          <a:prstGeom prst="rect">
            <a:avLst/>
          </a:prstGeom>
          <a:noFill/>
          <a:ln>
            <a:noFill/>
          </a:ln>
        </p:spPr>
        <p:txBody>
          <a:bodyPr wrap="square" lIns="91425" tIns="45700" rIns="91425" bIns="45700" anchor="t" anchorCtr="0">
            <a:noAutofit/>
          </a:bodyPr>
          <a:lstStyle/>
          <a:p>
            <a:pPr marL="223837" marR="0" lvl="0" indent="-223837" algn="l" rtl="0">
              <a:lnSpc>
                <a:spcPct val="90000"/>
              </a:lnSpc>
              <a:spcBef>
                <a:spcPts val="0"/>
              </a:spcBef>
              <a:spcAft>
                <a:spcPts val="0"/>
              </a:spcAft>
              <a:buClr>
                <a:schemeClr val="accent1"/>
              </a:buClr>
              <a:buSzPts val="2400"/>
              <a:buFont typeface="Arial"/>
              <a:buChar char="•"/>
            </a:pPr>
            <a:r>
              <a:rPr lang="en-GB" sz="2400" b="0" i="0" u="none" strike="noStrike" cap="none">
                <a:solidFill>
                  <a:schemeClr val="lt1"/>
                </a:solidFill>
                <a:latin typeface="Corbel"/>
                <a:ea typeface="Corbel"/>
                <a:cs typeface="Corbel"/>
                <a:sym typeface="Corbel"/>
              </a:rPr>
              <a:t>Add your first bullet point here</a:t>
            </a:r>
          </a:p>
          <a:p>
            <a:pPr marL="223837" marR="0" lvl="0" indent="-223837" algn="l" rtl="0">
              <a:lnSpc>
                <a:spcPct val="90000"/>
              </a:lnSpc>
              <a:spcBef>
                <a:spcPts val="1800"/>
              </a:spcBef>
              <a:spcAft>
                <a:spcPts val="0"/>
              </a:spcAft>
              <a:buClr>
                <a:schemeClr val="accent1"/>
              </a:buClr>
              <a:buSzPts val="2400"/>
              <a:buFont typeface="Arial"/>
              <a:buChar char="•"/>
            </a:pPr>
            <a:r>
              <a:rPr lang="en-GB" sz="2400" b="0" i="0" u="none" strike="noStrike" cap="none">
                <a:solidFill>
                  <a:schemeClr val="lt1"/>
                </a:solidFill>
                <a:latin typeface="Corbel"/>
                <a:ea typeface="Corbel"/>
                <a:cs typeface="Corbel"/>
                <a:sym typeface="Corbel"/>
              </a:rPr>
              <a:t>Add your second bullet point here</a:t>
            </a:r>
          </a:p>
          <a:p>
            <a:pPr marL="223837" marR="0" lvl="0" indent="-223837" algn="l" rtl="0">
              <a:lnSpc>
                <a:spcPct val="90000"/>
              </a:lnSpc>
              <a:spcBef>
                <a:spcPts val="1800"/>
              </a:spcBef>
              <a:buClr>
                <a:schemeClr val="accent1"/>
              </a:buClr>
              <a:buSzPts val="2400"/>
              <a:buFont typeface="Arial"/>
              <a:buChar char="•"/>
            </a:pPr>
            <a:r>
              <a:rPr lang="en-GB" sz="2400" b="0" i="0" u="none" strike="noStrike" cap="none">
                <a:solidFill>
                  <a:schemeClr val="lt1"/>
                </a:solidFill>
                <a:latin typeface="Corbel"/>
                <a:ea typeface="Corbel"/>
                <a:cs typeface="Corbel"/>
                <a:sym typeface="Corbel"/>
              </a:rPr>
              <a:t>Add your third bullet point here</a:t>
            </a: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1522413" y="381000"/>
            <a:ext cx="9144001" cy="1371600"/>
          </a:xfrm>
          <a:prstGeom prst="rect">
            <a:avLst/>
          </a:prstGeom>
          <a:noFill/>
          <a:ln>
            <a:noFill/>
          </a:ln>
        </p:spPr>
        <p:txBody>
          <a:bodyPr wrap="square" lIns="91425" tIns="45700" rIns="91425" bIns="45700" anchor="b" anchorCtr="0">
            <a:noAutofit/>
          </a:bodyPr>
          <a:lstStyle/>
          <a:p>
            <a:pPr marL="0" marR="0" lvl="0" indent="-228600" algn="l" rtl="0">
              <a:lnSpc>
                <a:spcPct val="90000"/>
              </a:lnSpc>
              <a:spcBef>
                <a:spcPts val="0"/>
              </a:spcBef>
              <a:buClr>
                <a:schemeClr val="lt1"/>
              </a:buClr>
              <a:buSzPts val="3600"/>
              <a:buFont typeface="Corbel"/>
              <a:buNone/>
            </a:pPr>
            <a:r>
              <a:rPr lang="en-GB" sz="3600" b="0" i="0" u="none" strike="noStrike" cap="none" dirty="0">
                <a:solidFill>
                  <a:schemeClr val="lt1"/>
                </a:solidFill>
                <a:latin typeface="Corbel"/>
                <a:ea typeface="Corbel"/>
                <a:cs typeface="Corbel"/>
                <a:sym typeface="Corbel"/>
              </a:rPr>
              <a:t>Questions</a:t>
            </a:r>
          </a:p>
        </p:txBody>
      </p:sp>
      <p:sp>
        <p:nvSpPr>
          <p:cNvPr id="260" name="Shape 260"/>
          <p:cNvSpPr txBox="1">
            <a:spLocks noGrp="1"/>
          </p:cNvSpPr>
          <p:nvPr>
            <p:ph type="body" idx="1"/>
          </p:nvPr>
        </p:nvSpPr>
        <p:spPr>
          <a:xfrm>
            <a:off x="1522413" y="1904999"/>
            <a:ext cx="9134391" cy="4114801"/>
          </a:xfrm>
          <a:prstGeom prst="rect">
            <a:avLst/>
          </a:prstGeom>
          <a:noFill/>
          <a:ln>
            <a:noFill/>
          </a:ln>
        </p:spPr>
        <p:txBody>
          <a:bodyPr wrap="square" lIns="91425" tIns="45700" rIns="91425" bIns="45700" anchor="t" anchorCtr="0">
            <a:noAutofit/>
          </a:bodyPr>
          <a:lstStyle/>
          <a:p>
            <a:pPr marL="223837" marR="0" lvl="0" indent="-223837" algn="l" rtl="0">
              <a:lnSpc>
                <a:spcPct val="90000"/>
              </a:lnSpc>
              <a:spcBef>
                <a:spcPts val="0"/>
              </a:spcBef>
              <a:spcAft>
                <a:spcPts val="0"/>
              </a:spcAft>
              <a:buClr>
                <a:schemeClr val="accent1"/>
              </a:buClr>
              <a:buSzPts val="2400"/>
              <a:buFont typeface="Arial"/>
              <a:buChar char="•"/>
            </a:pPr>
            <a:r>
              <a:rPr lang="en-GB" sz="2400" b="0" i="0" u="none" strike="noStrike" cap="none" dirty="0">
                <a:solidFill>
                  <a:schemeClr val="lt1"/>
                </a:solidFill>
                <a:latin typeface="Corbel"/>
                <a:ea typeface="Corbel"/>
                <a:cs typeface="Corbel"/>
                <a:sym typeface="Corbel"/>
              </a:rPr>
              <a:t>Add your first bullet point here</a:t>
            </a:r>
          </a:p>
          <a:p>
            <a:pPr marL="223837" marR="0" lvl="0" indent="-223837" algn="l" rtl="0">
              <a:lnSpc>
                <a:spcPct val="90000"/>
              </a:lnSpc>
              <a:spcBef>
                <a:spcPts val="1800"/>
              </a:spcBef>
              <a:spcAft>
                <a:spcPts val="0"/>
              </a:spcAft>
              <a:buClr>
                <a:schemeClr val="accent1"/>
              </a:buClr>
              <a:buSzPts val="2400"/>
              <a:buFont typeface="Arial"/>
              <a:buChar char="•"/>
            </a:pPr>
            <a:r>
              <a:rPr lang="en-GB" sz="2400" b="0" i="0" u="none" strike="noStrike" cap="none" dirty="0">
                <a:solidFill>
                  <a:schemeClr val="lt1"/>
                </a:solidFill>
                <a:latin typeface="Corbel"/>
                <a:ea typeface="Corbel"/>
                <a:cs typeface="Corbel"/>
                <a:sym typeface="Corbel"/>
              </a:rPr>
              <a:t>Add your second bullet point here</a:t>
            </a:r>
          </a:p>
          <a:p>
            <a:pPr marL="223837" marR="0" lvl="0" indent="-223837" algn="l" rtl="0">
              <a:lnSpc>
                <a:spcPct val="90000"/>
              </a:lnSpc>
              <a:spcBef>
                <a:spcPts val="1800"/>
              </a:spcBef>
              <a:buClr>
                <a:schemeClr val="accent1"/>
              </a:buClr>
              <a:buSzPts val="2400"/>
              <a:buFont typeface="Arial"/>
              <a:buChar char="•"/>
            </a:pPr>
            <a:r>
              <a:rPr lang="en-GB" sz="2400" b="0" i="0" u="none" strike="noStrike" cap="none" dirty="0">
                <a:solidFill>
                  <a:schemeClr val="lt1"/>
                </a:solidFill>
                <a:latin typeface="Corbel"/>
                <a:ea typeface="Corbel"/>
                <a:cs typeface="Corbel"/>
                <a:sym typeface="Corbel"/>
              </a:rPr>
              <a:t>Add your third bullet point here</a:t>
            </a:r>
          </a:p>
        </p:txBody>
      </p:sp>
    </p:spTree>
    <p:extLst>
      <p:ext uri="{BB962C8B-B14F-4D97-AF65-F5344CB8AC3E}">
        <p14:creationId xmlns:p14="http://schemas.microsoft.com/office/powerpoint/2010/main" val="1012046984"/>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p:nvPr/>
        </p:nvSpPr>
        <p:spPr>
          <a:xfrm>
            <a:off x="1110363" y="2752500"/>
            <a:ext cx="9968100" cy="2348100"/>
          </a:xfrm>
          <a:prstGeom prst="ellipse">
            <a:avLst/>
          </a:prstGeom>
          <a:noFill/>
          <a:ln w="19050" cap="flat" cmpd="sng">
            <a:solidFill>
              <a:srgbClr val="D9D9D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0" name="Shape 150"/>
          <p:cNvSpPr txBox="1">
            <a:spLocks noGrp="1"/>
          </p:cNvSpPr>
          <p:nvPr>
            <p:ph type="title"/>
          </p:nvPr>
        </p:nvSpPr>
        <p:spPr>
          <a:xfrm>
            <a:off x="513900" y="475450"/>
            <a:ext cx="9144000" cy="801600"/>
          </a:xfrm>
          <a:prstGeom prst="rect">
            <a:avLst/>
          </a:prstGeom>
          <a:noFill/>
          <a:ln>
            <a:noFill/>
          </a:ln>
        </p:spPr>
        <p:txBody>
          <a:bodyPr wrap="square" lIns="91425" tIns="45700" rIns="91425" bIns="45700" anchor="b" anchorCtr="0">
            <a:noAutofit/>
          </a:bodyPr>
          <a:lstStyle/>
          <a:p>
            <a:pPr marL="0" marR="0" lvl="0" indent="-228600" algn="l" rtl="0">
              <a:lnSpc>
                <a:spcPct val="90000"/>
              </a:lnSpc>
              <a:spcBef>
                <a:spcPts val="0"/>
              </a:spcBef>
              <a:buClr>
                <a:schemeClr val="lt1"/>
              </a:buClr>
              <a:buSzPts val="3600"/>
              <a:buFont typeface="Corbel"/>
              <a:buNone/>
            </a:pPr>
            <a:r>
              <a:rPr lang="en-GB"/>
              <a:t>What is </a:t>
            </a:r>
            <a:r>
              <a:rPr lang="en-GB" sz="3600" b="0" i="0" u="none" strike="noStrike" cap="none">
                <a:solidFill>
                  <a:schemeClr val="lt1"/>
                </a:solidFill>
                <a:latin typeface="Corbel"/>
                <a:ea typeface="Corbel"/>
                <a:cs typeface="Corbel"/>
                <a:sym typeface="Corbel"/>
              </a:rPr>
              <a:t>A</a:t>
            </a:r>
            <a:r>
              <a:rPr lang="en-GB"/>
              <a:t>rtificial Intelligence (AI)? - </a:t>
            </a:r>
            <a:r>
              <a:rPr lang="en-GB" b="1">
                <a:solidFill>
                  <a:srgbClr val="FF0000"/>
                </a:solidFill>
              </a:rPr>
              <a:t>DELETE</a:t>
            </a:r>
          </a:p>
        </p:txBody>
      </p:sp>
      <p:pic>
        <p:nvPicPr>
          <p:cNvPr id="151" name="Shape 151"/>
          <p:cNvPicPr preferRelativeResize="0"/>
          <p:nvPr/>
        </p:nvPicPr>
        <p:blipFill>
          <a:blip r:embed="rId3">
            <a:alphaModFix/>
          </a:blip>
          <a:stretch>
            <a:fillRect/>
          </a:stretch>
        </p:blipFill>
        <p:spPr>
          <a:xfrm>
            <a:off x="8612000" y="3885413"/>
            <a:ext cx="2761925" cy="1546675"/>
          </a:xfrm>
          <a:prstGeom prst="rect">
            <a:avLst/>
          </a:prstGeom>
          <a:noFill/>
          <a:ln>
            <a:noFill/>
          </a:ln>
        </p:spPr>
      </p:pic>
      <p:pic>
        <p:nvPicPr>
          <p:cNvPr id="152" name="Shape 152"/>
          <p:cNvPicPr preferRelativeResize="0"/>
          <p:nvPr/>
        </p:nvPicPr>
        <p:blipFill rotWithShape="1">
          <a:blip r:embed="rId4">
            <a:alphaModFix/>
          </a:blip>
          <a:srcRect l="17385" r="14942" b="22684"/>
          <a:stretch/>
        </p:blipFill>
        <p:spPr>
          <a:xfrm>
            <a:off x="684250" y="3885425"/>
            <a:ext cx="2892326" cy="1728375"/>
          </a:xfrm>
          <a:prstGeom prst="rect">
            <a:avLst/>
          </a:prstGeom>
          <a:noFill/>
          <a:ln>
            <a:noFill/>
          </a:ln>
        </p:spPr>
      </p:pic>
      <p:pic>
        <p:nvPicPr>
          <p:cNvPr id="153" name="Shape 153"/>
          <p:cNvPicPr preferRelativeResize="0"/>
          <p:nvPr/>
        </p:nvPicPr>
        <p:blipFill rotWithShape="1">
          <a:blip r:embed="rId5">
            <a:alphaModFix/>
          </a:blip>
          <a:srcRect l="7537" r="8717" b="13111"/>
          <a:stretch/>
        </p:blipFill>
        <p:spPr>
          <a:xfrm>
            <a:off x="4566825" y="4174672"/>
            <a:ext cx="3054925" cy="1780719"/>
          </a:xfrm>
          <a:prstGeom prst="rect">
            <a:avLst/>
          </a:prstGeom>
          <a:noFill/>
          <a:ln>
            <a:noFill/>
          </a:ln>
        </p:spPr>
      </p:pic>
      <p:pic>
        <p:nvPicPr>
          <p:cNvPr id="154" name="Shape 154"/>
          <p:cNvPicPr preferRelativeResize="0"/>
          <p:nvPr/>
        </p:nvPicPr>
        <p:blipFill>
          <a:blip r:embed="rId6">
            <a:alphaModFix/>
          </a:blip>
          <a:stretch>
            <a:fillRect/>
          </a:stretch>
        </p:blipFill>
        <p:spPr>
          <a:xfrm>
            <a:off x="3576575" y="1807902"/>
            <a:ext cx="5035677" cy="1546675"/>
          </a:xfrm>
          <a:prstGeom prst="rect">
            <a:avLst/>
          </a:prstGeom>
          <a:noFill/>
          <a:ln>
            <a:noFill/>
          </a:ln>
        </p:spPr>
      </p:pic>
    </p:spTree>
    <p:extLst>
      <p:ext uri="{BB962C8B-B14F-4D97-AF65-F5344CB8AC3E}">
        <p14:creationId xmlns:p14="http://schemas.microsoft.com/office/powerpoint/2010/main" val="1315892984"/>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4" name="Shape 134"/>
          <p:cNvSpPr txBox="1">
            <a:spLocks/>
          </p:cNvSpPr>
          <p:nvPr/>
        </p:nvSpPr>
        <p:spPr>
          <a:xfrm>
            <a:off x="763975" y="666996"/>
            <a:ext cx="9144000" cy="651849"/>
          </a:xfrm>
          <a:prstGeom prst="rect">
            <a:avLst/>
          </a:prstGeom>
          <a:noFill/>
          <a:ln>
            <a:noFill/>
          </a:ln>
        </p:spPr>
        <p:txBody>
          <a:bodyPr wrap="square" lIns="91425" tIns="45700" rIns="91425" bIns="45700"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pPr indent="-228600"/>
            <a:r>
              <a:rPr lang="en-GB" dirty="0"/>
              <a:t>Agenda</a:t>
            </a:r>
          </a:p>
        </p:txBody>
      </p:sp>
      <p:sp>
        <p:nvSpPr>
          <p:cNvPr id="8" name="Shape 136"/>
          <p:cNvSpPr txBox="1">
            <a:spLocks noGrp="1"/>
          </p:cNvSpPr>
          <p:nvPr>
            <p:ph type="body" idx="1"/>
          </p:nvPr>
        </p:nvSpPr>
        <p:spPr>
          <a:xfrm>
            <a:off x="763975" y="1905000"/>
            <a:ext cx="4921208" cy="3310551"/>
          </a:xfrm>
          <a:prstGeom prst="rect">
            <a:avLst/>
          </a:prstGeom>
          <a:noFill/>
          <a:ln>
            <a:noFill/>
          </a:ln>
        </p:spPr>
        <p:txBody>
          <a:bodyPr wrap="square" lIns="91425" tIns="45700" rIns="91425" bIns="45700" anchor="t" anchorCtr="0">
            <a:noAutofit/>
          </a:bodyPr>
          <a:lstStyle/>
          <a:p>
            <a:pPr marL="223837" marR="0" lvl="0" indent="-223837" algn="l" rtl="0">
              <a:lnSpc>
                <a:spcPct val="90000"/>
              </a:lnSpc>
              <a:spcBef>
                <a:spcPts val="1800"/>
              </a:spcBef>
              <a:spcAft>
                <a:spcPts val="0"/>
              </a:spcAft>
              <a:buSzPts val="2400"/>
              <a:buFont typeface="Arial"/>
              <a:buChar char="•"/>
            </a:pPr>
            <a:r>
              <a:rPr lang="en-GB" sz="2400" dirty="0">
                <a:solidFill>
                  <a:schemeClr val="lt1"/>
                </a:solidFill>
              </a:rPr>
              <a:t>Origins and History</a:t>
            </a:r>
          </a:p>
          <a:p>
            <a:pPr marL="223837" marR="0" lvl="0" indent="-223837" algn="l" rtl="0">
              <a:lnSpc>
                <a:spcPct val="90000"/>
              </a:lnSpc>
              <a:spcBef>
                <a:spcPts val="1800"/>
              </a:spcBef>
              <a:spcAft>
                <a:spcPts val="0"/>
              </a:spcAft>
              <a:buSzPts val="2400"/>
              <a:buFont typeface="Arial"/>
              <a:buChar char="•"/>
            </a:pPr>
            <a:r>
              <a:rPr lang="en-GB" sz="2400" dirty="0">
                <a:solidFill>
                  <a:schemeClr val="lt1"/>
                </a:solidFill>
              </a:rPr>
              <a:t>Current Applications</a:t>
            </a:r>
          </a:p>
          <a:p>
            <a:pPr marL="223837" marR="0" lvl="0" indent="-223837" algn="l" rtl="0">
              <a:lnSpc>
                <a:spcPct val="90000"/>
              </a:lnSpc>
              <a:spcBef>
                <a:spcPts val="1800"/>
              </a:spcBef>
              <a:spcAft>
                <a:spcPts val="0"/>
              </a:spcAft>
              <a:buSzPts val="2400"/>
              <a:buFont typeface="Arial"/>
              <a:buChar char="•"/>
            </a:pPr>
            <a:r>
              <a:rPr lang="en-GB" sz="2400" dirty="0">
                <a:solidFill>
                  <a:schemeClr val="lt1"/>
                </a:solidFill>
              </a:rPr>
              <a:t>Future Landscape</a:t>
            </a:r>
          </a:p>
          <a:p>
            <a:pPr marL="223837" marR="0" lvl="0" indent="-223837" algn="l" rtl="0">
              <a:lnSpc>
                <a:spcPct val="90000"/>
              </a:lnSpc>
              <a:spcBef>
                <a:spcPts val="1800"/>
              </a:spcBef>
              <a:spcAft>
                <a:spcPts val="0"/>
              </a:spcAft>
              <a:buSzPts val="2400"/>
              <a:buFont typeface="Arial"/>
              <a:buChar char="•"/>
            </a:pPr>
            <a:r>
              <a:rPr lang="en-GB" sz="2400" dirty="0">
                <a:solidFill>
                  <a:schemeClr val="lt1"/>
                </a:solidFill>
              </a:rPr>
              <a:t>Key Risks</a:t>
            </a:r>
          </a:p>
          <a:p>
            <a:pPr marL="223837" marR="0" lvl="0" indent="-223837" algn="l" rtl="0">
              <a:lnSpc>
                <a:spcPct val="90000"/>
              </a:lnSpc>
              <a:spcBef>
                <a:spcPts val="1800"/>
              </a:spcBef>
              <a:spcAft>
                <a:spcPts val="0"/>
              </a:spcAft>
              <a:buSzPts val="2400"/>
              <a:buFont typeface="Arial"/>
              <a:buChar char="•"/>
            </a:pPr>
            <a:r>
              <a:rPr lang="en-GB" sz="2400" dirty="0">
                <a:solidFill>
                  <a:schemeClr val="lt1"/>
                </a:solidFill>
              </a:rPr>
              <a:t>Key Controls</a:t>
            </a:r>
          </a:p>
          <a:p>
            <a:pPr marL="223837" marR="0" lvl="0" indent="-223837" algn="l" rtl="0">
              <a:lnSpc>
                <a:spcPct val="90000"/>
              </a:lnSpc>
              <a:spcBef>
                <a:spcPts val="1800"/>
              </a:spcBef>
              <a:spcAft>
                <a:spcPts val="0"/>
              </a:spcAft>
              <a:buSzPts val="2400"/>
              <a:buFont typeface="Arial"/>
              <a:buChar char="•"/>
            </a:pPr>
            <a:r>
              <a:rPr lang="en-GB" sz="2400" dirty="0">
                <a:solidFill>
                  <a:schemeClr val="lt1"/>
                </a:solidFill>
              </a:rPr>
              <a:t>Wrap up / Q&amp;A</a:t>
            </a:r>
          </a:p>
        </p:txBody>
      </p:sp>
      <p:pic>
        <p:nvPicPr>
          <p:cNvPr id="7" name="Picture 6"/>
          <p:cNvPicPr>
            <a:picLocks noChangeAspect="1"/>
          </p:cNvPicPr>
          <p:nvPr/>
        </p:nvPicPr>
        <p:blipFill>
          <a:blip r:embed="rId3">
            <a:alphaModFix/>
          </a:blip>
          <a:stretch>
            <a:fillRect/>
          </a:stretch>
        </p:blipFill>
        <p:spPr>
          <a:xfrm>
            <a:off x="6081160" y="1905000"/>
            <a:ext cx="4965827" cy="3310551"/>
          </a:xfrm>
          <a:prstGeom prst="rect">
            <a:avLst/>
          </a:prstGeom>
          <a:ln>
            <a:solidFill>
              <a:schemeClr val="bg1"/>
            </a:solidFill>
          </a:ln>
          <a:effectLst>
            <a:outerShdw blurRad="190500" algn="tl" rotWithShape="0">
              <a:srgbClr val="000000">
                <a:alpha val="70000"/>
              </a:srgbClr>
            </a:outerShdw>
          </a:effectLst>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body" idx="1"/>
          </p:nvPr>
        </p:nvSpPr>
        <p:spPr>
          <a:xfrm>
            <a:off x="763975" y="1905000"/>
            <a:ext cx="7107816" cy="2618125"/>
          </a:xfrm>
          <a:prstGeom prst="rect">
            <a:avLst/>
          </a:prstGeom>
          <a:noFill/>
          <a:ln>
            <a:noFill/>
          </a:ln>
        </p:spPr>
        <p:txBody>
          <a:bodyPr wrap="square" lIns="91425" tIns="45700" rIns="91425" bIns="45700" anchor="t" anchorCtr="0">
            <a:noAutofit/>
          </a:bodyPr>
          <a:lstStyle/>
          <a:p>
            <a:pPr marL="223837" marR="0" lvl="0" indent="-223837" algn="l" rtl="0">
              <a:lnSpc>
                <a:spcPct val="90000"/>
              </a:lnSpc>
              <a:spcBef>
                <a:spcPts val="1800"/>
              </a:spcBef>
              <a:spcAft>
                <a:spcPts val="0"/>
              </a:spcAft>
              <a:buClr>
                <a:schemeClr val="accent1"/>
              </a:buClr>
              <a:buSzPts val="2400"/>
              <a:buFont typeface="Arial"/>
              <a:buChar char="•"/>
            </a:pPr>
            <a:r>
              <a:rPr lang="en-GB" sz="2400" b="0" i="0" u="none" strike="noStrike" cap="none" dirty="0">
                <a:solidFill>
                  <a:schemeClr val="lt1"/>
                </a:solidFill>
                <a:latin typeface="Corbel"/>
                <a:ea typeface="Corbel"/>
                <a:cs typeface="Corbel"/>
                <a:sym typeface="Corbel"/>
              </a:rPr>
              <a:t>The theory and development of computer systems able to perform tasks that normally require human intelligence, such as visual perception, speech recognition, decision-making, and translation between languages.</a:t>
            </a:r>
            <a:endParaRPr lang="en-GB" sz="3000" i="1" dirty="0"/>
          </a:p>
        </p:txBody>
      </p:sp>
      <p:sp>
        <p:nvSpPr>
          <p:cNvPr id="4" name="Shape 134"/>
          <p:cNvSpPr txBox="1">
            <a:spLocks/>
          </p:cNvSpPr>
          <p:nvPr/>
        </p:nvSpPr>
        <p:spPr>
          <a:xfrm>
            <a:off x="763975" y="666996"/>
            <a:ext cx="9144000" cy="651849"/>
          </a:xfrm>
          <a:prstGeom prst="rect">
            <a:avLst/>
          </a:prstGeom>
          <a:noFill/>
          <a:ln>
            <a:noFill/>
          </a:ln>
        </p:spPr>
        <p:txBody>
          <a:bodyPr wrap="square" lIns="91425" tIns="45700" rIns="91425" bIns="45700"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pPr indent="-228600"/>
            <a:r>
              <a:rPr lang="en-GB" dirty="0"/>
              <a:t>What is Artificial Intelligence (AI)</a:t>
            </a:r>
          </a:p>
        </p:txBody>
      </p:sp>
      <p:pic>
        <p:nvPicPr>
          <p:cNvPr id="5" name="Shape 135"/>
          <p:cNvPicPr preferRelativeResize="0"/>
          <p:nvPr/>
        </p:nvPicPr>
        <p:blipFill>
          <a:blip r:embed="rId3">
            <a:alphaModFix/>
          </a:blip>
          <a:stretch>
            <a:fillRect/>
          </a:stretch>
        </p:blipFill>
        <p:spPr>
          <a:xfrm>
            <a:off x="8083826" y="1905000"/>
            <a:ext cx="3564834" cy="2150165"/>
          </a:xfrm>
          <a:prstGeom prst="rect">
            <a:avLst/>
          </a:prstGeom>
          <a:ln>
            <a:solidFill>
              <a:schemeClr val="bg1"/>
            </a:solidFill>
          </a:ln>
          <a:effectLst>
            <a:outerShdw blurRad="190500" algn="tl" rotWithShape="0">
              <a:srgbClr val="000000">
                <a:alpha val="70000"/>
              </a:srgbClr>
            </a:outerShdw>
          </a:effectLst>
        </p:spPr>
      </p:pic>
      <p:sp>
        <p:nvSpPr>
          <p:cNvPr id="2" name="Rectangle 1"/>
          <p:cNvSpPr/>
          <p:nvPr/>
        </p:nvSpPr>
        <p:spPr>
          <a:xfrm>
            <a:off x="763975" y="4560412"/>
            <a:ext cx="10646147" cy="1097736"/>
          </a:xfrm>
          <a:prstGeom prst="rect">
            <a:avLst/>
          </a:prstGeom>
        </p:spPr>
        <p:txBody>
          <a:bodyPr wrap="square">
            <a:spAutoFit/>
          </a:bodyPr>
          <a:lstStyle/>
          <a:p>
            <a:pPr marL="223837" lvl="0" indent="-223837">
              <a:lnSpc>
                <a:spcPct val="90000"/>
              </a:lnSpc>
              <a:spcBef>
                <a:spcPts val="1800"/>
              </a:spcBef>
              <a:buClr>
                <a:schemeClr val="accent1"/>
              </a:buClr>
              <a:buSzPts val="2400"/>
              <a:buFont typeface="Arial"/>
              <a:buChar char="•"/>
            </a:pPr>
            <a:r>
              <a:rPr lang="en-GB" sz="3000" b="1" dirty="0">
                <a:solidFill>
                  <a:srgbClr val="FF0000"/>
                </a:solidFill>
                <a:latin typeface="Corbel"/>
                <a:ea typeface="Corbel"/>
                <a:cs typeface="Corbel"/>
                <a:sym typeface="Corbel"/>
              </a:rPr>
              <a:t>Simply put:  </a:t>
            </a:r>
          </a:p>
          <a:p>
            <a:pPr marL="225425" lvl="0">
              <a:spcBef>
                <a:spcPts val="1000"/>
              </a:spcBef>
            </a:pPr>
            <a:r>
              <a:rPr lang="en-GB" sz="3000" i="1" dirty="0">
                <a:solidFill>
                  <a:schemeClr val="lt1"/>
                </a:solidFill>
                <a:latin typeface="Corbel"/>
                <a:ea typeface="Corbel"/>
                <a:cs typeface="Corbel"/>
              </a:rPr>
              <a:t>It is the </a:t>
            </a:r>
            <a:r>
              <a:rPr lang="en-GB" sz="3000" i="1" dirty="0">
                <a:solidFill>
                  <a:schemeClr val="lt1"/>
                </a:solidFill>
                <a:latin typeface="Corbel"/>
                <a:ea typeface="Corbel"/>
                <a:cs typeface="Corbel"/>
                <a:sym typeface="Corbel"/>
              </a:rPr>
              <a:t>endeavour to put human intelligence into machines. </a:t>
            </a:r>
          </a:p>
        </p:txBody>
      </p:sp>
    </p:spTree>
    <p:extLst>
      <p:ext uri="{BB962C8B-B14F-4D97-AF65-F5344CB8AC3E}">
        <p14:creationId xmlns:p14="http://schemas.microsoft.com/office/powerpoint/2010/main" val="1300540548"/>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Shape 161"/>
          <p:cNvSpPr txBox="1">
            <a:spLocks noGrp="1"/>
          </p:cNvSpPr>
          <p:nvPr>
            <p:ph type="body" idx="1"/>
          </p:nvPr>
        </p:nvSpPr>
        <p:spPr>
          <a:xfrm>
            <a:off x="953250" y="1905000"/>
            <a:ext cx="4900200" cy="2841812"/>
          </a:xfrm>
          <a:prstGeom prst="rect">
            <a:avLst/>
          </a:prstGeom>
          <a:noFill/>
          <a:ln>
            <a:noFill/>
          </a:ln>
        </p:spPr>
        <p:txBody>
          <a:bodyPr wrap="square" lIns="91425" tIns="45700" rIns="91425" bIns="45700" anchor="t" anchorCtr="0">
            <a:noAutofit/>
          </a:bodyPr>
          <a:lstStyle/>
          <a:p>
            <a:pPr marL="223837" marR="0" lvl="0" indent="-223837" algn="l" rtl="0">
              <a:lnSpc>
                <a:spcPct val="90000"/>
              </a:lnSpc>
              <a:spcBef>
                <a:spcPts val="1800"/>
              </a:spcBef>
              <a:spcAft>
                <a:spcPts val="0"/>
              </a:spcAft>
              <a:buSzPts val="2400"/>
              <a:buFont typeface="Arial"/>
              <a:buChar char="•"/>
            </a:pPr>
            <a:r>
              <a:rPr lang="en-GB" dirty="0"/>
              <a:t>Social Intelligence &amp; Creativity</a:t>
            </a:r>
          </a:p>
          <a:p>
            <a:pPr marL="223837" marR="0" lvl="0" indent="-223837" algn="l" rtl="0">
              <a:lnSpc>
                <a:spcPct val="90000"/>
              </a:lnSpc>
              <a:spcBef>
                <a:spcPts val="1800"/>
              </a:spcBef>
              <a:spcAft>
                <a:spcPts val="0"/>
              </a:spcAft>
              <a:buSzPts val="2400"/>
              <a:buFont typeface="Arial"/>
              <a:buChar char="•"/>
            </a:pPr>
            <a:r>
              <a:rPr lang="en-GB" dirty="0"/>
              <a:t>Learning &amp; Perception</a:t>
            </a:r>
          </a:p>
          <a:p>
            <a:pPr marL="223837" marR="0" lvl="0" indent="-223837" algn="l" rtl="0">
              <a:lnSpc>
                <a:spcPct val="90000"/>
              </a:lnSpc>
              <a:spcBef>
                <a:spcPts val="1800"/>
              </a:spcBef>
              <a:spcAft>
                <a:spcPts val="0"/>
              </a:spcAft>
              <a:buSzPts val="2400"/>
              <a:buFont typeface="Arial"/>
              <a:buChar char="•"/>
            </a:pPr>
            <a:r>
              <a:rPr lang="en-GB" dirty="0"/>
              <a:t>Reasoning &amp; Problem Solving</a:t>
            </a:r>
          </a:p>
          <a:p>
            <a:pPr marL="223837" marR="0" lvl="0" indent="-223837" algn="l" rtl="0">
              <a:lnSpc>
                <a:spcPct val="90000"/>
              </a:lnSpc>
              <a:spcBef>
                <a:spcPts val="1800"/>
              </a:spcBef>
              <a:spcAft>
                <a:spcPts val="0"/>
              </a:spcAft>
              <a:buSzPts val="2400"/>
              <a:buFont typeface="Arial"/>
              <a:buChar char="•"/>
            </a:pPr>
            <a:r>
              <a:rPr lang="en-GB" dirty="0"/>
              <a:t>Knowledge Representation</a:t>
            </a:r>
          </a:p>
          <a:p>
            <a:pPr marL="223837" marR="0" lvl="0" indent="-223837" algn="l" rtl="0">
              <a:lnSpc>
                <a:spcPct val="90000"/>
              </a:lnSpc>
              <a:spcBef>
                <a:spcPts val="1800"/>
              </a:spcBef>
              <a:spcAft>
                <a:spcPts val="0"/>
              </a:spcAft>
              <a:buSzPts val="2400"/>
              <a:buFont typeface="Arial"/>
              <a:buChar char="•"/>
            </a:pPr>
            <a:r>
              <a:rPr lang="en-GB" dirty="0"/>
              <a:t>Motion &amp; Manipulation</a:t>
            </a:r>
          </a:p>
        </p:txBody>
      </p:sp>
      <p:sp>
        <p:nvSpPr>
          <p:cNvPr id="162" name="Shape 162"/>
          <p:cNvSpPr txBox="1">
            <a:spLocks noGrp="1"/>
          </p:cNvSpPr>
          <p:nvPr>
            <p:ph type="body" idx="1"/>
          </p:nvPr>
        </p:nvSpPr>
        <p:spPr>
          <a:xfrm>
            <a:off x="6029100" y="1905000"/>
            <a:ext cx="4900200" cy="4114800"/>
          </a:xfrm>
          <a:prstGeom prst="rect">
            <a:avLst/>
          </a:prstGeom>
          <a:noFill/>
          <a:ln>
            <a:noFill/>
          </a:ln>
        </p:spPr>
        <p:txBody>
          <a:bodyPr wrap="square" lIns="91425" tIns="45700" rIns="91425" bIns="45700" anchor="t" anchorCtr="0">
            <a:noAutofit/>
          </a:bodyPr>
          <a:lstStyle/>
          <a:p>
            <a:pPr marR="0" lvl="0" indent="-223838" algn="l" rtl="0">
              <a:lnSpc>
                <a:spcPct val="90000"/>
              </a:lnSpc>
              <a:spcBef>
                <a:spcPts val="1800"/>
              </a:spcBef>
              <a:spcAft>
                <a:spcPts val="0"/>
              </a:spcAft>
              <a:buSzPts val="2400"/>
              <a:buFont typeface="Arial"/>
              <a:buChar char="•"/>
            </a:pPr>
            <a:r>
              <a:rPr lang="en-GB" dirty="0"/>
              <a:t>Computational Intelligence</a:t>
            </a:r>
          </a:p>
          <a:p>
            <a:pPr marR="0" lvl="0" indent="-223838" algn="l" rtl="0">
              <a:lnSpc>
                <a:spcPct val="90000"/>
              </a:lnSpc>
              <a:spcBef>
                <a:spcPts val="1800"/>
              </a:spcBef>
              <a:spcAft>
                <a:spcPts val="0"/>
              </a:spcAft>
              <a:buSzPts val="2400"/>
              <a:buFont typeface="Arial"/>
              <a:buChar char="•"/>
            </a:pPr>
            <a:r>
              <a:rPr lang="en-GB" dirty="0"/>
              <a:t>Cognitive Simulation</a:t>
            </a:r>
          </a:p>
          <a:p>
            <a:pPr marR="0" lvl="0" indent="-223838" algn="l" rtl="0">
              <a:lnSpc>
                <a:spcPct val="90000"/>
              </a:lnSpc>
              <a:spcBef>
                <a:spcPts val="1800"/>
              </a:spcBef>
              <a:spcAft>
                <a:spcPts val="0"/>
              </a:spcAft>
              <a:buSzPts val="2400"/>
              <a:buFont typeface="Arial"/>
              <a:buChar char="•"/>
            </a:pPr>
            <a:r>
              <a:rPr lang="en-GB" dirty="0"/>
              <a:t>Cybernetics &amp; Brain Simulation</a:t>
            </a:r>
          </a:p>
          <a:p>
            <a:pPr marR="0" lvl="0" indent="-223838" algn="l" rtl="0">
              <a:lnSpc>
                <a:spcPct val="90000"/>
              </a:lnSpc>
              <a:spcBef>
                <a:spcPts val="1800"/>
              </a:spcBef>
              <a:spcAft>
                <a:spcPts val="0"/>
              </a:spcAft>
              <a:buSzPts val="2400"/>
              <a:buFont typeface="Arial"/>
              <a:buChar char="•"/>
            </a:pPr>
            <a:r>
              <a:rPr lang="en-GB" dirty="0"/>
              <a:t>Logic &amp; Statistical</a:t>
            </a:r>
          </a:p>
        </p:txBody>
      </p:sp>
      <p:sp>
        <p:nvSpPr>
          <p:cNvPr id="5" name="Shape 134"/>
          <p:cNvSpPr txBox="1">
            <a:spLocks/>
          </p:cNvSpPr>
          <p:nvPr/>
        </p:nvSpPr>
        <p:spPr>
          <a:xfrm>
            <a:off x="763975" y="666996"/>
            <a:ext cx="9144000" cy="651849"/>
          </a:xfrm>
          <a:prstGeom prst="rect">
            <a:avLst/>
          </a:prstGeom>
          <a:noFill/>
          <a:ln>
            <a:noFill/>
          </a:ln>
        </p:spPr>
        <p:txBody>
          <a:bodyPr wrap="square" lIns="91425" tIns="45700" rIns="91425" bIns="45700"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SzPts val="3600"/>
              <a:buFont typeface="Corbel"/>
              <a:buNone/>
              <a:defRPr sz="3600" b="0" i="0" u="none" strike="noStrike" cap="none">
                <a:solidFill>
                  <a:schemeClr val="lt1"/>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pPr indent="-228600"/>
            <a:r>
              <a:rPr lang="en-GB" dirty="0"/>
              <a:t>What is the objective of AI?</a:t>
            </a:r>
          </a:p>
        </p:txBody>
      </p:sp>
      <p:pic>
        <p:nvPicPr>
          <p:cNvPr id="4" name="Picture 3"/>
          <p:cNvPicPr>
            <a:picLocks noChangeAspect="1"/>
          </p:cNvPicPr>
          <p:nvPr/>
        </p:nvPicPr>
        <p:blipFill rotWithShape="1">
          <a:blip r:embed="rId3">
            <a:alphaModFix/>
          </a:blip>
          <a:srcRect t="10500" b="53727"/>
          <a:stretch/>
        </p:blipFill>
        <p:spPr>
          <a:xfrm>
            <a:off x="1239482" y="5005729"/>
            <a:ext cx="9579236" cy="1405353"/>
          </a:xfrm>
          <a:prstGeom prst="rect">
            <a:avLst/>
          </a:prstGeom>
          <a:ln>
            <a:solidFill>
              <a:schemeClr val="bg1"/>
            </a:solidFill>
          </a:ln>
          <a:effectLst>
            <a:outerShdw blurRad="190500" algn="tl" rotWithShape="0">
              <a:srgbClr val="000000">
                <a:alpha val="7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769700" y="556425"/>
            <a:ext cx="9144000" cy="688200"/>
          </a:xfrm>
          <a:prstGeom prst="rect">
            <a:avLst/>
          </a:prstGeom>
          <a:noFill/>
          <a:ln>
            <a:noFill/>
          </a:ln>
        </p:spPr>
        <p:txBody>
          <a:bodyPr wrap="square" lIns="91425" tIns="45700" rIns="91425" bIns="45700" anchor="b" anchorCtr="0">
            <a:noAutofit/>
          </a:bodyPr>
          <a:lstStyle/>
          <a:p>
            <a:pPr marL="0" marR="0" lvl="0" indent="-228600" algn="l" rtl="0">
              <a:lnSpc>
                <a:spcPct val="90000"/>
              </a:lnSpc>
              <a:spcBef>
                <a:spcPts val="0"/>
              </a:spcBef>
              <a:buClr>
                <a:schemeClr val="lt1"/>
              </a:buClr>
              <a:buSzPts val="3600"/>
              <a:buFont typeface="Corbel"/>
              <a:buNone/>
            </a:pPr>
            <a:r>
              <a:rPr lang="en-GB" sz="3600" b="0" i="0" u="none" strike="noStrike" cap="none">
                <a:solidFill>
                  <a:schemeClr val="lt1"/>
                </a:solidFill>
                <a:latin typeface="Corbel"/>
                <a:ea typeface="Corbel"/>
                <a:cs typeface="Corbel"/>
                <a:sym typeface="Corbel"/>
              </a:rPr>
              <a:t>AI </a:t>
            </a:r>
            <a:r>
              <a:rPr lang="en-GB"/>
              <a:t>Timeline</a:t>
            </a:r>
          </a:p>
        </p:txBody>
      </p:sp>
      <p:pic>
        <p:nvPicPr>
          <p:cNvPr id="169" name="Shape 169"/>
          <p:cNvPicPr preferRelativeResize="0"/>
          <p:nvPr/>
        </p:nvPicPr>
        <p:blipFill>
          <a:blip r:embed="rId3">
            <a:alphaModFix/>
          </a:blip>
          <a:stretch>
            <a:fillRect/>
          </a:stretch>
        </p:blipFill>
        <p:spPr>
          <a:xfrm>
            <a:off x="1854250" y="1553450"/>
            <a:ext cx="8480323" cy="4770201"/>
          </a:xfrm>
          <a:prstGeom prst="rect">
            <a:avLst/>
          </a:prstGeom>
          <a:ln>
            <a:solidFill>
              <a:schemeClr val="bg1"/>
            </a:solidFill>
          </a:ln>
          <a:effectLst>
            <a:outerShdw blurRad="190500" algn="tl" rotWithShape="0">
              <a:srgbClr val="000000">
                <a:alpha val="70000"/>
              </a:srgbClr>
            </a:outerShdw>
          </a:effectLst>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039709" y="381000"/>
            <a:ext cx="9626700" cy="624000"/>
          </a:xfrm>
          <a:prstGeom prst="rect">
            <a:avLst/>
          </a:prstGeom>
          <a:noFill/>
          <a:ln>
            <a:noFill/>
          </a:ln>
        </p:spPr>
        <p:txBody>
          <a:bodyPr wrap="square" lIns="91425" tIns="45700" rIns="91425" bIns="45700" anchor="b" anchorCtr="0">
            <a:noAutofit/>
          </a:bodyPr>
          <a:lstStyle/>
          <a:p>
            <a:pPr marL="0" marR="0" lvl="0" indent="-228600" algn="l" rtl="0">
              <a:lnSpc>
                <a:spcPct val="90000"/>
              </a:lnSpc>
              <a:spcBef>
                <a:spcPts val="0"/>
              </a:spcBef>
              <a:spcAft>
                <a:spcPts val="0"/>
              </a:spcAft>
              <a:buClr>
                <a:schemeClr val="lt1"/>
              </a:buClr>
              <a:buSzPts val="3600"/>
              <a:buFont typeface="Corbel"/>
              <a:buNone/>
            </a:pPr>
            <a:r>
              <a:rPr lang="en-GB" sz="3600" b="0" i="0" u="none" strike="noStrike" cap="none">
                <a:solidFill>
                  <a:schemeClr val="lt1"/>
                </a:solidFill>
                <a:latin typeface="Corbel"/>
                <a:ea typeface="Corbel"/>
                <a:cs typeface="Corbel"/>
                <a:sym typeface="Corbel"/>
              </a:rPr>
              <a:t>Impact of Robotics on Automotive Industry</a:t>
            </a:r>
          </a:p>
        </p:txBody>
      </p:sp>
      <p:sp>
        <p:nvSpPr>
          <p:cNvPr id="176" name="Shape 176"/>
          <p:cNvSpPr txBox="1"/>
          <p:nvPr/>
        </p:nvSpPr>
        <p:spPr>
          <a:xfrm>
            <a:off x="795386" y="5405461"/>
            <a:ext cx="10343400" cy="1323300"/>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spcAft>
                <a:spcPts val="0"/>
              </a:spcAft>
              <a:buClr>
                <a:schemeClr val="lt1"/>
              </a:buClr>
              <a:buSzPts val="2400"/>
              <a:buFont typeface="Corbel"/>
              <a:buNone/>
            </a:pPr>
            <a:r>
              <a:rPr lang="en-GB" sz="2400" b="0" i="0" u="none" strike="noStrike" cap="none">
                <a:solidFill>
                  <a:schemeClr val="lt1"/>
                </a:solidFill>
                <a:latin typeface="Corbel"/>
                <a:ea typeface="Corbel"/>
                <a:cs typeface="Corbel"/>
                <a:sym typeface="Corbel"/>
              </a:rPr>
              <a:t>"Robots are about productivity, they don't do creativity very well, and they don't do things that involve failure, which is at the core of any design process.“</a:t>
            </a:r>
          </a:p>
          <a:p>
            <a:pPr marL="0" marR="0" lvl="0" indent="-114300" algn="r" rtl="0">
              <a:lnSpc>
                <a:spcPct val="100000"/>
              </a:lnSpc>
              <a:spcBef>
                <a:spcPts val="0"/>
              </a:spcBef>
              <a:spcAft>
                <a:spcPts val="0"/>
              </a:spcAft>
              <a:buClr>
                <a:schemeClr val="lt1"/>
              </a:buClr>
              <a:buSzPts val="1800"/>
              <a:buFont typeface="Corbel"/>
              <a:buNone/>
            </a:pPr>
            <a:r>
              <a:rPr lang="en-GB" sz="1800" b="0" i="1" u="none" strike="noStrike" cap="none">
                <a:solidFill>
                  <a:schemeClr val="lt1"/>
                </a:solidFill>
                <a:latin typeface="Corbel"/>
                <a:ea typeface="Corbel"/>
                <a:cs typeface="Corbel"/>
                <a:sym typeface="Corbel"/>
              </a:rPr>
              <a:t>— David Whitaker, economist</a:t>
            </a:r>
          </a:p>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7" name="Shape 177"/>
          <p:cNvSpPr/>
          <p:nvPr/>
        </p:nvSpPr>
        <p:spPr>
          <a:xfrm>
            <a:off x="1039708" y="1441735"/>
            <a:ext cx="2970900" cy="2397000"/>
          </a:xfrm>
          <a:prstGeom prst="roundRect">
            <a:avLst>
              <a:gd name="adj" fmla="val 10000"/>
            </a:avLst>
          </a:prstGeom>
          <a:solidFill>
            <a:srgbClr val="BFE9F6">
              <a:alpha val="89410"/>
            </a:srgbClr>
          </a:solidFill>
          <a:ln w="12700" cap="flat" cmpd="sng">
            <a:solidFill>
              <a:schemeClr val="dk2"/>
            </a:solidFill>
            <a:prstDash val="solid"/>
            <a:miter lim="800000"/>
            <a:headEnd type="none" w="med" len="med"/>
            <a:tailEnd type="none" w="med" len="med"/>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Shape 178"/>
          <p:cNvSpPr txBox="1"/>
          <p:nvPr/>
        </p:nvSpPr>
        <p:spPr>
          <a:xfrm>
            <a:off x="1275909" y="1705558"/>
            <a:ext cx="2517000" cy="1528500"/>
          </a:xfrm>
          <a:prstGeom prst="rect">
            <a:avLst/>
          </a:prstGeom>
          <a:noFill/>
          <a:ln>
            <a:noFill/>
          </a:ln>
        </p:spPr>
        <p:txBody>
          <a:bodyPr wrap="square" lIns="45700" tIns="45700" rIns="45700" bIns="45700" anchor="t" anchorCtr="0">
            <a:noAutofit/>
          </a:bodyPr>
          <a:lstStyle/>
          <a:p>
            <a:pPr marL="0" marR="0" lvl="1" indent="-152400" algn="l" rtl="0">
              <a:lnSpc>
                <a:spcPct val="90000"/>
              </a:lnSpc>
              <a:spcBef>
                <a:spcPts val="0"/>
              </a:spcBef>
              <a:spcAft>
                <a:spcPts val="0"/>
              </a:spcAft>
              <a:buClr>
                <a:schemeClr val="lt1"/>
              </a:buClr>
              <a:buSzPts val="2400"/>
              <a:buFont typeface="Corbel"/>
              <a:buNone/>
            </a:pPr>
            <a:r>
              <a:rPr lang="en-GB" sz="2400" b="1" i="0" u="none" strike="noStrike" cap="none">
                <a:solidFill>
                  <a:srgbClr val="0070C0"/>
                </a:solidFill>
                <a:latin typeface="Corbel"/>
                <a:ea typeface="Corbel"/>
                <a:cs typeface="Corbel"/>
                <a:sym typeface="Corbel"/>
              </a:rPr>
              <a:t>40 percent more robots were sold in the US in 2016 compared with the 4 prior years</a:t>
            </a:r>
          </a:p>
        </p:txBody>
      </p:sp>
      <p:sp>
        <p:nvSpPr>
          <p:cNvPr id="179" name="Shape 179"/>
          <p:cNvSpPr/>
          <p:nvPr/>
        </p:nvSpPr>
        <p:spPr>
          <a:xfrm>
            <a:off x="4654189" y="2049210"/>
            <a:ext cx="2932500" cy="2369400"/>
          </a:xfrm>
          <a:prstGeom prst="roundRect">
            <a:avLst>
              <a:gd name="adj" fmla="val 10000"/>
            </a:avLst>
          </a:prstGeom>
          <a:solidFill>
            <a:srgbClr val="BFE9F6">
              <a:alpha val="89410"/>
            </a:srgbClr>
          </a:solidFill>
          <a:ln w="12700" cap="flat" cmpd="sng">
            <a:solidFill>
              <a:schemeClr val="dk2"/>
            </a:solidFill>
            <a:prstDash val="solid"/>
            <a:miter lim="800000"/>
            <a:headEnd type="none" w="med" len="med"/>
            <a:tailEnd type="none" w="med" len="med"/>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Shape 180"/>
          <p:cNvSpPr/>
          <p:nvPr/>
        </p:nvSpPr>
        <p:spPr>
          <a:xfrm>
            <a:off x="8230310" y="2774646"/>
            <a:ext cx="2918700" cy="2440200"/>
          </a:xfrm>
          <a:prstGeom prst="roundRect">
            <a:avLst>
              <a:gd name="adj" fmla="val 10000"/>
            </a:avLst>
          </a:prstGeom>
          <a:solidFill>
            <a:srgbClr val="BFE9F6">
              <a:alpha val="89410"/>
            </a:srgbClr>
          </a:solidFill>
          <a:ln w="12700" cap="flat" cmpd="sng">
            <a:solidFill>
              <a:schemeClr val="dk2"/>
            </a:solidFill>
            <a:prstDash val="solid"/>
            <a:miter lim="800000"/>
            <a:headEnd type="none" w="med" len="med"/>
            <a:tailEnd type="none" w="med" len="med"/>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Shape 181"/>
          <p:cNvSpPr txBox="1"/>
          <p:nvPr/>
        </p:nvSpPr>
        <p:spPr>
          <a:xfrm>
            <a:off x="8455117" y="3070621"/>
            <a:ext cx="2535900" cy="1777800"/>
          </a:xfrm>
          <a:prstGeom prst="rect">
            <a:avLst/>
          </a:prstGeom>
          <a:noFill/>
          <a:ln>
            <a:noFill/>
          </a:ln>
        </p:spPr>
        <p:txBody>
          <a:bodyPr wrap="square" lIns="45700" tIns="45700" rIns="45700" bIns="45700" anchor="t" anchorCtr="0">
            <a:noAutofit/>
          </a:bodyPr>
          <a:lstStyle/>
          <a:p>
            <a:pPr marL="0" marR="0" lvl="1" indent="-152400" algn="l" rtl="0">
              <a:lnSpc>
                <a:spcPct val="90000"/>
              </a:lnSpc>
              <a:spcBef>
                <a:spcPts val="0"/>
              </a:spcBef>
              <a:spcAft>
                <a:spcPts val="0"/>
              </a:spcAft>
              <a:buClr>
                <a:schemeClr val="lt1"/>
              </a:buClr>
              <a:buSzPts val="2400"/>
              <a:buFont typeface="Corbel"/>
              <a:buNone/>
            </a:pPr>
            <a:r>
              <a:rPr lang="en-GB" sz="2600" b="1" i="0" u="sng" strike="noStrike" cap="none">
                <a:solidFill>
                  <a:schemeClr val="hlink"/>
                </a:solidFill>
                <a:latin typeface="Corbel"/>
                <a:ea typeface="Corbel"/>
                <a:cs typeface="Corbel"/>
                <a:sym typeface="Corbel"/>
                <a:hlinkClick r:id="rId3"/>
              </a:rPr>
              <a:t>6 jobs eliminated </a:t>
            </a:r>
            <a:r>
              <a:rPr lang="en-GB" sz="2400" b="1" i="0" u="none" strike="noStrike" cap="none">
                <a:solidFill>
                  <a:srgbClr val="0070C0"/>
                </a:solidFill>
                <a:latin typeface="Corbel"/>
                <a:ea typeface="Corbel"/>
                <a:cs typeface="Corbel"/>
                <a:sym typeface="Corbel"/>
              </a:rPr>
              <a:t>for every new industrial robot introduced into the workforce</a:t>
            </a:r>
          </a:p>
        </p:txBody>
      </p:sp>
      <p:sp>
        <p:nvSpPr>
          <p:cNvPr id="182" name="Shape 182"/>
          <p:cNvSpPr txBox="1"/>
          <p:nvPr/>
        </p:nvSpPr>
        <p:spPr>
          <a:xfrm>
            <a:off x="4857537" y="2384205"/>
            <a:ext cx="2526000" cy="1950600"/>
          </a:xfrm>
          <a:prstGeom prst="rect">
            <a:avLst/>
          </a:prstGeom>
          <a:noFill/>
          <a:ln>
            <a:noFill/>
          </a:ln>
        </p:spPr>
        <p:txBody>
          <a:bodyPr wrap="square" lIns="45700" tIns="45700" rIns="45700" bIns="45700" anchor="t" anchorCtr="0">
            <a:noAutofit/>
          </a:bodyPr>
          <a:lstStyle/>
          <a:p>
            <a:pPr marL="0" marR="0" lvl="1" indent="-152400" algn="l" rtl="0">
              <a:lnSpc>
                <a:spcPct val="90000"/>
              </a:lnSpc>
              <a:spcBef>
                <a:spcPts val="0"/>
              </a:spcBef>
              <a:spcAft>
                <a:spcPts val="0"/>
              </a:spcAft>
              <a:buClr>
                <a:schemeClr val="lt1"/>
              </a:buClr>
              <a:buSzPts val="2400"/>
              <a:buFont typeface="Corbel"/>
              <a:buNone/>
            </a:pPr>
            <a:r>
              <a:rPr lang="en-GB" sz="2400" b="1" i="0" u="none" strike="noStrike" cap="none">
                <a:solidFill>
                  <a:srgbClr val="0070C0"/>
                </a:solidFill>
                <a:latin typeface="Corbel"/>
                <a:ea typeface="Corbel"/>
                <a:cs typeface="Corbel"/>
                <a:sym typeface="Corbel"/>
              </a:rPr>
              <a:t>US auto industry accounted for 70 percent of $1.7B 2016 industrial robot shipments</a:t>
            </a: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descr="https://cdn.vox-cdn.com/uploads/chorus_asset/file/8260663/industrial_robot_shipments_over_time_glaser_01.png"/>
          <p:cNvPicPr preferRelativeResize="0"/>
          <p:nvPr/>
        </p:nvPicPr>
        <p:blipFill rotWithShape="1">
          <a:blip r:embed="rId3">
            <a:alphaModFix/>
          </a:blip>
          <a:srcRect t="19768"/>
          <a:stretch/>
        </p:blipFill>
        <p:spPr>
          <a:xfrm>
            <a:off x="2073244" y="1294646"/>
            <a:ext cx="7492773" cy="4899430"/>
          </a:xfrm>
          <a:prstGeom prst="rect">
            <a:avLst/>
          </a:prstGeom>
          <a:noFill/>
          <a:ln>
            <a:noFill/>
          </a:ln>
        </p:spPr>
      </p:pic>
      <p:sp>
        <p:nvSpPr>
          <p:cNvPr id="189" name="Shape 189"/>
          <p:cNvSpPr txBox="1">
            <a:spLocks noGrp="1"/>
          </p:cNvSpPr>
          <p:nvPr>
            <p:ph type="title"/>
          </p:nvPr>
        </p:nvSpPr>
        <p:spPr>
          <a:xfrm>
            <a:off x="1039708" y="381000"/>
            <a:ext cx="10240800" cy="624000"/>
          </a:xfrm>
          <a:prstGeom prst="rect">
            <a:avLst/>
          </a:prstGeom>
          <a:noFill/>
          <a:ln>
            <a:noFill/>
          </a:ln>
        </p:spPr>
        <p:txBody>
          <a:bodyPr wrap="square" lIns="91425" tIns="45700" rIns="91425" bIns="45700" anchor="b" anchorCtr="0">
            <a:noAutofit/>
          </a:bodyPr>
          <a:lstStyle/>
          <a:p>
            <a:pPr lvl="0" rtl="0">
              <a:spcBef>
                <a:spcPts val="0"/>
              </a:spcBef>
              <a:buClr>
                <a:schemeClr val="lt1"/>
              </a:buClr>
              <a:buSzPts val="3600"/>
              <a:buFont typeface="Corbel"/>
              <a:buNone/>
            </a:pPr>
            <a:r>
              <a:rPr lang="en-GB"/>
              <a:t>Impact of Robotics on Other Industries</a:t>
            </a: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039708" y="381000"/>
            <a:ext cx="10240800" cy="624000"/>
          </a:xfrm>
          <a:prstGeom prst="rect">
            <a:avLst/>
          </a:prstGeom>
          <a:noFill/>
          <a:ln>
            <a:noFill/>
          </a:ln>
        </p:spPr>
        <p:txBody>
          <a:bodyPr wrap="square" lIns="91425" tIns="45700" rIns="91425" bIns="45700" anchor="b" anchorCtr="0">
            <a:noAutofit/>
          </a:bodyPr>
          <a:lstStyle/>
          <a:p>
            <a:pPr marL="0" marR="0" lvl="0" indent="-228600" algn="l" rtl="0">
              <a:lnSpc>
                <a:spcPct val="90000"/>
              </a:lnSpc>
              <a:spcBef>
                <a:spcPts val="0"/>
              </a:spcBef>
              <a:spcAft>
                <a:spcPts val="0"/>
              </a:spcAft>
              <a:buClr>
                <a:schemeClr val="lt1"/>
              </a:buClr>
              <a:buSzPts val="3600"/>
              <a:buFont typeface="Corbel"/>
              <a:buNone/>
            </a:pPr>
            <a:r>
              <a:rPr lang="en-GB" sz="3600" b="0" i="0" u="none" strike="noStrike" cap="none">
                <a:solidFill>
                  <a:schemeClr val="lt1"/>
                </a:solidFill>
                <a:latin typeface="Corbel"/>
                <a:ea typeface="Corbel"/>
                <a:cs typeface="Corbel"/>
                <a:sym typeface="Corbel"/>
              </a:rPr>
              <a:t>Impact of Robotics on Other Industries</a:t>
            </a:r>
          </a:p>
        </p:txBody>
      </p:sp>
      <p:sp>
        <p:nvSpPr>
          <p:cNvPr id="196" name="Shape 196"/>
          <p:cNvSpPr txBox="1">
            <a:spLocks noGrp="1"/>
          </p:cNvSpPr>
          <p:nvPr>
            <p:ph type="body" idx="1"/>
          </p:nvPr>
        </p:nvSpPr>
        <p:spPr>
          <a:xfrm>
            <a:off x="3685297" y="1072082"/>
            <a:ext cx="4949700" cy="3119700"/>
          </a:xfrm>
          <a:prstGeom prst="rect">
            <a:avLst/>
          </a:prstGeom>
          <a:noFill/>
          <a:ln>
            <a:noFill/>
          </a:ln>
        </p:spPr>
        <p:txBody>
          <a:bodyPr wrap="square" lIns="91425" tIns="45700" rIns="91425" bIns="45700" anchor="t" anchorCtr="0">
            <a:noAutofit/>
          </a:bodyPr>
          <a:lstStyle/>
          <a:p>
            <a:pPr marL="223837" marR="0" lvl="0" indent="-223837" algn="l" rtl="0">
              <a:lnSpc>
                <a:spcPct val="90000"/>
              </a:lnSpc>
              <a:spcBef>
                <a:spcPts val="0"/>
              </a:spcBef>
              <a:spcAft>
                <a:spcPts val="0"/>
              </a:spcAft>
              <a:buClr>
                <a:schemeClr val="accent1"/>
              </a:buClr>
              <a:buSzPts val="2220"/>
              <a:buFont typeface="Arial"/>
              <a:buChar char="•"/>
            </a:pPr>
            <a:r>
              <a:rPr lang="en-GB" sz="2800" b="0" i="0" u="none" strike="noStrike" cap="none">
                <a:solidFill>
                  <a:schemeClr val="lt1"/>
                </a:solidFill>
                <a:latin typeface="Corbel"/>
                <a:ea typeface="Corbel"/>
                <a:cs typeface="Corbel"/>
                <a:sym typeface="Corbel"/>
              </a:rPr>
              <a:t>Livestock and Farming</a:t>
            </a:r>
          </a:p>
          <a:p>
            <a:pPr marL="223837" marR="0" lvl="0" indent="-223837" algn="l" rtl="0">
              <a:lnSpc>
                <a:spcPct val="90000"/>
              </a:lnSpc>
              <a:spcBef>
                <a:spcPts val="1800"/>
              </a:spcBef>
              <a:spcAft>
                <a:spcPts val="0"/>
              </a:spcAft>
              <a:buClr>
                <a:schemeClr val="accent1"/>
              </a:buClr>
              <a:buSzPts val="2220"/>
              <a:buFont typeface="Arial"/>
              <a:buChar char="•"/>
            </a:pPr>
            <a:r>
              <a:rPr lang="en-GB" sz="2800" b="0" i="0" u="none" strike="noStrike" cap="none">
                <a:solidFill>
                  <a:schemeClr val="lt1"/>
                </a:solidFill>
                <a:latin typeface="Corbel"/>
                <a:ea typeface="Corbel"/>
                <a:cs typeface="Corbel"/>
                <a:sym typeface="Corbel"/>
              </a:rPr>
              <a:t>Security Guards and Soldiers</a:t>
            </a:r>
          </a:p>
          <a:p>
            <a:pPr marL="223837" marR="0" lvl="0" indent="-223837" algn="l" rtl="0">
              <a:lnSpc>
                <a:spcPct val="90000"/>
              </a:lnSpc>
              <a:spcBef>
                <a:spcPts val="1800"/>
              </a:spcBef>
              <a:spcAft>
                <a:spcPts val="0"/>
              </a:spcAft>
              <a:buClr>
                <a:schemeClr val="accent1"/>
              </a:buClr>
              <a:buSzPts val="2220"/>
              <a:buFont typeface="Arial"/>
              <a:buChar char="•"/>
            </a:pPr>
            <a:r>
              <a:rPr lang="en-GB" sz="2800" b="0" i="0" u="none" strike="noStrike" cap="none">
                <a:solidFill>
                  <a:schemeClr val="lt1"/>
                </a:solidFill>
                <a:latin typeface="Corbel"/>
                <a:ea typeface="Corbel"/>
                <a:cs typeface="Corbel"/>
                <a:sym typeface="Corbel"/>
              </a:rPr>
              <a:t>Fast Food Workers and Chefs</a:t>
            </a:r>
          </a:p>
          <a:p>
            <a:pPr marL="223837" marR="0" lvl="0" indent="-223837" algn="l" rtl="0">
              <a:lnSpc>
                <a:spcPct val="90000"/>
              </a:lnSpc>
              <a:spcBef>
                <a:spcPts val="1800"/>
              </a:spcBef>
              <a:spcAft>
                <a:spcPts val="0"/>
              </a:spcAft>
              <a:buClr>
                <a:schemeClr val="accent1"/>
              </a:buClr>
              <a:buSzPts val="2220"/>
              <a:buFont typeface="Arial"/>
              <a:buChar char="•"/>
            </a:pPr>
            <a:r>
              <a:rPr lang="en-GB" sz="2800" b="0" i="0" u="none" strike="noStrike" cap="none">
                <a:solidFill>
                  <a:schemeClr val="lt1"/>
                </a:solidFill>
                <a:latin typeface="Corbel"/>
                <a:ea typeface="Corbel"/>
                <a:cs typeface="Corbel"/>
                <a:sym typeface="Corbel"/>
              </a:rPr>
              <a:t>Teachers</a:t>
            </a:r>
          </a:p>
          <a:p>
            <a:pPr marL="223837" marR="0" lvl="0" indent="-223837" algn="l" rtl="0">
              <a:lnSpc>
                <a:spcPct val="90000"/>
              </a:lnSpc>
              <a:spcBef>
                <a:spcPts val="1800"/>
              </a:spcBef>
              <a:spcAft>
                <a:spcPts val="0"/>
              </a:spcAft>
              <a:buClr>
                <a:schemeClr val="accent1"/>
              </a:buClr>
              <a:buSzPts val="2220"/>
              <a:buFont typeface="Arial"/>
              <a:buChar char="•"/>
            </a:pPr>
            <a:r>
              <a:rPr lang="en-GB" sz="2800" b="0" i="0" u="none" strike="noStrike" cap="none">
                <a:solidFill>
                  <a:schemeClr val="lt1"/>
                </a:solidFill>
                <a:latin typeface="Corbel"/>
                <a:ea typeface="Corbel"/>
                <a:cs typeface="Corbel"/>
                <a:sym typeface="Corbel"/>
              </a:rPr>
              <a:t>Accountants</a:t>
            </a:r>
          </a:p>
          <a:p>
            <a:pPr marL="223837" marR="0" lvl="0" indent="-364807" algn="l" rtl="0">
              <a:lnSpc>
                <a:spcPct val="90000"/>
              </a:lnSpc>
              <a:spcBef>
                <a:spcPts val="1800"/>
              </a:spcBef>
              <a:spcAft>
                <a:spcPts val="0"/>
              </a:spcAft>
              <a:buClr>
                <a:schemeClr val="accent1"/>
              </a:buClr>
              <a:buSzPts val="2220"/>
              <a:buFont typeface="Arial"/>
              <a:buNone/>
            </a:pPr>
            <a:endParaRPr sz="2220" b="0" i="0" u="none" strike="noStrike" cap="none">
              <a:solidFill>
                <a:schemeClr val="lt1"/>
              </a:solidFill>
              <a:latin typeface="Corbel"/>
              <a:ea typeface="Corbel"/>
              <a:cs typeface="Corbel"/>
              <a:sym typeface="Corbel"/>
            </a:endParaRPr>
          </a:p>
        </p:txBody>
      </p:sp>
      <p:pic>
        <p:nvPicPr>
          <p:cNvPr id="197" name="Shape 197" descr="Slide 22 of 22: An educational robot called Pepper will be the UK's first automated teacher when it enters classrooms at the London Design and Engineering University Technical College in September 2016. The meter-high robot, which already 'teaches' at a school in Japan, is fitted with microphones, HD cameras and 3D sensors to enable it to interact with students and even detect their emotions."/>
          <p:cNvPicPr preferRelativeResize="0"/>
          <p:nvPr/>
        </p:nvPicPr>
        <p:blipFill rotWithShape="1">
          <a:blip r:embed="rId3">
            <a:alphaModFix/>
          </a:blip>
          <a:srcRect l="16086" t="35100" r="57516" b="4846"/>
          <a:stretch/>
        </p:blipFill>
        <p:spPr>
          <a:xfrm>
            <a:off x="9099234" y="3446810"/>
            <a:ext cx="2095425" cy="3075855"/>
          </a:xfrm>
          <a:prstGeom prst="rect">
            <a:avLst/>
          </a:prstGeom>
          <a:noFill/>
          <a:ln>
            <a:noFill/>
          </a:ln>
        </p:spPr>
      </p:pic>
      <p:pic>
        <p:nvPicPr>
          <p:cNvPr id="198" name="Shape 198" descr="Slide 16 of 22: Finance jobs may soon be numbered. Humanoid accountant bots are still some way off, but many companies are already automating their accounts, to the point that some no longer require dedicated accounts payable and receivable employees. Firms such as Lexmark and Basware currently offer fully automated accounts systems that do everything from matching purchase orders to flagging invoices for payment."/>
          <p:cNvPicPr preferRelativeResize="0"/>
          <p:nvPr/>
        </p:nvPicPr>
        <p:blipFill rotWithShape="1">
          <a:blip r:embed="rId4">
            <a:alphaModFix/>
          </a:blip>
          <a:srcRect l="26820" r="32399"/>
          <a:stretch/>
        </p:blipFill>
        <p:spPr>
          <a:xfrm>
            <a:off x="9454144" y="523296"/>
            <a:ext cx="1740515" cy="2754058"/>
          </a:xfrm>
          <a:prstGeom prst="rect">
            <a:avLst/>
          </a:prstGeom>
          <a:noFill/>
          <a:ln>
            <a:noFill/>
          </a:ln>
        </p:spPr>
      </p:pic>
      <p:pic>
        <p:nvPicPr>
          <p:cNvPr id="199" name="Shape 199" descr="https://tctechcrunch2011.files.wordpress.com/2017/03/flippy_miso_robotics.png?w=686"/>
          <p:cNvPicPr preferRelativeResize="0"/>
          <p:nvPr/>
        </p:nvPicPr>
        <p:blipFill rotWithShape="1">
          <a:blip r:embed="rId5">
            <a:alphaModFix/>
          </a:blip>
          <a:srcRect l="5162" t="-8349" r="-1649" b="25601"/>
          <a:stretch/>
        </p:blipFill>
        <p:spPr>
          <a:xfrm>
            <a:off x="3521470" y="3965865"/>
            <a:ext cx="5277383" cy="2553078"/>
          </a:xfrm>
          <a:prstGeom prst="rect">
            <a:avLst/>
          </a:prstGeom>
          <a:noFill/>
          <a:ln>
            <a:noFill/>
          </a:ln>
        </p:spPr>
      </p:pic>
      <p:pic>
        <p:nvPicPr>
          <p:cNvPr id="200" name="Shape 200" descr="Slide 6 of 22: Robotic security guards are already patrolling businesses and look set to relieve more human protection agents of their jobs sometime soon. Knightscope's K5 robot constantly monitors its surroundings for suspicious behaviour and can detect potentially criminal 'audio events' such as glass breaking or people screaming. An impressive 24 of the robots currently patrol shopping malls and offices in Silicon Valley, California."/>
          <p:cNvPicPr preferRelativeResize="0"/>
          <p:nvPr/>
        </p:nvPicPr>
        <p:blipFill rotWithShape="1">
          <a:blip r:embed="rId6">
            <a:alphaModFix/>
          </a:blip>
          <a:srcRect l="13781" r="30939"/>
          <a:stretch/>
        </p:blipFill>
        <p:spPr>
          <a:xfrm>
            <a:off x="752523" y="3733025"/>
            <a:ext cx="2386762" cy="2785918"/>
          </a:xfrm>
          <a:prstGeom prst="rect">
            <a:avLst/>
          </a:prstGeom>
          <a:noFill/>
          <a:ln>
            <a:noFill/>
          </a:ln>
        </p:spPr>
      </p:pic>
      <p:pic>
        <p:nvPicPr>
          <p:cNvPr id="201" name="Shape 201" descr="Slide 7 of 22: The Australian Centre for Field Robotics has developed a shepherd robot that can tend to cattle, sheep, you name it, and effectively run a livestock farm. Packed with smart sensors, the robot is able to corral the animals in its care, monitor their health and analyze the quality of the pasture."/>
          <p:cNvPicPr preferRelativeResize="0"/>
          <p:nvPr/>
        </p:nvPicPr>
        <p:blipFill rotWithShape="1">
          <a:blip r:embed="rId7">
            <a:alphaModFix/>
          </a:blip>
          <a:srcRect l="-11089" t="-5230" r="32497" b="5229"/>
          <a:stretch/>
        </p:blipFill>
        <p:spPr>
          <a:xfrm>
            <a:off x="316543" y="1004935"/>
            <a:ext cx="2951430" cy="2423217"/>
          </a:xfrm>
          <a:prstGeom prst="rect">
            <a:avLst/>
          </a:prstGeom>
          <a:noFill/>
          <a:ln>
            <a:noFill/>
          </a:ln>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4121825" y="3876280"/>
            <a:ext cx="7454400" cy="2280300"/>
          </a:xfrm>
          <a:prstGeom prst="rect">
            <a:avLst/>
          </a:prstGeom>
          <a:noFill/>
          <a:ln>
            <a:noFill/>
          </a:ln>
        </p:spPr>
        <p:txBody>
          <a:bodyPr wrap="square" lIns="91425" tIns="45700" rIns="91425" bIns="45700" anchor="t" anchorCtr="0">
            <a:noAutofit/>
          </a:bodyPr>
          <a:lstStyle/>
          <a:p>
            <a:pPr marL="0" marR="0" lvl="0" indent="-127000" algn="l" rtl="0">
              <a:lnSpc>
                <a:spcPct val="90000"/>
              </a:lnSpc>
              <a:spcBef>
                <a:spcPts val="0"/>
              </a:spcBef>
              <a:spcAft>
                <a:spcPts val="0"/>
              </a:spcAft>
              <a:buClr>
                <a:schemeClr val="accent1"/>
              </a:buClr>
              <a:buSzPts val="2000"/>
              <a:buFont typeface="Arial"/>
              <a:buNone/>
            </a:pPr>
            <a:r>
              <a:rPr lang="en-GB" sz="7200" b="0" i="0" u="none" strike="noStrike" cap="none">
                <a:solidFill>
                  <a:srgbClr val="FFC000"/>
                </a:solidFill>
                <a:latin typeface="Eater"/>
                <a:ea typeface="Eater"/>
                <a:cs typeface="Eater"/>
                <a:sym typeface="Eater"/>
              </a:rPr>
              <a:t>Guess Again!</a:t>
            </a:r>
          </a:p>
        </p:txBody>
      </p:sp>
      <p:sp>
        <p:nvSpPr>
          <p:cNvPr id="208" name="Shape 208"/>
          <p:cNvSpPr/>
          <p:nvPr/>
        </p:nvSpPr>
        <p:spPr>
          <a:xfrm>
            <a:off x="891688" y="511889"/>
            <a:ext cx="8895120" cy="609600"/>
          </a:xfrm>
          <a:prstGeom prst="rect">
            <a:avLst/>
          </a:prstGeom>
        </p:spPr>
        <p:txBody>
          <a:bodyPr>
            <a:prstTxWarp prst="textPlain">
              <a:avLst/>
            </a:prstTxWarp>
          </a:bodyPr>
          <a:lstStyle/>
          <a:p>
            <a:pPr lvl="0" algn="l"/>
            <a:r>
              <a:rPr b="0" i="0">
                <a:ln>
                  <a:noFill/>
                </a:ln>
                <a:solidFill>
                  <a:srgbClr val="66FFCC"/>
                </a:solidFill>
                <a:latin typeface="Corbel"/>
              </a:rPr>
              <a:t>If you think your job is secure…</a:t>
            </a:r>
          </a:p>
        </p:txBody>
      </p:sp>
      <p:pic>
        <p:nvPicPr>
          <p:cNvPr id="209" name="Shape 209" descr="Framework Core Structure"/>
          <p:cNvPicPr preferRelativeResize="0"/>
          <p:nvPr/>
        </p:nvPicPr>
        <p:blipFill rotWithShape="1">
          <a:blip r:embed="rId3">
            <a:alphaModFix/>
          </a:blip>
          <a:srcRect/>
          <a:stretch/>
        </p:blipFill>
        <p:spPr>
          <a:xfrm>
            <a:off x="7597523" y="1767059"/>
            <a:ext cx="3571875" cy="1962150"/>
          </a:xfrm>
          <a:prstGeom prst="rect">
            <a:avLst/>
          </a:prstGeom>
          <a:noFill/>
          <a:ln>
            <a:noFill/>
          </a:ln>
        </p:spPr>
      </p:pic>
      <p:pic>
        <p:nvPicPr>
          <p:cNvPr id="210" name="Shape 210" descr="57d1eb2584781.jpg"/>
          <p:cNvPicPr preferRelativeResize="0"/>
          <p:nvPr/>
        </p:nvPicPr>
        <p:blipFill rotWithShape="1">
          <a:blip r:embed="rId4">
            <a:alphaModFix/>
          </a:blip>
          <a:srcRect/>
          <a:stretch/>
        </p:blipFill>
        <p:spPr>
          <a:xfrm>
            <a:off x="761929" y="2240322"/>
            <a:ext cx="2486025" cy="3438526"/>
          </a:xfrm>
          <a:prstGeom prst="rect">
            <a:avLst/>
          </a:prstGeom>
          <a:noFill/>
          <a:ln>
            <a:noFill/>
          </a:ln>
        </p:spPr>
      </p:pic>
      <p:pic>
        <p:nvPicPr>
          <p:cNvPr id="211" name="Shape 211" descr="Image result"/>
          <p:cNvPicPr preferRelativeResize="0"/>
          <p:nvPr/>
        </p:nvPicPr>
        <p:blipFill rotWithShape="1">
          <a:blip r:embed="rId5">
            <a:alphaModFix/>
          </a:blip>
          <a:srcRect/>
          <a:stretch/>
        </p:blipFill>
        <p:spPr>
          <a:xfrm>
            <a:off x="3602705" y="1925108"/>
            <a:ext cx="3640068" cy="1270990"/>
          </a:xfrm>
          <a:prstGeom prst="rect">
            <a:avLst/>
          </a:prstGeom>
          <a:noFill/>
          <a:ln>
            <a:noFill/>
          </a:ln>
        </p:spPr>
      </p:pic>
    </p:spTree>
  </p:cSld>
  <p:clrMapOvr>
    <a:masterClrMapping/>
  </p:clrMapOvr>
  <p:transition spd="med">
    <p:fade thruBlk="1"/>
  </p:transition>
</p:sld>
</file>

<file path=ppt/theme/theme1.xml><?xml version="1.0" encoding="utf-8"?>
<a:theme xmlns:a="http://schemas.openxmlformats.org/drawingml/2006/main" name="Digital Blue Tunnel 16x9">
  <a:themeElements>
    <a:clrScheme name="Digital Blue Tunnel">
      <a:dk1>
        <a:srgbClr val="000000"/>
      </a:dk1>
      <a:lt1>
        <a:srgbClr val="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gital Blue Tunnel 16x9">
  <a:themeElements>
    <a:clrScheme name="Digital Blue Tunnel">
      <a:dk1>
        <a:srgbClr val="000000"/>
      </a:dk1>
      <a:lt1>
        <a:srgbClr val="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rgbClr val="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2827</Words>
  <Application>Microsoft Office PowerPoint</Application>
  <PresentationFormat>Custom</PresentationFormat>
  <Paragraphs>283</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Corbel</vt:lpstr>
      <vt:lpstr>Calibri</vt:lpstr>
      <vt:lpstr>Times New Roman</vt:lpstr>
      <vt:lpstr>Arial</vt:lpstr>
      <vt:lpstr>Georgia</vt:lpstr>
      <vt:lpstr>Eater</vt:lpstr>
      <vt:lpstr>Digital Blue Tunnel 16x9</vt:lpstr>
      <vt:lpstr>Digital Blue Tunnel 16x9</vt:lpstr>
      <vt:lpstr>Artificial Intelligence (AI)</vt:lpstr>
      <vt:lpstr>PowerPoint Presentation</vt:lpstr>
      <vt:lpstr>PowerPoint Presentation</vt:lpstr>
      <vt:lpstr>PowerPoint Presentation</vt:lpstr>
      <vt:lpstr>AI Timeline</vt:lpstr>
      <vt:lpstr>Impact of Robotics on Automotive Industry</vt:lpstr>
      <vt:lpstr>Impact of Robotics on Other Industries</vt:lpstr>
      <vt:lpstr>Impact of Robotics on Other Industries</vt:lpstr>
      <vt:lpstr>PowerPoint Presentation</vt:lpstr>
      <vt:lpstr>Future Application of AI - Transforming Operations for IT</vt:lpstr>
      <vt:lpstr>Future Application of AI - Transforming IT Auditing</vt:lpstr>
      <vt:lpstr>Future Application of AI - Transforming IT Auditing</vt:lpstr>
      <vt:lpstr>Key Risks When Considering AI</vt:lpstr>
      <vt:lpstr>Mitigation / Controls</vt:lpstr>
      <vt:lpstr>Questions</vt:lpstr>
      <vt:lpstr>Questions</vt:lpstr>
      <vt:lpstr>What is Artificial Intelligence (AI)? - DELETE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(AI)</dc:title>
  <dc:creator>Liang Yao</dc:creator>
  <cp:lastModifiedBy>Liang Yao</cp:lastModifiedBy>
  <cp:revision>5</cp:revision>
  <dcterms:modified xsi:type="dcterms:W3CDTF">2017-12-04T03:48:30Z</dcterms:modified>
</cp:coreProperties>
</file>