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7" autoAdjust="0"/>
    <p:restoredTop sz="94660"/>
  </p:normalViewPr>
  <p:slideViewPr>
    <p:cSldViewPr>
      <p:cViewPr varScale="1">
        <p:scale>
          <a:sx n="65" d="100"/>
          <a:sy n="65" d="100"/>
        </p:scale>
        <p:origin x="-127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71DB-FD48-47E4-BA9E-D862A0FCB04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B53-2AF3-4B9D-B4FD-614347356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66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71DB-FD48-47E4-BA9E-D862A0FCB04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B53-2AF3-4B9D-B4FD-614347356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89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71DB-FD48-47E4-BA9E-D862A0FCB04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B53-2AF3-4B9D-B4FD-614347356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9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71DB-FD48-47E4-BA9E-D862A0FCB04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B53-2AF3-4B9D-B4FD-614347356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5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71DB-FD48-47E4-BA9E-D862A0FCB04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B53-2AF3-4B9D-B4FD-614347356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84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71DB-FD48-47E4-BA9E-D862A0FCB04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B53-2AF3-4B9D-B4FD-614347356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30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71DB-FD48-47E4-BA9E-D862A0FCB04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B53-2AF3-4B9D-B4FD-614347356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1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71DB-FD48-47E4-BA9E-D862A0FCB04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B53-2AF3-4B9D-B4FD-614347356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9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71DB-FD48-47E4-BA9E-D862A0FCB04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B53-2AF3-4B9D-B4FD-614347356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8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71DB-FD48-47E4-BA9E-D862A0FCB04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B53-2AF3-4B9D-B4FD-614347356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28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871DB-FD48-47E4-BA9E-D862A0FCB04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C3B53-2AF3-4B9D-B4FD-614347356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18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871DB-FD48-47E4-BA9E-D862A0FCB04D}" type="datetimeFigureOut">
              <a:rPr lang="en-GB" smtClean="0"/>
              <a:t>20/09/2021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C3B53-2AF3-4B9D-B4FD-6143473567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2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delezinternational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" y="1503"/>
            <a:ext cx="8484111" cy="670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49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2" y="236252"/>
            <a:ext cx="8638630" cy="6424986"/>
          </a:xfrm>
        </p:spPr>
      </p:pic>
      <p:sp>
        <p:nvSpPr>
          <p:cNvPr id="11" name="TextBox 10"/>
          <p:cNvSpPr txBox="1"/>
          <p:nvPr/>
        </p:nvSpPr>
        <p:spPr>
          <a:xfrm>
            <a:off x="3502435" y="3140968"/>
            <a:ext cx="987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IP Address 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11373" y="332656"/>
            <a:ext cx="1107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 dirty="0" smtClean="0"/>
          </a:p>
          <a:p>
            <a:r>
              <a:rPr lang="en-GB" sz="1400" dirty="0" smtClean="0"/>
              <a:t>	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4572000" y="3717032"/>
            <a:ext cx="1224136" cy="17281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eft Arrow 17"/>
          <p:cNvSpPr/>
          <p:nvPr/>
        </p:nvSpPr>
        <p:spPr>
          <a:xfrm>
            <a:off x="4521217" y="1412776"/>
            <a:ext cx="1224136" cy="17281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156176" y="2015262"/>
            <a:ext cx="2352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IP got revealed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4319518"/>
            <a:ext cx="3353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Domain </a:t>
            </a:r>
            <a:r>
              <a:rPr lang="en-GB" sz="2800" dirty="0" err="1" smtClean="0">
                <a:solidFill>
                  <a:schemeClr val="accent2">
                    <a:lumMod val="75000"/>
                  </a:schemeClr>
                </a:solidFill>
              </a:rPr>
              <a:t>Whois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 record</a:t>
            </a:r>
            <a:endParaRPr lang="en-GB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03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16632"/>
            <a:ext cx="82089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Mondelez International is an American multinational confectionery, food, holding and beverage and snack company based in Chicago, Illinois.</a:t>
            </a:r>
          </a:p>
          <a:p>
            <a:endParaRPr lang="en-GB" b="1" dirty="0"/>
          </a:p>
          <a:p>
            <a:r>
              <a:rPr lang="en-GB" b="1" dirty="0" smtClean="0"/>
              <a:t>Annual base revenue is about $26 billion and operates in approximately 160 countries.</a:t>
            </a:r>
          </a:p>
          <a:p>
            <a:endParaRPr lang="en-GB" sz="800" dirty="0"/>
          </a:p>
          <a:p>
            <a:r>
              <a:rPr lang="en-GB" dirty="0" smtClean="0"/>
              <a:t>Founded by:    </a:t>
            </a:r>
            <a:r>
              <a:rPr lang="en-GB" b="1" dirty="0" smtClean="0"/>
              <a:t>Thomas H. </a:t>
            </a:r>
            <a:r>
              <a:rPr lang="en-GB" b="1" dirty="0" err="1" smtClean="0"/>
              <a:t>McInnerney</a:t>
            </a:r>
            <a:r>
              <a:rPr lang="en-GB" dirty="0" smtClean="0"/>
              <a:t>             1923 (97 years ago)</a:t>
            </a:r>
          </a:p>
          <a:p>
            <a:r>
              <a:rPr lang="en-GB" dirty="0" smtClean="0"/>
              <a:t>CEO</a:t>
            </a:r>
            <a:r>
              <a:rPr lang="en-GB" b="1" dirty="0" smtClean="0"/>
              <a:t>:                  Dirk Van de Put                           </a:t>
            </a:r>
            <a:r>
              <a:rPr lang="en-GB" dirty="0" smtClean="0"/>
              <a:t>since August 2017</a:t>
            </a:r>
          </a:p>
          <a:p>
            <a:endParaRPr lang="en-GB" sz="800" b="1" dirty="0"/>
          </a:p>
          <a:p>
            <a:r>
              <a:rPr lang="en-GB" dirty="0" smtClean="0"/>
              <a:t>Industry:          	Food processing </a:t>
            </a:r>
          </a:p>
          <a:p>
            <a:r>
              <a:rPr lang="en-GB" dirty="0" smtClean="0"/>
              <a:t>Products:                  Baby food, coffee, dairy products, breakfast cereal,   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                 </a:t>
            </a:r>
            <a:r>
              <a:rPr lang="en-GB" dirty="0" smtClean="0"/>
              <a:t>confectionery, bottle water, ice cream, pet foods.</a:t>
            </a:r>
          </a:p>
          <a:p>
            <a:r>
              <a:rPr lang="en-GB" dirty="0" smtClean="0"/>
              <a:t>Contemporary:         Mas, </a:t>
            </a:r>
            <a:r>
              <a:rPr lang="en-GB" dirty="0" err="1" smtClean="0"/>
              <a:t>kellogg</a:t>
            </a:r>
            <a:r>
              <a:rPr lang="en-GB" dirty="0" smtClean="0"/>
              <a:t>, Post holding, Nestle, </a:t>
            </a:r>
            <a:r>
              <a:rPr lang="en-GB" dirty="0" err="1" smtClean="0"/>
              <a:t>ferrero</a:t>
            </a:r>
            <a:r>
              <a:rPr lang="en-GB" dirty="0" smtClean="0"/>
              <a:t> </a:t>
            </a:r>
            <a:r>
              <a:rPr lang="en-GB" dirty="0" err="1" smtClean="0"/>
              <a:t>Danone</a:t>
            </a:r>
            <a:r>
              <a:rPr lang="en-GB" dirty="0" smtClean="0"/>
              <a:t> </a:t>
            </a:r>
            <a:r>
              <a:rPr lang="en-GB" dirty="0" err="1" smtClean="0"/>
              <a:t>e.t.c</a:t>
            </a:r>
            <a:endParaRPr lang="en-GB" dirty="0" smtClean="0"/>
          </a:p>
          <a:p>
            <a:endParaRPr lang="en-GB" sz="800" b="1" dirty="0" smtClean="0"/>
          </a:p>
          <a:p>
            <a:r>
              <a:rPr lang="en-GB" dirty="0" smtClean="0"/>
              <a:t>Employee: 80,000	</a:t>
            </a:r>
          </a:p>
          <a:p>
            <a:r>
              <a:rPr lang="en-GB" dirty="0" smtClean="0"/>
              <a:t>The IP Address has both the IPv4 and IPv6 in use.</a:t>
            </a:r>
          </a:p>
          <a:p>
            <a:endParaRPr lang="en-GB" dirty="0" smtClean="0"/>
          </a:p>
          <a:p>
            <a:r>
              <a:rPr lang="en-GB" b="1" dirty="0" smtClean="0"/>
              <a:t>Domain name:         </a:t>
            </a:r>
            <a:r>
              <a:rPr lang="en-GB" u="sng" dirty="0" smtClean="0">
                <a:hlinkClick r:id="rId2"/>
              </a:rPr>
              <a:t>https://www.mondelezinternational.com/</a:t>
            </a:r>
            <a:endParaRPr lang="en-GB" u="sng" dirty="0" smtClean="0"/>
          </a:p>
          <a:p>
            <a:endParaRPr lang="en-GB" sz="800" u="sng" dirty="0" smtClean="0"/>
          </a:p>
          <a:p>
            <a:r>
              <a:rPr lang="en-GB" sz="1400" b="1" dirty="0" err="1" smtClean="0"/>
              <a:t>NetName</a:t>
            </a:r>
            <a:r>
              <a:rPr lang="en-GB" sz="1400" b="1" dirty="0" smtClean="0"/>
              <a:t> Host: 	Akamai</a:t>
            </a:r>
          </a:p>
          <a:p>
            <a:r>
              <a:rPr lang="en-GB" sz="1400" b="1" dirty="0" err="1" smtClean="0"/>
              <a:t>NetHandle</a:t>
            </a:r>
            <a:r>
              <a:rPr lang="en-GB" sz="1400" b="1" dirty="0" smtClean="0"/>
              <a:t>: 		NET-23-32-0-0-1</a:t>
            </a:r>
          </a:p>
          <a:p>
            <a:r>
              <a:rPr lang="en-GB" sz="1400" b="1" dirty="0" smtClean="0"/>
              <a:t>Parent: 		Net23 (23-0-0-0-0)</a:t>
            </a:r>
          </a:p>
          <a:p>
            <a:r>
              <a:rPr lang="en-GB" sz="1400" b="1" dirty="0" err="1" smtClean="0"/>
              <a:t>NetType</a:t>
            </a:r>
            <a:r>
              <a:rPr lang="en-GB" sz="1400" b="1" dirty="0" smtClean="0"/>
              <a:t>: 		Direct Allocation</a:t>
            </a:r>
          </a:p>
          <a:p>
            <a:r>
              <a:rPr lang="en-GB" sz="1400" b="1" dirty="0" err="1" smtClean="0"/>
              <a:t>OriginAS</a:t>
            </a:r>
            <a:r>
              <a:rPr lang="en-GB" sz="1400" b="1" dirty="0" smtClean="0"/>
              <a:t>:</a:t>
            </a:r>
          </a:p>
          <a:p>
            <a:r>
              <a:rPr lang="en-GB" sz="1400" b="1" dirty="0" smtClean="0"/>
              <a:t>Organization: 	Akamai Technologies, Inc. (AKAMAI)</a:t>
            </a:r>
          </a:p>
          <a:p>
            <a:r>
              <a:rPr lang="en-GB" sz="1400" b="1" dirty="0" err="1" smtClean="0"/>
              <a:t>RefDate</a:t>
            </a:r>
            <a:r>
              <a:rPr lang="en-GB" sz="1400" b="1" dirty="0" smtClean="0"/>
              <a:t>:		2011-05-16</a:t>
            </a:r>
          </a:p>
          <a:p>
            <a:r>
              <a:rPr lang="en-GB" sz="1400" b="1" dirty="0" smtClean="0"/>
              <a:t>Updated:	2	0212-03-02</a:t>
            </a:r>
          </a:p>
        </p:txBody>
      </p:sp>
    </p:spTree>
    <p:extLst>
      <p:ext uri="{BB962C8B-B14F-4D97-AF65-F5344CB8AC3E}">
        <p14:creationId xmlns:p14="http://schemas.microsoft.com/office/powerpoint/2010/main" val="1835730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69</Words>
  <Application>Microsoft Office PowerPoint</Application>
  <PresentationFormat>On-screen Show (4:3)</PresentationFormat>
  <Paragraphs>30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Reconnaissance</dc:title>
  <dc:creator>PC</dc:creator>
  <cp:lastModifiedBy>PC</cp:lastModifiedBy>
  <cp:revision>23</cp:revision>
  <dcterms:created xsi:type="dcterms:W3CDTF">2021-09-20T19:31:41Z</dcterms:created>
  <dcterms:modified xsi:type="dcterms:W3CDTF">2021-09-21T06:11:31Z</dcterms:modified>
</cp:coreProperties>
</file>