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Nanum Myeongjo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anumMyeongjo-bold.fntdata"/><Relationship Id="rId12" Type="http://schemas.openxmlformats.org/officeDocument/2006/relationships/font" Target="fonts/NanumMyeongj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7139d0c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7139d0c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7139d0c3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d7139d0c3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d7139d0c3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d7139d0c3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7139d0c3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7139d0c3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7139d0c3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7139d0c3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ilveroakweddings.co/" TargetMode="External"/><Relationship Id="rId4" Type="http://schemas.openxmlformats.org/officeDocument/2006/relationships/hyperlink" Target="https://www.figma.com/proto/MMEfUxSVFYeCjQTiVTCLne/SOW?node-id=10-454&amp;p=f&amp;t=GxsHKO7c8TYaridR-1&amp;scaling=scale-down&amp;content-scaling=fixed&amp;page-id=10%3A367&amp;starting-point-node-id=10%3A4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765550" y="781525"/>
            <a:ext cx="3612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Silver Oak Weddings</a:t>
            </a:r>
            <a:endParaRPr b="1">
              <a:latin typeface="Nanum Myeongjo"/>
              <a:ea typeface="Nanum Myeongjo"/>
              <a:cs typeface="Nanum Myeongjo"/>
              <a:sym typeface="Nanum Myeongj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687850" y="2834125"/>
            <a:ext cx="3768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Spongmay Khan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MIS3506 Pro Points Project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What is Silver Oak Weddings?</a:t>
            </a:r>
            <a:endParaRPr b="1">
              <a:latin typeface="Nanum Myeongjo"/>
              <a:ea typeface="Nanum Myeongjo"/>
              <a:cs typeface="Nanum Myeongjo"/>
              <a:sym typeface="Nanum Myeongjo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Silver Oak Weddings is a photography and videography company for weddings, </a:t>
            </a: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engagements</a:t>
            </a: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, and overall couple shoots. </a:t>
            </a: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Their</a:t>
            </a: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 current website is solely focused on booking customers, with the first page including a couple photos and then a contact sheet. The site does also include photos they have take for other clients to showcase their photography and editing style.</a:t>
            </a:r>
            <a:endParaRPr b="1"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Proposal</a:t>
            </a:r>
            <a:endParaRPr b="1">
              <a:latin typeface="Nanum Myeongjo"/>
              <a:ea typeface="Nanum Myeongjo"/>
              <a:cs typeface="Nanum Myeongjo"/>
              <a:sym typeface="Nanum Myeongjo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When opening their site, you’re met with the ability to contact the team but you don’t know who the team is, or anything about the company. I’m </a:t>
            </a: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improving</a:t>
            </a: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 this by adding:</a:t>
            </a:r>
            <a:endParaRPr b="1"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anum Myeongjo"/>
              <a:buChar char="●"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Information about the Silver Oaks Wedding team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anum Myeongjo"/>
              <a:buChar char="●"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Frequently Asked Questions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anum Myeongjo"/>
              <a:buChar char="●"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Reviews Page 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Persona and Use of Site</a:t>
            </a:r>
            <a:endParaRPr b="1">
              <a:latin typeface="Nanum Myeongjo"/>
              <a:ea typeface="Nanum Myeongjo"/>
              <a:cs typeface="Nanum Myeongjo"/>
              <a:sym typeface="Nanum Myeongjo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Typical users are:</a:t>
            </a:r>
            <a:endParaRPr b="1"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anum Myeongjo"/>
              <a:buChar char="●"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Ages 20-35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anum Myeongjo"/>
              <a:buChar char="●"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Couples 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Users need to be able to:</a:t>
            </a:r>
            <a:endParaRPr b="1"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anum Myeongjo"/>
              <a:buChar char="●"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Book sessions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anum Myeongjo"/>
              <a:buChar char="●"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Gain information on the Team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anum Myeongjo"/>
              <a:buChar char="●"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See example photos and reviews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Main Page</a:t>
            </a:r>
            <a:endParaRPr b="1">
              <a:latin typeface="Nanum Myeongjo"/>
              <a:ea typeface="Nanum Myeongjo"/>
              <a:cs typeface="Nanum Myeongjo"/>
              <a:sym typeface="Nanum Myeongjo"/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The </a:t>
            </a: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original</a:t>
            </a: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 page included:</a:t>
            </a:r>
            <a:endParaRPr b="1"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anum Myeongjo"/>
              <a:buChar char="●"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S</a:t>
            </a: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lideshow of photos 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Nanum Myeongjo"/>
              <a:buChar char="○"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Too Big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anum Myeongjo"/>
              <a:buChar char="●"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Menu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anum Myeongjo"/>
              <a:buChar char="●"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Contact Sheet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anum Myeongjo"/>
              <a:buChar char="-"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Not enough information given to the user about the company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I changed:</a:t>
            </a:r>
            <a:endParaRPr b="1"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anum Myeongjo"/>
              <a:buChar char="●"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Made the slideshow smaller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anum Myeongjo"/>
              <a:buChar char="●"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Added a meet the team section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anum Myeongjo"/>
              <a:buChar char="●"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Added Frequently Asked Questions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anum Myeongjo"/>
              <a:buChar char="●"/>
            </a:pPr>
            <a:r>
              <a:rPr lang="en">
                <a:latin typeface="Nanum Myeongjo"/>
                <a:ea typeface="Nanum Myeongjo"/>
                <a:cs typeface="Nanum Myeongjo"/>
                <a:sym typeface="Nanum Myeongjo"/>
              </a:rPr>
              <a:t>Added Reviews section to the menu</a:t>
            </a:r>
            <a:endParaRPr>
              <a:latin typeface="Nanum Myeongjo"/>
              <a:ea typeface="Nanum Myeongjo"/>
              <a:cs typeface="Nanum Myeongjo"/>
              <a:sym typeface="Nanum Myeongj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Other</a:t>
            </a:r>
            <a:endParaRPr b="1">
              <a:latin typeface="Nanum Myeongjo"/>
              <a:ea typeface="Nanum Myeongjo"/>
              <a:cs typeface="Nanum Myeongjo"/>
              <a:sym typeface="Nanum Myeongjo"/>
            </a:endParaRPr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Site already included example photos and contact sheet in </a:t>
            </a: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separate</a:t>
            </a: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 tab, decided to make no </a:t>
            </a: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changes</a:t>
            </a: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 to those.</a:t>
            </a:r>
            <a:endParaRPr b="1"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Added the review page with fake reviews to give an idea of what it would look like if implemented.</a:t>
            </a:r>
            <a:endParaRPr b="1"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Original</a:t>
            </a: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 Site Link: </a:t>
            </a:r>
            <a:r>
              <a:rPr b="1" lang="en" u="sng">
                <a:solidFill>
                  <a:schemeClr val="hlink"/>
                </a:solidFill>
                <a:latin typeface="Nanum Myeongjo"/>
                <a:ea typeface="Nanum Myeongjo"/>
                <a:cs typeface="Nanum Myeongjo"/>
                <a:sym typeface="Nanum Myeongjo"/>
                <a:hlinkClick r:id="rId3"/>
              </a:rPr>
              <a:t>https://www.silveroakweddings.co/</a:t>
            </a:r>
            <a:endParaRPr b="1">
              <a:latin typeface="Nanum Myeongjo"/>
              <a:ea typeface="Nanum Myeongjo"/>
              <a:cs typeface="Nanum Myeongjo"/>
              <a:sym typeface="Nanum Myeongj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latin typeface="Nanum Myeongjo"/>
                <a:ea typeface="Nanum Myeongjo"/>
                <a:cs typeface="Nanum Myeongjo"/>
                <a:sym typeface="Nanum Myeongjo"/>
              </a:rPr>
              <a:t>Figma Prototype Link: </a:t>
            </a:r>
            <a:r>
              <a:rPr b="1" lang="en" u="sng">
                <a:solidFill>
                  <a:schemeClr val="hlink"/>
                </a:solidFill>
                <a:latin typeface="Nanum Myeongjo"/>
                <a:ea typeface="Nanum Myeongjo"/>
                <a:cs typeface="Nanum Myeongjo"/>
                <a:sym typeface="Nanum Myeongjo"/>
                <a:hlinkClick r:id="rId4"/>
              </a:rPr>
              <a:t>https://www.figma.com/proto/MMEfUxSVFYeCjQTiVTCLne/SOW?node-id=10-454&amp;p=f&amp;t=GxsHKO7c8TYaridR-1&amp;scaling=scale-down&amp;content-scaling=fixed&amp;page-id=10%3A367&amp;starting-point-node-id=10%3A454</a:t>
            </a:r>
            <a:endParaRPr b="1">
              <a:latin typeface="Nanum Myeongjo"/>
              <a:ea typeface="Nanum Myeongjo"/>
              <a:cs typeface="Nanum Myeongjo"/>
              <a:sym typeface="Nanum Myeongj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