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75F37-4EA0-49F3-A81F-A73499B0FE3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05706C-FF29-40D5-AD46-8BFEEA8B7A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Users primarily use Zara website to explore and browse the latest products.</a:t>
          </a:r>
        </a:p>
      </dgm:t>
    </dgm:pt>
    <dgm:pt modelId="{0B342436-D11C-45C8-B5F8-3838197B40DD}" type="parTrans" cxnId="{4E93DA30-C737-47E1-BE83-967BE1ED2976}">
      <dgm:prSet/>
      <dgm:spPr/>
      <dgm:t>
        <a:bodyPr/>
        <a:lstStyle/>
        <a:p>
          <a:endParaRPr lang="en-US"/>
        </a:p>
      </dgm:t>
    </dgm:pt>
    <dgm:pt modelId="{C62BA427-DBBD-4C38-8431-2F6BDEE4E870}" type="sibTrans" cxnId="{4E93DA30-C737-47E1-BE83-967BE1ED29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93DB30-5C39-45F5-897E-08F67D93BE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 items to cart and checkout.</a:t>
          </a:r>
        </a:p>
      </dgm:t>
    </dgm:pt>
    <dgm:pt modelId="{53B08574-19CA-41D8-B16B-7FF967B9438F}" type="parTrans" cxnId="{1B252BB0-7A11-4E43-BD69-B3652C6C0EBA}">
      <dgm:prSet/>
      <dgm:spPr/>
      <dgm:t>
        <a:bodyPr/>
        <a:lstStyle/>
        <a:p>
          <a:endParaRPr lang="en-US"/>
        </a:p>
      </dgm:t>
    </dgm:pt>
    <dgm:pt modelId="{D92955D2-2B01-45EA-BAC9-7B385E8059E2}" type="sibTrans" cxnId="{1B252BB0-7A11-4E43-BD69-B3652C6C0E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69C89A-A4B9-40CC-A009-DEB86FAFF1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for fashions in trend.</a:t>
          </a:r>
        </a:p>
      </dgm:t>
    </dgm:pt>
    <dgm:pt modelId="{9CD5E42A-40C9-4D70-A53D-D02B42493F4A}" type="parTrans" cxnId="{1975E122-D3CD-47C4-830D-9756542F6CBE}">
      <dgm:prSet/>
      <dgm:spPr/>
      <dgm:t>
        <a:bodyPr/>
        <a:lstStyle/>
        <a:p>
          <a:endParaRPr lang="en-US"/>
        </a:p>
      </dgm:t>
    </dgm:pt>
    <dgm:pt modelId="{086D0618-446A-4041-A14B-38AD8EB90C42}" type="sibTrans" cxnId="{1975E122-D3CD-47C4-830D-9756542F6C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9DEC68-EFF9-4D34-9F05-8E773D62AF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for discounts. </a:t>
          </a:r>
        </a:p>
      </dgm:t>
    </dgm:pt>
    <dgm:pt modelId="{45D0D24D-05C2-4558-BF9D-22BC5A758308}" type="parTrans" cxnId="{F0F15546-A902-4A11-B3D9-86137ED52CC9}">
      <dgm:prSet/>
      <dgm:spPr/>
      <dgm:t>
        <a:bodyPr/>
        <a:lstStyle/>
        <a:p>
          <a:endParaRPr lang="en-US"/>
        </a:p>
      </dgm:t>
    </dgm:pt>
    <dgm:pt modelId="{999E3A29-BF92-4866-BCE9-C585D7EAC1B9}" type="sibTrans" cxnId="{F0F15546-A902-4A11-B3D9-86137ED52CC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F28D48-1B48-4956-9E1E-5975F600F2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 and FAQs.</a:t>
          </a:r>
        </a:p>
      </dgm:t>
    </dgm:pt>
    <dgm:pt modelId="{8F6EA045-5B10-43D5-8BD7-9301FF147B13}" type="parTrans" cxnId="{AE37E779-EFEF-48BF-BAF2-BA55FB5BD0ED}">
      <dgm:prSet/>
      <dgm:spPr/>
      <dgm:t>
        <a:bodyPr/>
        <a:lstStyle/>
        <a:p>
          <a:endParaRPr lang="en-US"/>
        </a:p>
      </dgm:t>
    </dgm:pt>
    <dgm:pt modelId="{47A06127-9F2F-4B41-AC25-3A6AD2D0E1B4}" type="sibTrans" cxnId="{AE37E779-EFEF-48BF-BAF2-BA55FB5BD0ED}">
      <dgm:prSet/>
      <dgm:spPr/>
      <dgm:t>
        <a:bodyPr/>
        <a:lstStyle/>
        <a:p>
          <a:endParaRPr lang="en-US"/>
        </a:p>
      </dgm:t>
    </dgm:pt>
    <dgm:pt modelId="{2044BD40-5B0A-4D27-BB76-5326EDB4CCD6}" type="pres">
      <dgm:prSet presAssocID="{FC575F37-4EA0-49F3-A81F-A73499B0FE32}" presName="root" presStyleCnt="0">
        <dgm:presLayoutVars>
          <dgm:dir/>
          <dgm:resizeHandles val="exact"/>
        </dgm:presLayoutVars>
      </dgm:prSet>
      <dgm:spPr/>
    </dgm:pt>
    <dgm:pt modelId="{F9BEDFFD-6367-4CE8-8249-CA78349E6BC1}" type="pres">
      <dgm:prSet presAssocID="{FC575F37-4EA0-49F3-A81F-A73499B0FE32}" presName="container" presStyleCnt="0">
        <dgm:presLayoutVars>
          <dgm:dir/>
          <dgm:resizeHandles val="exact"/>
        </dgm:presLayoutVars>
      </dgm:prSet>
      <dgm:spPr/>
    </dgm:pt>
    <dgm:pt modelId="{368B780B-EC1C-4D3C-81B8-893C09C0767B}" type="pres">
      <dgm:prSet presAssocID="{D005706C-FF29-40D5-AD46-8BFEEA8B7A26}" presName="compNode" presStyleCnt="0"/>
      <dgm:spPr/>
    </dgm:pt>
    <dgm:pt modelId="{A1FA694C-A2CB-41A0-8B4E-814C546F80EB}" type="pres">
      <dgm:prSet presAssocID="{D005706C-FF29-40D5-AD46-8BFEEA8B7A26}" presName="iconBgRect" presStyleLbl="bgShp" presStyleIdx="0" presStyleCnt="5"/>
      <dgm:spPr/>
    </dgm:pt>
    <dgm:pt modelId="{89D143EE-7419-4616-8828-84E0A381CBE1}" type="pres">
      <dgm:prSet presAssocID="{D005706C-FF29-40D5-AD46-8BFEEA8B7A2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404431A5-A350-46BF-9EAB-07E729868C46}" type="pres">
      <dgm:prSet presAssocID="{D005706C-FF29-40D5-AD46-8BFEEA8B7A26}" presName="spaceRect" presStyleCnt="0"/>
      <dgm:spPr/>
    </dgm:pt>
    <dgm:pt modelId="{2422CFD3-BA6C-489C-84C1-8D3C0EE5AB3E}" type="pres">
      <dgm:prSet presAssocID="{D005706C-FF29-40D5-AD46-8BFEEA8B7A26}" presName="textRect" presStyleLbl="revTx" presStyleIdx="0" presStyleCnt="5">
        <dgm:presLayoutVars>
          <dgm:chMax val="1"/>
          <dgm:chPref val="1"/>
        </dgm:presLayoutVars>
      </dgm:prSet>
      <dgm:spPr/>
    </dgm:pt>
    <dgm:pt modelId="{DD0E4072-A728-4774-8D1C-8A986FD04692}" type="pres">
      <dgm:prSet presAssocID="{C62BA427-DBBD-4C38-8431-2F6BDEE4E870}" presName="sibTrans" presStyleLbl="sibTrans2D1" presStyleIdx="0" presStyleCnt="0"/>
      <dgm:spPr/>
    </dgm:pt>
    <dgm:pt modelId="{0FDA997A-941E-465F-8BB0-77EF28F8C057}" type="pres">
      <dgm:prSet presAssocID="{4A93DB30-5C39-45F5-897E-08F67D93BE3B}" presName="compNode" presStyleCnt="0"/>
      <dgm:spPr/>
    </dgm:pt>
    <dgm:pt modelId="{400FF6EB-EB74-4B7C-BC84-F9E60D77DD8C}" type="pres">
      <dgm:prSet presAssocID="{4A93DB30-5C39-45F5-897E-08F67D93BE3B}" presName="iconBgRect" presStyleLbl="bgShp" presStyleIdx="1" presStyleCnt="5"/>
      <dgm:spPr/>
    </dgm:pt>
    <dgm:pt modelId="{65DC6948-C220-434C-B52F-DC24B071B528}" type="pres">
      <dgm:prSet presAssocID="{4A93DB30-5C39-45F5-897E-08F67D93BE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64238133-3DB5-4E65-ACAF-5537496B94FB}" type="pres">
      <dgm:prSet presAssocID="{4A93DB30-5C39-45F5-897E-08F67D93BE3B}" presName="spaceRect" presStyleCnt="0"/>
      <dgm:spPr/>
    </dgm:pt>
    <dgm:pt modelId="{C259AFF9-8170-4451-9912-962F46A8786F}" type="pres">
      <dgm:prSet presAssocID="{4A93DB30-5C39-45F5-897E-08F67D93BE3B}" presName="textRect" presStyleLbl="revTx" presStyleIdx="1" presStyleCnt="5">
        <dgm:presLayoutVars>
          <dgm:chMax val="1"/>
          <dgm:chPref val="1"/>
        </dgm:presLayoutVars>
      </dgm:prSet>
      <dgm:spPr/>
    </dgm:pt>
    <dgm:pt modelId="{C72D5703-5B97-487C-AE26-C0C7BEB3BB38}" type="pres">
      <dgm:prSet presAssocID="{D92955D2-2B01-45EA-BAC9-7B385E8059E2}" presName="sibTrans" presStyleLbl="sibTrans2D1" presStyleIdx="0" presStyleCnt="0"/>
      <dgm:spPr/>
    </dgm:pt>
    <dgm:pt modelId="{BAB1725E-BA7D-4ADD-97B2-A113FE28CF79}" type="pres">
      <dgm:prSet presAssocID="{5E69C89A-A4B9-40CC-A009-DEB86FAFF1A5}" presName="compNode" presStyleCnt="0"/>
      <dgm:spPr/>
    </dgm:pt>
    <dgm:pt modelId="{9102D6AD-963A-4C0F-80EF-0478E14DB75F}" type="pres">
      <dgm:prSet presAssocID="{5E69C89A-A4B9-40CC-A009-DEB86FAFF1A5}" presName="iconBgRect" presStyleLbl="bgShp" presStyleIdx="2" presStyleCnt="5"/>
      <dgm:spPr/>
    </dgm:pt>
    <dgm:pt modelId="{63DDDE98-F395-4684-8BC9-24BD77F14C12}" type="pres">
      <dgm:prSet presAssocID="{5E69C89A-A4B9-40CC-A009-DEB86FAFF1A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irt"/>
        </a:ext>
      </dgm:extLst>
    </dgm:pt>
    <dgm:pt modelId="{16B041CC-07C8-435F-81A0-0E081226AF17}" type="pres">
      <dgm:prSet presAssocID="{5E69C89A-A4B9-40CC-A009-DEB86FAFF1A5}" presName="spaceRect" presStyleCnt="0"/>
      <dgm:spPr/>
    </dgm:pt>
    <dgm:pt modelId="{156CF05B-D303-4B0C-96A3-A42772E5D21D}" type="pres">
      <dgm:prSet presAssocID="{5E69C89A-A4B9-40CC-A009-DEB86FAFF1A5}" presName="textRect" presStyleLbl="revTx" presStyleIdx="2" presStyleCnt="5">
        <dgm:presLayoutVars>
          <dgm:chMax val="1"/>
          <dgm:chPref val="1"/>
        </dgm:presLayoutVars>
      </dgm:prSet>
      <dgm:spPr/>
    </dgm:pt>
    <dgm:pt modelId="{615986E6-657B-4539-923D-0DC53B7FD64C}" type="pres">
      <dgm:prSet presAssocID="{086D0618-446A-4041-A14B-38AD8EB90C42}" presName="sibTrans" presStyleLbl="sibTrans2D1" presStyleIdx="0" presStyleCnt="0"/>
      <dgm:spPr/>
    </dgm:pt>
    <dgm:pt modelId="{4C227F7C-7787-4D59-AD8E-A0C1E1F7D297}" type="pres">
      <dgm:prSet presAssocID="{519DEC68-EFF9-4D34-9F05-8E773D62AF4E}" presName="compNode" presStyleCnt="0"/>
      <dgm:spPr/>
    </dgm:pt>
    <dgm:pt modelId="{A36402F3-E7F6-4B71-B450-4E6B77FC0D22}" type="pres">
      <dgm:prSet presAssocID="{519DEC68-EFF9-4D34-9F05-8E773D62AF4E}" presName="iconBgRect" presStyleLbl="bgShp" presStyleIdx="3" presStyleCnt="5"/>
      <dgm:spPr/>
    </dgm:pt>
    <dgm:pt modelId="{C159866F-AA09-4736-92A0-3D1199596D62}" type="pres">
      <dgm:prSet presAssocID="{519DEC68-EFF9-4D34-9F05-8E773D62AF4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bel"/>
        </a:ext>
      </dgm:extLst>
    </dgm:pt>
    <dgm:pt modelId="{1B3B5355-5B18-4439-A3C7-68E9E5DF9B6E}" type="pres">
      <dgm:prSet presAssocID="{519DEC68-EFF9-4D34-9F05-8E773D62AF4E}" presName="spaceRect" presStyleCnt="0"/>
      <dgm:spPr/>
    </dgm:pt>
    <dgm:pt modelId="{6F3221E6-6002-46B4-AB1E-E05A02ED8BA3}" type="pres">
      <dgm:prSet presAssocID="{519DEC68-EFF9-4D34-9F05-8E773D62AF4E}" presName="textRect" presStyleLbl="revTx" presStyleIdx="3" presStyleCnt="5">
        <dgm:presLayoutVars>
          <dgm:chMax val="1"/>
          <dgm:chPref val="1"/>
        </dgm:presLayoutVars>
      </dgm:prSet>
      <dgm:spPr/>
    </dgm:pt>
    <dgm:pt modelId="{C1C7F32D-6A47-43EE-9F6E-A36CCE5DC140}" type="pres">
      <dgm:prSet presAssocID="{999E3A29-BF92-4866-BCE9-C585D7EAC1B9}" presName="sibTrans" presStyleLbl="sibTrans2D1" presStyleIdx="0" presStyleCnt="0"/>
      <dgm:spPr/>
    </dgm:pt>
    <dgm:pt modelId="{7F5ABF6D-A3F0-4FE0-A86E-DDD358601507}" type="pres">
      <dgm:prSet presAssocID="{69F28D48-1B48-4956-9E1E-5975F600F274}" presName="compNode" presStyleCnt="0"/>
      <dgm:spPr/>
    </dgm:pt>
    <dgm:pt modelId="{B1D4E305-B12A-497E-877B-2135ECF91239}" type="pres">
      <dgm:prSet presAssocID="{69F28D48-1B48-4956-9E1E-5975F600F274}" presName="iconBgRect" presStyleLbl="bgShp" presStyleIdx="4" presStyleCnt="5"/>
      <dgm:spPr/>
    </dgm:pt>
    <dgm:pt modelId="{A3EDF059-7386-43F8-A75E-380FA7446797}" type="pres">
      <dgm:prSet presAssocID="{69F28D48-1B48-4956-9E1E-5975F600F2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DC28788-7DF6-4DA2-85C3-2ED140A4F057}" type="pres">
      <dgm:prSet presAssocID="{69F28D48-1B48-4956-9E1E-5975F600F274}" presName="spaceRect" presStyleCnt="0"/>
      <dgm:spPr/>
    </dgm:pt>
    <dgm:pt modelId="{3625ED85-036A-4D8E-B338-81E8291900AB}" type="pres">
      <dgm:prSet presAssocID="{69F28D48-1B48-4956-9E1E-5975F600F2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5867A0D-A946-4732-BABB-0F88308FC066}" type="presOf" srcId="{4A93DB30-5C39-45F5-897E-08F67D93BE3B}" destId="{C259AFF9-8170-4451-9912-962F46A8786F}" srcOrd="0" destOrd="0" presId="urn:microsoft.com/office/officeart/2018/2/layout/IconCircleList"/>
    <dgm:cxn modelId="{49869522-9C22-4338-ABE7-F245FBC9F383}" type="presOf" srcId="{C62BA427-DBBD-4C38-8431-2F6BDEE4E870}" destId="{DD0E4072-A728-4774-8D1C-8A986FD04692}" srcOrd="0" destOrd="0" presId="urn:microsoft.com/office/officeart/2018/2/layout/IconCircleList"/>
    <dgm:cxn modelId="{1975E122-D3CD-47C4-830D-9756542F6CBE}" srcId="{FC575F37-4EA0-49F3-A81F-A73499B0FE32}" destId="{5E69C89A-A4B9-40CC-A009-DEB86FAFF1A5}" srcOrd="2" destOrd="0" parTransId="{9CD5E42A-40C9-4D70-A53D-D02B42493F4A}" sibTransId="{086D0618-446A-4041-A14B-38AD8EB90C42}"/>
    <dgm:cxn modelId="{4E93DA30-C737-47E1-BE83-967BE1ED2976}" srcId="{FC575F37-4EA0-49F3-A81F-A73499B0FE32}" destId="{D005706C-FF29-40D5-AD46-8BFEEA8B7A26}" srcOrd="0" destOrd="0" parTransId="{0B342436-D11C-45C8-B5F8-3838197B40DD}" sibTransId="{C62BA427-DBBD-4C38-8431-2F6BDEE4E870}"/>
    <dgm:cxn modelId="{39621C32-FEA8-4BBB-93D8-90413BB169C0}" type="presOf" srcId="{5E69C89A-A4B9-40CC-A009-DEB86FAFF1A5}" destId="{156CF05B-D303-4B0C-96A3-A42772E5D21D}" srcOrd="0" destOrd="0" presId="urn:microsoft.com/office/officeart/2018/2/layout/IconCircleList"/>
    <dgm:cxn modelId="{B6204F35-EF76-4FE3-9532-08A0A41BC1CA}" type="presOf" srcId="{D92955D2-2B01-45EA-BAC9-7B385E8059E2}" destId="{C72D5703-5B97-487C-AE26-C0C7BEB3BB38}" srcOrd="0" destOrd="0" presId="urn:microsoft.com/office/officeart/2018/2/layout/IconCircleList"/>
    <dgm:cxn modelId="{F0F15546-A902-4A11-B3D9-86137ED52CC9}" srcId="{FC575F37-4EA0-49F3-A81F-A73499B0FE32}" destId="{519DEC68-EFF9-4D34-9F05-8E773D62AF4E}" srcOrd="3" destOrd="0" parTransId="{45D0D24D-05C2-4558-BF9D-22BC5A758308}" sibTransId="{999E3A29-BF92-4866-BCE9-C585D7EAC1B9}"/>
    <dgm:cxn modelId="{AE37E779-EFEF-48BF-BAF2-BA55FB5BD0ED}" srcId="{FC575F37-4EA0-49F3-A81F-A73499B0FE32}" destId="{69F28D48-1B48-4956-9E1E-5975F600F274}" srcOrd="4" destOrd="0" parTransId="{8F6EA045-5B10-43D5-8BD7-9301FF147B13}" sibTransId="{47A06127-9F2F-4B41-AC25-3A6AD2D0E1B4}"/>
    <dgm:cxn modelId="{141FE189-EEF1-489D-B666-331D6E98086B}" type="presOf" srcId="{086D0618-446A-4041-A14B-38AD8EB90C42}" destId="{615986E6-657B-4539-923D-0DC53B7FD64C}" srcOrd="0" destOrd="0" presId="urn:microsoft.com/office/officeart/2018/2/layout/IconCircleList"/>
    <dgm:cxn modelId="{887AAB8E-DEE3-4A57-8409-095CF6ED83FB}" type="presOf" srcId="{69F28D48-1B48-4956-9E1E-5975F600F274}" destId="{3625ED85-036A-4D8E-B338-81E8291900AB}" srcOrd="0" destOrd="0" presId="urn:microsoft.com/office/officeart/2018/2/layout/IconCircleList"/>
    <dgm:cxn modelId="{1B252BB0-7A11-4E43-BD69-B3652C6C0EBA}" srcId="{FC575F37-4EA0-49F3-A81F-A73499B0FE32}" destId="{4A93DB30-5C39-45F5-897E-08F67D93BE3B}" srcOrd="1" destOrd="0" parTransId="{53B08574-19CA-41D8-B16B-7FF967B9438F}" sibTransId="{D92955D2-2B01-45EA-BAC9-7B385E8059E2}"/>
    <dgm:cxn modelId="{2362BEB7-09C1-4C84-B1BD-1FEA566F98A4}" type="presOf" srcId="{FC575F37-4EA0-49F3-A81F-A73499B0FE32}" destId="{2044BD40-5B0A-4D27-BB76-5326EDB4CCD6}" srcOrd="0" destOrd="0" presId="urn:microsoft.com/office/officeart/2018/2/layout/IconCircleList"/>
    <dgm:cxn modelId="{BDCBD0C3-4502-48CB-87D3-0DE26F9F6D7C}" type="presOf" srcId="{519DEC68-EFF9-4D34-9F05-8E773D62AF4E}" destId="{6F3221E6-6002-46B4-AB1E-E05A02ED8BA3}" srcOrd="0" destOrd="0" presId="urn:microsoft.com/office/officeart/2018/2/layout/IconCircleList"/>
    <dgm:cxn modelId="{E74199DD-2441-4BDA-9C2A-2B5B77CD148F}" type="presOf" srcId="{999E3A29-BF92-4866-BCE9-C585D7EAC1B9}" destId="{C1C7F32D-6A47-43EE-9F6E-A36CCE5DC140}" srcOrd="0" destOrd="0" presId="urn:microsoft.com/office/officeart/2018/2/layout/IconCircleList"/>
    <dgm:cxn modelId="{BB4562FC-071E-4691-87BF-5C167DB85D07}" type="presOf" srcId="{D005706C-FF29-40D5-AD46-8BFEEA8B7A26}" destId="{2422CFD3-BA6C-489C-84C1-8D3C0EE5AB3E}" srcOrd="0" destOrd="0" presId="urn:microsoft.com/office/officeart/2018/2/layout/IconCircleList"/>
    <dgm:cxn modelId="{E4ACD7BB-9A62-4B0F-9B05-996BD7DCDDE5}" type="presParOf" srcId="{2044BD40-5B0A-4D27-BB76-5326EDB4CCD6}" destId="{F9BEDFFD-6367-4CE8-8249-CA78349E6BC1}" srcOrd="0" destOrd="0" presId="urn:microsoft.com/office/officeart/2018/2/layout/IconCircleList"/>
    <dgm:cxn modelId="{D825F4D6-6FE4-4407-ACB0-F2EB398AFD62}" type="presParOf" srcId="{F9BEDFFD-6367-4CE8-8249-CA78349E6BC1}" destId="{368B780B-EC1C-4D3C-81B8-893C09C0767B}" srcOrd="0" destOrd="0" presId="urn:microsoft.com/office/officeart/2018/2/layout/IconCircleList"/>
    <dgm:cxn modelId="{D36FF8F7-BD99-4A4D-BDA1-9E2DD9966B41}" type="presParOf" srcId="{368B780B-EC1C-4D3C-81B8-893C09C0767B}" destId="{A1FA694C-A2CB-41A0-8B4E-814C546F80EB}" srcOrd="0" destOrd="0" presId="urn:microsoft.com/office/officeart/2018/2/layout/IconCircleList"/>
    <dgm:cxn modelId="{87285940-1805-4002-B868-DACC926B9871}" type="presParOf" srcId="{368B780B-EC1C-4D3C-81B8-893C09C0767B}" destId="{89D143EE-7419-4616-8828-84E0A381CBE1}" srcOrd="1" destOrd="0" presId="urn:microsoft.com/office/officeart/2018/2/layout/IconCircleList"/>
    <dgm:cxn modelId="{A873E68F-1B92-4757-9664-DB59DF37DC2B}" type="presParOf" srcId="{368B780B-EC1C-4D3C-81B8-893C09C0767B}" destId="{404431A5-A350-46BF-9EAB-07E729868C46}" srcOrd="2" destOrd="0" presId="urn:microsoft.com/office/officeart/2018/2/layout/IconCircleList"/>
    <dgm:cxn modelId="{7BAF39E0-09CC-4A5A-B0D1-06A487BB007D}" type="presParOf" srcId="{368B780B-EC1C-4D3C-81B8-893C09C0767B}" destId="{2422CFD3-BA6C-489C-84C1-8D3C0EE5AB3E}" srcOrd="3" destOrd="0" presId="urn:microsoft.com/office/officeart/2018/2/layout/IconCircleList"/>
    <dgm:cxn modelId="{687ABA2C-48C0-41CF-A5D1-0F4DD562226E}" type="presParOf" srcId="{F9BEDFFD-6367-4CE8-8249-CA78349E6BC1}" destId="{DD0E4072-A728-4774-8D1C-8A986FD04692}" srcOrd="1" destOrd="0" presId="urn:microsoft.com/office/officeart/2018/2/layout/IconCircleList"/>
    <dgm:cxn modelId="{A15A81AE-38E8-49C2-AFF1-669F88594AB7}" type="presParOf" srcId="{F9BEDFFD-6367-4CE8-8249-CA78349E6BC1}" destId="{0FDA997A-941E-465F-8BB0-77EF28F8C057}" srcOrd="2" destOrd="0" presId="urn:microsoft.com/office/officeart/2018/2/layout/IconCircleList"/>
    <dgm:cxn modelId="{CB9DB71D-6C41-4F78-B59D-193F873FA2A1}" type="presParOf" srcId="{0FDA997A-941E-465F-8BB0-77EF28F8C057}" destId="{400FF6EB-EB74-4B7C-BC84-F9E60D77DD8C}" srcOrd="0" destOrd="0" presId="urn:microsoft.com/office/officeart/2018/2/layout/IconCircleList"/>
    <dgm:cxn modelId="{0528BA3C-FE04-473A-9671-784E7A10BBC5}" type="presParOf" srcId="{0FDA997A-941E-465F-8BB0-77EF28F8C057}" destId="{65DC6948-C220-434C-B52F-DC24B071B528}" srcOrd="1" destOrd="0" presId="urn:microsoft.com/office/officeart/2018/2/layout/IconCircleList"/>
    <dgm:cxn modelId="{5C3DBDCD-8B86-4753-81F0-5C46B2CA96B1}" type="presParOf" srcId="{0FDA997A-941E-465F-8BB0-77EF28F8C057}" destId="{64238133-3DB5-4E65-ACAF-5537496B94FB}" srcOrd="2" destOrd="0" presId="urn:microsoft.com/office/officeart/2018/2/layout/IconCircleList"/>
    <dgm:cxn modelId="{E7F11DB2-34FB-4489-A188-9CE614AD7DEB}" type="presParOf" srcId="{0FDA997A-941E-465F-8BB0-77EF28F8C057}" destId="{C259AFF9-8170-4451-9912-962F46A8786F}" srcOrd="3" destOrd="0" presId="urn:microsoft.com/office/officeart/2018/2/layout/IconCircleList"/>
    <dgm:cxn modelId="{207B6752-B11B-4ADF-A7B7-B7CA1893A786}" type="presParOf" srcId="{F9BEDFFD-6367-4CE8-8249-CA78349E6BC1}" destId="{C72D5703-5B97-487C-AE26-C0C7BEB3BB38}" srcOrd="3" destOrd="0" presId="urn:microsoft.com/office/officeart/2018/2/layout/IconCircleList"/>
    <dgm:cxn modelId="{2BE0D56F-0EF8-4E97-BFFE-7260191EC7FE}" type="presParOf" srcId="{F9BEDFFD-6367-4CE8-8249-CA78349E6BC1}" destId="{BAB1725E-BA7D-4ADD-97B2-A113FE28CF79}" srcOrd="4" destOrd="0" presId="urn:microsoft.com/office/officeart/2018/2/layout/IconCircleList"/>
    <dgm:cxn modelId="{1B341FF0-EE98-4F43-8DC7-88ED1A6CC23B}" type="presParOf" srcId="{BAB1725E-BA7D-4ADD-97B2-A113FE28CF79}" destId="{9102D6AD-963A-4C0F-80EF-0478E14DB75F}" srcOrd="0" destOrd="0" presId="urn:microsoft.com/office/officeart/2018/2/layout/IconCircleList"/>
    <dgm:cxn modelId="{378DD0A4-858C-40FE-AD3C-ECC732A6C1E6}" type="presParOf" srcId="{BAB1725E-BA7D-4ADD-97B2-A113FE28CF79}" destId="{63DDDE98-F395-4684-8BC9-24BD77F14C12}" srcOrd="1" destOrd="0" presId="urn:microsoft.com/office/officeart/2018/2/layout/IconCircleList"/>
    <dgm:cxn modelId="{B9E45706-5364-4F4C-9DBF-38C0CFC55466}" type="presParOf" srcId="{BAB1725E-BA7D-4ADD-97B2-A113FE28CF79}" destId="{16B041CC-07C8-435F-81A0-0E081226AF17}" srcOrd="2" destOrd="0" presId="urn:microsoft.com/office/officeart/2018/2/layout/IconCircleList"/>
    <dgm:cxn modelId="{C3C70201-9539-42A1-8828-43EB0DCD61B3}" type="presParOf" srcId="{BAB1725E-BA7D-4ADD-97B2-A113FE28CF79}" destId="{156CF05B-D303-4B0C-96A3-A42772E5D21D}" srcOrd="3" destOrd="0" presId="urn:microsoft.com/office/officeart/2018/2/layout/IconCircleList"/>
    <dgm:cxn modelId="{CFE870F9-F97B-4137-96FC-891FC7B87D50}" type="presParOf" srcId="{F9BEDFFD-6367-4CE8-8249-CA78349E6BC1}" destId="{615986E6-657B-4539-923D-0DC53B7FD64C}" srcOrd="5" destOrd="0" presId="urn:microsoft.com/office/officeart/2018/2/layout/IconCircleList"/>
    <dgm:cxn modelId="{57B1328F-E679-4ED0-99AC-640BA0AD5020}" type="presParOf" srcId="{F9BEDFFD-6367-4CE8-8249-CA78349E6BC1}" destId="{4C227F7C-7787-4D59-AD8E-A0C1E1F7D297}" srcOrd="6" destOrd="0" presId="urn:microsoft.com/office/officeart/2018/2/layout/IconCircleList"/>
    <dgm:cxn modelId="{159440B8-BB30-4E62-84B7-1CB6BB27F212}" type="presParOf" srcId="{4C227F7C-7787-4D59-AD8E-A0C1E1F7D297}" destId="{A36402F3-E7F6-4B71-B450-4E6B77FC0D22}" srcOrd="0" destOrd="0" presId="urn:microsoft.com/office/officeart/2018/2/layout/IconCircleList"/>
    <dgm:cxn modelId="{71DE0A52-069F-45CC-8018-EDF4691DD1A4}" type="presParOf" srcId="{4C227F7C-7787-4D59-AD8E-A0C1E1F7D297}" destId="{C159866F-AA09-4736-92A0-3D1199596D62}" srcOrd="1" destOrd="0" presId="urn:microsoft.com/office/officeart/2018/2/layout/IconCircleList"/>
    <dgm:cxn modelId="{1C2D089F-62C7-4D25-927A-D3F7119F5EA4}" type="presParOf" srcId="{4C227F7C-7787-4D59-AD8E-A0C1E1F7D297}" destId="{1B3B5355-5B18-4439-A3C7-68E9E5DF9B6E}" srcOrd="2" destOrd="0" presId="urn:microsoft.com/office/officeart/2018/2/layout/IconCircleList"/>
    <dgm:cxn modelId="{99098843-22ED-452F-AE32-7CCEBA2EEB88}" type="presParOf" srcId="{4C227F7C-7787-4D59-AD8E-A0C1E1F7D297}" destId="{6F3221E6-6002-46B4-AB1E-E05A02ED8BA3}" srcOrd="3" destOrd="0" presId="urn:microsoft.com/office/officeart/2018/2/layout/IconCircleList"/>
    <dgm:cxn modelId="{989E440C-2987-4555-A294-FA73D2EB1842}" type="presParOf" srcId="{F9BEDFFD-6367-4CE8-8249-CA78349E6BC1}" destId="{C1C7F32D-6A47-43EE-9F6E-A36CCE5DC140}" srcOrd="7" destOrd="0" presId="urn:microsoft.com/office/officeart/2018/2/layout/IconCircleList"/>
    <dgm:cxn modelId="{314075F9-C1B6-4C9D-BEE4-83AE0B207E4C}" type="presParOf" srcId="{F9BEDFFD-6367-4CE8-8249-CA78349E6BC1}" destId="{7F5ABF6D-A3F0-4FE0-A86E-DDD358601507}" srcOrd="8" destOrd="0" presId="urn:microsoft.com/office/officeart/2018/2/layout/IconCircleList"/>
    <dgm:cxn modelId="{F6EA8473-0B49-4D23-87AB-6C00987CA095}" type="presParOf" srcId="{7F5ABF6D-A3F0-4FE0-A86E-DDD358601507}" destId="{B1D4E305-B12A-497E-877B-2135ECF91239}" srcOrd="0" destOrd="0" presId="urn:microsoft.com/office/officeart/2018/2/layout/IconCircleList"/>
    <dgm:cxn modelId="{7F2A9CB2-21E8-4735-A45D-700A4908D7FF}" type="presParOf" srcId="{7F5ABF6D-A3F0-4FE0-A86E-DDD358601507}" destId="{A3EDF059-7386-43F8-A75E-380FA7446797}" srcOrd="1" destOrd="0" presId="urn:microsoft.com/office/officeart/2018/2/layout/IconCircleList"/>
    <dgm:cxn modelId="{3EE3739F-AAF7-4365-B5FD-D7553B0AF458}" type="presParOf" srcId="{7F5ABF6D-A3F0-4FE0-A86E-DDD358601507}" destId="{BDC28788-7DF6-4DA2-85C3-2ED140A4F057}" srcOrd="2" destOrd="0" presId="urn:microsoft.com/office/officeart/2018/2/layout/IconCircleList"/>
    <dgm:cxn modelId="{9B469F96-7C90-47F2-B2B1-6A0B93BC0D45}" type="presParOf" srcId="{7F5ABF6D-A3F0-4FE0-A86E-DDD358601507}" destId="{3625ED85-036A-4D8E-B338-81E8291900A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A694C-A2CB-41A0-8B4E-814C546F80EB}">
      <dsp:nvSpPr>
        <dsp:cNvPr id="0" name=""/>
        <dsp:cNvSpPr/>
      </dsp:nvSpPr>
      <dsp:spPr>
        <a:xfrm>
          <a:off x="1493061" y="29971"/>
          <a:ext cx="861463" cy="861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143EE-7419-4616-8828-84E0A381CBE1}">
      <dsp:nvSpPr>
        <dsp:cNvPr id="0" name=""/>
        <dsp:cNvSpPr/>
      </dsp:nvSpPr>
      <dsp:spPr>
        <a:xfrm>
          <a:off x="1673968" y="210879"/>
          <a:ext cx="499648" cy="499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2CFD3-BA6C-489C-84C1-8D3C0EE5AB3E}">
      <dsp:nvSpPr>
        <dsp:cNvPr id="0" name=""/>
        <dsp:cNvSpPr/>
      </dsp:nvSpPr>
      <dsp:spPr>
        <a:xfrm>
          <a:off x="2539124" y="29971"/>
          <a:ext cx="2030593" cy="861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Users primarily use Zara website to explore and browse the latest products.</a:t>
          </a:r>
        </a:p>
      </dsp:txBody>
      <dsp:txXfrm>
        <a:off x="2539124" y="29971"/>
        <a:ext cx="2030593" cy="861463"/>
      </dsp:txXfrm>
    </dsp:sp>
    <dsp:sp modelId="{400FF6EB-EB74-4B7C-BC84-F9E60D77DD8C}">
      <dsp:nvSpPr>
        <dsp:cNvPr id="0" name=""/>
        <dsp:cNvSpPr/>
      </dsp:nvSpPr>
      <dsp:spPr>
        <a:xfrm>
          <a:off x="4923532" y="29971"/>
          <a:ext cx="861463" cy="861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C6948-C220-434C-B52F-DC24B071B528}">
      <dsp:nvSpPr>
        <dsp:cNvPr id="0" name=""/>
        <dsp:cNvSpPr/>
      </dsp:nvSpPr>
      <dsp:spPr>
        <a:xfrm>
          <a:off x="5104440" y="210879"/>
          <a:ext cx="499648" cy="499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9AFF9-8170-4451-9912-962F46A8786F}">
      <dsp:nvSpPr>
        <dsp:cNvPr id="0" name=""/>
        <dsp:cNvSpPr/>
      </dsp:nvSpPr>
      <dsp:spPr>
        <a:xfrm>
          <a:off x="5969595" y="29971"/>
          <a:ext cx="2030593" cy="861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Add items to cart and checkout.</a:t>
          </a:r>
        </a:p>
      </dsp:txBody>
      <dsp:txXfrm>
        <a:off x="5969595" y="29971"/>
        <a:ext cx="2030593" cy="861463"/>
      </dsp:txXfrm>
    </dsp:sp>
    <dsp:sp modelId="{9102D6AD-963A-4C0F-80EF-0478E14DB75F}">
      <dsp:nvSpPr>
        <dsp:cNvPr id="0" name=""/>
        <dsp:cNvSpPr/>
      </dsp:nvSpPr>
      <dsp:spPr>
        <a:xfrm>
          <a:off x="1493061" y="1572552"/>
          <a:ext cx="861463" cy="861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DDE98-F395-4684-8BC9-24BD77F14C12}">
      <dsp:nvSpPr>
        <dsp:cNvPr id="0" name=""/>
        <dsp:cNvSpPr/>
      </dsp:nvSpPr>
      <dsp:spPr>
        <a:xfrm>
          <a:off x="1673968" y="1753459"/>
          <a:ext cx="499648" cy="4996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CF05B-D303-4B0C-96A3-A42772E5D21D}">
      <dsp:nvSpPr>
        <dsp:cNvPr id="0" name=""/>
        <dsp:cNvSpPr/>
      </dsp:nvSpPr>
      <dsp:spPr>
        <a:xfrm>
          <a:off x="2539124" y="1572552"/>
          <a:ext cx="2030593" cy="861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for fashions in trend.</a:t>
          </a:r>
        </a:p>
      </dsp:txBody>
      <dsp:txXfrm>
        <a:off x="2539124" y="1572552"/>
        <a:ext cx="2030593" cy="861463"/>
      </dsp:txXfrm>
    </dsp:sp>
    <dsp:sp modelId="{A36402F3-E7F6-4B71-B450-4E6B77FC0D22}">
      <dsp:nvSpPr>
        <dsp:cNvPr id="0" name=""/>
        <dsp:cNvSpPr/>
      </dsp:nvSpPr>
      <dsp:spPr>
        <a:xfrm>
          <a:off x="4923532" y="1572552"/>
          <a:ext cx="861463" cy="861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9866F-AA09-4736-92A0-3D1199596D62}">
      <dsp:nvSpPr>
        <dsp:cNvPr id="0" name=""/>
        <dsp:cNvSpPr/>
      </dsp:nvSpPr>
      <dsp:spPr>
        <a:xfrm>
          <a:off x="5104440" y="1753459"/>
          <a:ext cx="499648" cy="4996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21E6-6002-46B4-AB1E-E05A02ED8BA3}">
      <dsp:nvSpPr>
        <dsp:cNvPr id="0" name=""/>
        <dsp:cNvSpPr/>
      </dsp:nvSpPr>
      <dsp:spPr>
        <a:xfrm>
          <a:off x="5969595" y="1572552"/>
          <a:ext cx="2030593" cy="861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Look for discounts. </a:t>
          </a:r>
        </a:p>
      </dsp:txBody>
      <dsp:txXfrm>
        <a:off x="5969595" y="1572552"/>
        <a:ext cx="2030593" cy="861463"/>
      </dsp:txXfrm>
    </dsp:sp>
    <dsp:sp modelId="{B1D4E305-B12A-497E-877B-2135ECF91239}">
      <dsp:nvSpPr>
        <dsp:cNvPr id="0" name=""/>
        <dsp:cNvSpPr/>
      </dsp:nvSpPr>
      <dsp:spPr>
        <a:xfrm>
          <a:off x="1493061" y="3115132"/>
          <a:ext cx="861463" cy="861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DF059-7386-43F8-A75E-380FA7446797}">
      <dsp:nvSpPr>
        <dsp:cNvPr id="0" name=""/>
        <dsp:cNvSpPr/>
      </dsp:nvSpPr>
      <dsp:spPr>
        <a:xfrm>
          <a:off x="1673968" y="3296039"/>
          <a:ext cx="499648" cy="4996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5ED85-036A-4D8E-B338-81E8291900AB}">
      <dsp:nvSpPr>
        <dsp:cNvPr id="0" name=""/>
        <dsp:cNvSpPr/>
      </dsp:nvSpPr>
      <dsp:spPr>
        <a:xfrm>
          <a:off x="2539124" y="3115132"/>
          <a:ext cx="2030593" cy="861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Support and FAQs.</a:t>
          </a:r>
        </a:p>
      </dsp:txBody>
      <dsp:txXfrm>
        <a:off x="2539124" y="3115132"/>
        <a:ext cx="2030593" cy="86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5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12/20/2023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99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4" r:id="rId6"/>
    <p:sldLayoutId id="2147483769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gma.com/file/NR9eFim2xlkXHPXaQGb322/Zara?type=design&amp;node-id=0%3A1&amp;mode=design&amp;t=B0R5dsQ0KYeCqBjB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1" name="Rectangle 280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ED44D9DE-6A7C-4B79-9784-D35FBEB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1295"/>
          </a:xfrm>
          <a:custGeom>
            <a:avLst/>
            <a:gdLst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2509997 w 12192000"/>
              <a:gd name="connsiteY61" fmla="*/ 2669557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3418260 w 12192000"/>
              <a:gd name="connsiteY61" fmla="*/ 1049412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79" fmla="*/ 0 w 12192000"/>
              <a:gd name="connsiteY79" fmla="*/ 0 h 2669557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7149503 w 12192000"/>
              <a:gd name="connsiteY59" fmla="*/ 1975385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951722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112901 w 12192000"/>
              <a:gd name="connsiteY57" fmla="*/ 1843979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2401295">
                <a:moveTo>
                  <a:pt x="0" y="0"/>
                </a:moveTo>
                <a:lnTo>
                  <a:pt x="12192000" y="0"/>
                </a:lnTo>
                <a:lnTo>
                  <a:pt x="12192000" y="2262228"/>
                </a:lnTo>
                <a:lnTo>
                  <a:pt x="12187428" y="2262896"/>
                </a:lnTo>
                <a:cubicBezTo>
                  <a:pt x="12175466" y="2262888"/>
                  <a:pt x="12162312" y="2261278"/>
                  <a:pt x="12154355" y="2267516"/>
                </a:cubicBezTo>
                <a:lnTo>
                  <a:pt x="12114359" y="2279772"/>
                </a:lnTo>
                <a:cubicBezTo>
                  <a:pt x="12075069" y="2284622"/>
                  <a:pt x="11968426" y="2291762"/>
                  <a:pt x="11918614" y="2296618"/>
                </a:cubicBezTo>
                <a:cubicBezTo>
                  <a:pt x="11880597" y="2300618"/>
                  <a:pt x="11847624" y="2311097"/>
                  <a:pt x="11815487" y="2308905"/>
                </a:cubicBezTo>
                <a:cubicBezTo>
                  <a:pt x="11802378" y="2315881"/>
                  <a:pt x="11790041" y="2319357"/>
                  <a:pt x="11778165" y="2311873"/>
                </a:cubicBezTo>
                <a:cubicBezTo>
                  <a:pt x="11742553" y="2320519"/>
                  <a:pt x="11736280" y="2331858"/>
                  <a:pt x="11671329" y="2337810"/>
                </a:cubicBezTo>
                <a:cubicBezTo>
                  <a:pt x="11657629" y="2338121"/>
                  <a:pt x="11616110" y="2333320"/>
                  <a:pt x="11594775" y="2337831"/>
                </a:cubicBezTo>
                <a:cubicBezTo>
                  <a:pt x="11546068" y="2343032"/>
                  <a:pt x="11429033" y="2337623"/>
                  <a:pt x="11379086" y="2369019"/>
                </a:cubicBezTo>
                <a:cubicBezTo>
                  <a:pt x="11334159" y="2376875"/>
                  <a:pt x="11278142" y="2372212"/>
                  <a:pt x="11221749" y="2380739"/>
                </a:cubicBezTo>
                <a:cubicBezTo>
                  <a:pt x="11158708" y="2382269"/>
                  <a:pt x="11020097" y="2376287"/>
                  <a:pt x="10996653" y="2371440"/>
                </a:cubicBezTo>
                <a:cubicBezTo>
                  <a:pt x="10982150" y="2370634"/>
                  <a:pt x="10931890" y="2380827"/>
                  <a:pt x="10912235" y="2389968"/>
                </a:cubicBezTo>
                <a:cubicBezTo>
                  <a:pt x="10885398" y="2394030"/>
                  <a:pt x="10850832" y="2394410"/>
                  <a:pt x="10835633" y="2395810"/>
                </a:cubicBezTo>
                <a:lnTo>
                  <a:pt x="10821038" y="2398367"/>
                </a:lnTo>
                <a:cubicBezTo>
                  <a:pt x="10808008" y="2398266"/>
                  <a:pt x="10801949" y="2406793"/>
                  <a:pt x="10757451" y="2395202"/>
                </a:cubicBezTo>
                <a:cubicBezTo>
                  <a:pt x="10695759" y="2367816"/>
                  <a:pt x="10604694" y="2365758"/>
                  <a:pt x="10554052" y="2328825"/>
                </a:cubicBezTo>
                <a:cubicBezTo>
                  <a:pt x="10500506" y="2316498"/>
                  <a:pt x="10472909" y="2291246"/>
                  <a:pt x="10432944" y="2278457"/>
                </a:cubicBezTo>
                <a:cubicBezTo>
                  <a:pt x="10373231" y="2260636"/>
                  <a:pt x="10352854" y="2253139"/>
                  <a:pt x="10314272" y="2252083"/>
                </a:cubicBezTo>
                <a:cubicBezTo>
                  <a:pt x="10295649" y="2263181"/>
                  <a:pt x="10179424" y="2212893"/>
                  <a:pt x="10149756" y="2203372"/>
                </a:cubicBezTo>
                <a:lnTo>
                  <a:pt x="10133939" y="2195206"/>
                </a:lnTo>
                <a:cubicBezTo>
                  <a:pt x="10113508" y="2187093"/>
                  <a:pt x="10058004" y="2162303"/>
                  <a:pt x="10027169" y="2154689"/>
                </a:cubicBezTo>
                <a:cubicBezTo>
                  <a:pt x="9986373" y="2150618"/>
                  <a:pt x="9970026" y="2157324"/>
                  <a:pt x="9904781" y="2142477"/>
                </a:cubicBezTo>
                <a:cubicBezTo>
                  <a:pt x="9883031" y="2140352"/>
                  <a:pt x="9849920" y="2147346"/>
                  <a:pt x="9818432" y="2147267"/>
                </a:cubicBezTo>
                <a:cubicBezTo>
                  <a:pt x="9778153" y="2143325"/>
                  <a:pt x="9754866" y="2158434"/>
                  <a:pt x="9715853" y="2142000"/>
                </a:cubicBezTo>
                <a:lnTo>
                  <a:pt x="9478478" y="2133283"/>
                </a:lnTo>
                <a:lnTo>
                  <a:pt x="9473084" y="2134027"/>
                </a:lnTo>
                <a:lnTo>
                  <a:pt x="9348338" y="2135775"/>
                </a:lnTo>
                <a:cubicBezTo>
                  <a:pt x="9335211" y="2139291"/>
                  <a:pt x="9322404" y="2138820"/>
                  <a:pt x="9317108" y="2139620"/>
                </a:cubicBezTo>
                <a:lnTo>
                  <a:pt x="9316564" y="2140576"/>
                </a:lnTo>
                <a:lnTo>
                  <a:pt x="9249142" y="2123844"/>
                </a:lnTo>
                <a:lnTo>
                  <a:pt x="9196066" y="2108535"/>
                </a:lnTo>
                <a:cubicBezTo>
                  <a:pt x="9190862" y="2105839"/>
                  <a:pt x="9186125" y="2102610"/>
                  <a:pt x="9182090" y="2098653"/>
                </a:cubicBezTo>
                <a:cubicBezTo>
                  <a:pt x="9139653" y="2071867"/>
                  <a:pt x="9071021" y="2084433"/>
                  <a:pt x="8911903" y="2057646"/>
                </a:cubicBezTo>
                <a:cubicBezTo>
                  <a:pt x="8879561" y="2039583"/>
                  <a:pt x="8830973" y="2055511"/>
                  <a:pt x="8786230" y="2041547"/>
                </a:cubicBezTo>
                <a:cubicBezTo>
                  <a:pt x="8728356" y="2034611"/>
                  <a:pt x="8679135" y="2034403"/>
                  <a:pt x="8624741" y="2029639"/>
                </a:cubicBezTo>
                <a:cubicBezTo>
                  <a:pt x="8566018" y="2023791"/>
                  <a:pt x="8474712" y="2009670"/>
                  <a:pt x="8433895" y="2006458"/>
                </a:cubicBezTo>
                <a:cubicBezTo>
                  <a:pt x="8411898" y="2005377"/>
                  <a:pt x="8413482" y="2011365"/>
                  <a:pt x="8379838" y="2010365"/>
                </a:cubicBezTo>
                <a:cubicBezTo>
                  <a:pt x="8347941" y="1993320"/>
                  <a:pt x="8300068" y="2014971"/>
                  <a:pt x="8260604" y="1992586"/>
                </a:cubicBezTo>
                <a:cubicBezTo>
                  <a:pt x="8245905" y="1986361"/>
                  <a:pt x="8199251" y="1979386"/>
                  <a:pt x="8189733" y="1985551"/>
                </a:cubicBezTo>
                <a:cubicBezTo>
                  <a:pt x="8179862" y="1985638"/>
                  <a:pt x="8168776" y="1981141"/>
                  <a:pt x="8163540" y="1988537"/>
                </a:cubicBezTo>
                <a:cubicBezTo>
                  <a:pt x="8155220" y="1997113"/>
                  <a:pt x="8122695" y="1976608"/>
                  <a:pt x="8126468" y="1988901"/>
                </a:cubicBezTo>
                <a:lnTo>
                  <a:pt x="8000268" y="1990885"/>
                </a:lnTo>
                <a:lnTo>
                  <a:pt x="7959483" y="1985782"/>
                </a:lnTo>
                <a:lnTo>
                  <a:pt x="7953628" y="1984617"/>
                </a:lnTo>
                <a:lnTo>
                  <a:pt x="7901019" y="1971965"/>
                </a:lnTo>
                <a:cubicBezTo>
                  <a:pt x="7878802" y="1956055"/>
                  <a:pt x="7842297" y="1955886"/>
                  <a:pt x="7812936" y="1947847"/>
                </a:cubicBezTo>
                <a:lnTo>
                  <a:pt x="7732190" y="1927169"/>
                </a:lnTo>
                <a:lnTo>
                  <a:pt x="7678276" y="1920855"/>
                </a:lnTo>
                <a:lnTo>
                  <a:pt x="7655497" y="1913714"/>
                </a:lnTo>
                <a:cubicBezTo>
                  <a:pt x="7639161" y="1911029"/>
                  <a:pt x="7577449" y="1909745"/>
                  <a:pt x="7551687" y="1912613"/>
                </a:cubicBezTo>
                <a:cubicBezTo>
                  <a:pt x="7529853" y="1915427"/>
                  <a:pt x="7534209" y="1925977"/>
                  <a:pt x="7500925" y="1930924"/>
                </a:cubicBezTo>
                <a:cubicBezTo>
                  <a:pt x="7466644" y="1919746"/>
                  <a:pt x="7423194" y="1949531"/>
                  <a:pt x="7380560" y="1934424"/>
                </a:cubicBezTo>
                <a:cubicBezTo>
                  <a:pt x="7365038" y="1930881"/>
                  <a:pt x="7317938" y="1932231"/>
                  <a:pt x="7309614" y="1939987"/>
                </a:cubicBezTo>
                <a:cubicBezTo>
                  <a:pt x="7299913" y="1941814"/>
                  <a:pt x="7288240" y="1939336"/>
                  <a:pt x="7284338" y="1947550"/>
                </a:cubicBezTo>
                <a:cubicBezTo>
                  <a:pt x="7277604" y="1957469"/>
                  <a:pt x="7107106" y="1832529"/>
                  <a:pt x="7112901" y="1843979"/>
                </a:cubicBezTo>
                <a:cubicBezTo>
                  <a:pt x="7087729" y="1834079"/>
                  <a:pt x="6849056" y="1756738"/>
                  <a:pt x="6828984" y="1762183"/>
                </a:cubicBezTo>
                <a:lnTo>
                  <a:pt x="6204418" y="1570349"/>
                </a:lnTo>
                <a:lnTo>
                  <a:pt x="3418260" y="1049412"/>
                </a:lnTo>
                <a:lnTo>
                  <a:pt x="2509997" y="958822"/>
                </a:lnTo>
                <a:lnTo>
                  <a:pt x="2508995" y="958423"/>
                </a:lnTo>
                <a:cubicBezTo>
                  <a:pt x="2477790" y="921138"/>
                  <a:pt x="2463257" y="944198"/>
                  <a:pt x="2424909" y="933150"/>
                </a:cubicBezTo>
                <a:cubicBezTo>
                  <a:pt x="2384842" y="916507"/>
                  <a:pt x="2318581" y="871004"/>
                  <a:pt x="2273752" y="875350"/>
                </a:cubicBezTo>
                <a:lnTo>
                  <a:pt x="2248113" y="861965"/>
                </a:lnTo>
                <a:cubicBezTo>
                  <a:pt x="2240669" y="836062"/>
                  <a:pt x="2219557" y="858951"/>
                  <a:pt x="2194956" y="836227"/>
                </a:cubicBezTo>
                <a:cubicBezTo>
                  <a:pt x="2160792" y="833299"/>
                  <a:pt x="2060029" y="814649"/>
                  <a:pt x="2024005" y="815554"/>
                </a:cubicBezTo>
                <a:cubicBezTo>
                  <a:pt x="2019057" y="802961"/>
                  <a:pt x="1996088" y="815897"/>
                  <a:pt x="1980800" y="822703"/>
                </a:cubicBezTo>
                <a:cubicBezTo>
                  <a:pt x="1864758" y="829356"/>
                  <a:pt x="1765024" y="801179"/>
                  <a:pt x="1733238" y="809719"/>
                </a:cubicBezTo>
                <a:cubicBezTo>
                  <a:pt x="1651146" y="810948"/>
                  <a:pt x="1450148" y="832760"/>
                  <a:pt x="1388954" y="830009"/>
                </a:cubicBezTo>
                <a:cubicBezTo>
                  <a:pt x="1342837" y="837343"/>
                  <a:pt x="1218481" y="812350"/>
                  <a:pt x="1133245" y="803521"/>
                </a:cubicBezTo>
                <a:cubicBezTo>
                  <a:pt x="1051750" y="789055"/>
                  <a:pt x="1078655" y="807725"/>
                  <a:pt x="1026791" y="802701"/>
                </a:cubicBezTo>
                <a:cubicBezTo>
                  <a:pt x="1007125" y="787895"/>
                  <a:pt x="875767" y="809029"/>
                  <a:pt x="833545" y="801351"/>
                </a:cubicBezTo>
                <a:cubicBezTo>
                  <a:pt x="742331" y="828973"/>
                  <a:pt x="703084" y="801412"/>
                  <a:pt x="631576" y="801805"/>
                </a:cubicBezTo>
                <a:cubicBezTo>
                  <a:pt x="598969" y="794081"/>
                  <a:pt x="578952" y="794231"/>
                  <a:pt x="542046" y="803532"/>
                </a:cubicBezTo>
                <a:cubicBezTo>
                  <a:pt x="487002" y="800808"/>
                  <a:pt x="391655" y="785160"/>
                  <a:pt x="301314" y="785458"/>
                </a:cubicBezTo>
                <a:cubicBezTo>
                  <a:pt x="200876" y="792080"/>
                  <a:pt x="157588" y="811818"/>
                  <a:pt x="0" y="80532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073">
            <a:off x="4851872" y="821036"/>
            <a:ext cx="6800350" cy="5350101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51627A44-C022-4773-A393-E948FE3F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9121">
            <a:off x="4946130" y="900347"/>
            <a:ext cx="6591734" cy="5205656"/>
          </a:xfrm>
          <a:custGeom>
            <a:avLst/>
            <a:gdLst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604718 w 6621845"/>
              <a:gd name="connsiteY15" fmla="*/ 0 h 5238511"/>
              <a:gd name="connsiteX16" fmla="*/ 3117572 w 6621845"/>
              <a:gd name="connsiteY16" fmla="*/ 0 h 5238511"/>
              <a:gd name="connsiteX17" fmla="*/ 3117572 w 6621845"/>
              <a:gd name="connsiteY17" fmla="*/ 89697 h 5238511"/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3117572 w 6621845"/>
              <a:gd name="connsiteY15" fmla="*/ 0 h 5238511"/>
              <a:gd name="connsiteX16" fmla="*/ 3117572 w 6621845"/>
              <a:gd name="connsiteY16" fmla="*/ 89697 h 5238511"/>
              <a:gd name="connsiteX17" fmla="*/ 6597934 w 6621845"/>
              <a:gd name="connsiteY17" fmla="*/ 155744 h 5238511"/>
              <a:gd name="connsiteX0" fmla="*/ 6597934 w 6621845"/>
              <a:gd name="connsiteY0" fmla="*/ 122557 h 5205324"/>
              <a:gd name="connsiteX1" fmla="*/ 6619376 w 6621845"/>
              <a:gd name="connsiteY1" fmla="*/ 144494 h 5205324"/>
              <a:gd name="connsiteX2" fmla="*/ 6621845 w 6621845"/>
              <a:gd name="connsiteY2" fmla="*/ 162311 h 5205324"/>
              <a:gd name="connsiteX3" fmla="*/ 6601863 w 6621845"/>
              <a:gd name="connsiteY3" fmla="*/ 1168513 h 5205324"/>
              <a:gd name="connsiteX4" fmla="*/ 6601373 w 6621845"/>
              <a:gd name="connsiteY4" fmla="*/ 1193023 h 5205324"/>
              <a:gd name="connsiteX5" fmla="*/ 6601384 w 6621845"/>
              <a:gd name="connsiteY5" fmla="*/ 1193045 h 5205324"/>
              <a:gd name="connsiteX6" fmla="*/ 6521625 w 6621845"/>
              <a:gd name="connsiteY6" fmla="*/ 5169080 h 5205324"/>
              <a:gd name="connsiteX7" fmla="*/ 6483689 w 6621845"/>
              <a:gd name="connsiteY7" fmla="*/ 5205319 h 5205324"/>
              <a:gd name="connsiteX8" fmla="*/ 36351 w 6621845"/>
              <a:gd name="connsiteY8" fmla="*/ 5075985 h 5205324"/>
              <a:gd name="connsiteX9" fmla="*/ 5 w 6621845"/>
              <a:gd name="connsiteY9" fmla="*/ 5038255 h 5205324"/>
              <a:gd name="connsiteX10" fmla="*/ 1012 w 6621845"/>
              <a:gd name="connsiteY10" fmla="*/ 4988028 h 5205324"/>
              <a:gd name="connsiteX11" fmla="*/ 1011 w 6621845"/>
              <a:gd name="connsiteY11" fmla="*/ 4988025 h 5205324"/>
              <a:gd name="connsiteX12" fmla="*/ 100440 w 6621845"/>
              <a:gd name="connsiteY12" fmla="*/ 31479 h 5205324"/>
              <a:gd name="connsiteX13" fmla="*/ 122765 w 6621845"/>
              <a:gd name="connsiteY13" fmla="*/ 2 h 5205324"/>
              <a:gd name="connsiteX14" fmla="*/ 604718 w 6621845"/>
              <a:gd name="connsiteY14" fmla="*/ 9670 h 5205324"/>
              <a:gd name="connsiteX15" fmla="*/ 3117572 w 6621845"/>
              <a:gd name="connsiteY15" fmla="*/ 56510 h 5205324"/>
              <a:gd name="connsiteX16" fmla="*/ 6597934 w 6621845"/>
              <a:gd name="connsiteY16" fmla="*/ 122557 h 5205324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1011 w 6621845"/>
              <a:gd name="connsiteY11" fmla="*/ 4988024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30143 w 6621845"/>
              <a:gd name="connsiteY10" fmla="*/ 4946661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7041537 w 7065448"/>
              <a:gd name="connsiteY0" fmla="*/ 122556 h 5205323"/>
              <a:gd name="connsiteX1" fmla="*/ 7062979 w 7065448"/>
              <a:gd name="connsiteY1" fmla="*/ 144493 h 5205323"/>
              <a:gd name="connsiteX2" fmla="*/ 7065448 w 7065448"/>
              <a:gd name="connsiteY2" fmla="*/ 162310 h 5205323"/>
              <a:gd name="connsiteX3" fmla="*/ 7045466 w 7065448"/>
              <a:gd name="connsiteY3" fmla="*/ 1168512 h 5205323"/>
              <a:gd name="connsiteX4" fmla="*/ 7044976 w 7065448"/>
              <a:gd name="connsiteY4" fmla="*/ 1193022 h 5205323"/>
              <a:gd name="connsiteX5" fmla="*/ 7044987 w 7065448"/>
              <a:gd name="connsiteY5" fmla="*/ 1193044 h 5205323"/>
              <a:gd name="connsiteX6" fmla="*/ 6965228 w 7065448"/>
              <a:gd name="connsiteY6" fmla="*/ 5169079 h 5205323"/>
              <a:gd name="connsiteX7" fmla="*/ 6927292 w 7065448"/>
              <a:gd name="connsiteY7" fmla="*/ 5205318 h 5205323"/>
              <a:gd name="connsiteX8" fmla="*/ 479954 w 7065448"/>
              <a:gd name="connsiteY8" fmla="*/ 5075984 h 5205323"/>
              <a:gd name="connsiteX9" fmla="*/ 473746 w 7065448"/>
              <a:gd name="connsiteY9" fmla="*/ 4946661 h 5205323"/>
              <a:gd name="connsiteX10" fmla="*/ 487991 w 7065448"/>
              <a:gd name="connsiteY10" fmla="*/ 4882987 h 5205323"/>
              <a:gd name="connsiteX11" fmla="*/ 571753 w 7065448"/>
              <a:gd name="connsiteY11" fmla="*/ 113570 h 5205323"/>
              <a:gd name="connsiteX12" fmla="*/ 566368 w 7065448"/>
              <a:gd name="connsiteY12" fmla="*/ 1 h 5205323"/>
              <a:gd name="connsiteX13" fmla="*/ 1048321 w 7065448"/>
              <a:gd name="connsiteY13" fmla="*/ 9669 h 5205323"/>
              <a:gd name="connsiteX14" fmla="*/ 3561175 w 7065448"/>
              <a:gd name="connsiteY14" fmla="*/ 56509 h 5205323"/>
              <a:gd name="connsiteX15" fmla="*/ 7041537 w 7065448"/>
              <a:gd name="connsiteY15" fmla="*/ 122556 h 5205323"/>
              <a:gd name="connsiteX0" fmla="*/ 6584362 w 6608273"/>
              <a:gd name="connsiteY0" fmla="*/ 122556 h 5205323"/>
              <a:gd name="connsiteX1" fmla="*/ 6605804 w 6608273"/>
              <a:gd name="connsiteY1" fmla="*/ 144493 h 5205323"/>
              <a:gd name="connsiteX2" fmla="*/ 6608273 w 6608273"/>
              <a:gd name="connsiteY2" fmla="*/ 162310 h 5205323"/>
              <a:gd name="connsiteX3" fmla="*/ 6588291 w 6608273"/>
              <a:gd name="connsiteY3" fmla="*/ 1168512 h 5205323"/>
              <a:gd name="connsiteX4" fmla="*/ 6587801 w 6608273"/>
              <a:gd name="connsiteY4" fmla="*/ 1193022 h 5205323"/>
              <a:gd name="connsiteX5" fmla="*/ 6587812 w 6608273"/>
              <a:gd name="connsiteY5" fmla="*/ 1193044 h 5205323"/>
              <a:gd name="connsiteX6" fmla="*/ 6508053 w 6608273"/>
              <a:gd name="connsiteY6" fmla="*/ 5169079 h 5205323"/>
              <a:gd name="connsiteX7" fmla="*/ 6470117 w 6608273"/>
              <a:gd name="connsiteY7" fmla="*/ 5205318 h 5205323"/>
              <a:gd name="connsiteX8" fmla="*/ 22779 w 6608273"/>
              <a:gd name="connsiteY8" fmla="*/ 5075984 h 5205323"/>
              <a:gd name="connsiteX9" fmla="*/ 16571 w 6608273"/>
              <a:gd name="connsiteY9" fmla="*/ 4946661 h 5205323"/>
              <a:gd name="connsiteX10" fmla="*/ 30816 w 6608273"/>
              <a:gd name="connsiteY10" fmla="*/ 4882987 h 5205323"/>
              <a:gd name="connsiteX11" fmla="*/ 114578 w 6608273"/>
              <a:gd name="connsiteY11" fmla="*/ 113570 h 5205323"/>
              <a:gd name="connsiteX12" fmla="*/ 109193 w 6608273"/>
              <a:gd name="connsiteY12" fmla="*/ 1 h 5205323"/>
              <a:gd name="connsiteX13" fmla="*/ 591146 w 6608273"/>
              <a:gd name="connsiteY13" fmla="*/ 9669 h 5205323"/>
              <a:gd name="connsiteX14" fmla="*/ 3104000 w 6608273"/>
              <a:gd name="connsiteY14" fmla="*/ 56509 h 5205323"/>
              <a:gd name="connsiteX15" fmla="*/ 6584362 w 6608273"/>
              <a:gd name="connsiteY15" fmla="*/ 122556 h 5205323"/>
              <a:gd name="connsiteX0" fmla="*/ 6584392 w 6608303"/>
              <a:gd name="connsiteY0" fmla="*/ 122556 h 5205323"/>
              <a:gd name="connsiteX1" fmla="*/ 6605834 w 6608303"/>
              <a:gd name="connsiteY1" fmla="*/ 144493 h 5205323"/>
              <a:gd name="connsiteX2" fmla="*/ 6608303 w 6608303"/>
              <a:gd name="connsiteY2" fmla="*/ 162310 h 5205323"/>
              <a:gd name="connsiteX3" fmla="*/ 6588321 w 6608303"/>
              <a:gd name="connsiteY3" fmla="*/ 1168512 h 5205323"/>
              <a:gd name="connsiteX4" fmla="*/ 6587831 w 6608303"/>
              <a:gd name="connsiteY4" fmla="*/ 1193022 h 5205323"/>
              <a:gd name="connsiteX5" fmla="*/ 6587842 w 6608303"/>
              <a:gd name="connsiteY5" fmla="*/ 1193044 h 5205323"/>
              <a:gd name="connsiteX6" fmla="*/ 6508083 w 6608303"/>
              <a:gd name="connsiteY6" fmla="*/ 5169079 h 5205323"/>
              <a:gd name="connsiteX7" fmla="*/ 6470147 w 6608303"/>
              <a:gd name="connsiteY7" fmla="*/ 5205318 h 5205323"/>
              <a:gd name="connsiteX8" fmla="*/ 22809 w 6608303"/>
              <a:gd name="connsiteY8" fmla="*/ 5075984 h 5205323"/>
              <a:gd name="connsiteX9" fmla="*/ 16601 w 6608303"/>
              <a:gd name="connsiteY9" fmla="*/ 4946661 h 5205323"/>
              <a:gd name="connsiteX10" fmla="*/ 30846 w 6608303"/>
              <a:gd name="connsiteY10" fmla="*/ 4882987 h 5205323"/>
              <a:gd name="connsiteX11" fmla="*/ 114608 w 6608303"/>
              <a:gd name="connsiteY11" fmla="*/ 113570 h 5205323"/>
              <a:gd name="connsiteX12" fmla="*/ 109223 w 6608303"/>
              <a:gd name="connsiteY12" fmla="*/ 1 h 5205323"/>
              <a:gd name="connsiteX13" fmla="*/ 591176 w 6608303"/>
              <a:gd name="connsiteY13" fmla="*/ 9669 h 5205323"/>
              <a:gd name="connsiteX14" fmla="*/ 3104030 w 6608303"/>
              <a:gd name="connsiteY14" fmla="*/ 56509 h 5205323"/>
              <a:gd name="connsiteX15" fmla="*/ 6584392 w 6608303"/>
              <a:gd name="connsiteY15" fmla="*/ 122556 h 5205323"/>
              <a:gd name="connsiteX0" fmla="*/ 6584393 w 6608304"/>
              <a:gd name="connsiteY0" fmla="*/ 122556 h 5205323"/>
              <a:gd name="connsiteX1" fmla="*/ 6605835 w 6608304"/>
              <a:gd name="connsiteY1" fmla="*/ 144493 h 5205323"/>
              <a:gd name="connsiteX2" fmla="*/ 6608304 w 6608304"/>
              <a:gd name="connsiteY2" fmla="*/ 162310 h 5205323"/>
              <a:gd name="connsiteX3" fmla="*/ 6588322 w 6608304"/>
              <a:gd name="connsiteY3" fmla="*/ 1168512 h 5205323"/>
              <a:gd name="connsiteX4" fmla="*/ 6587832 w 6608304"/>
              <a:gd name="connsiteY4" fmla="*/ 1193022 h 5205323"/>
              <a:gd name="connsiteX5" fmla="*/ 6587843 w 6608304"/>
              <a:gd name="connsiteY5" fmla="*/ 1193044 h 5205323"/>
              <a:gd name="connsiteX6" fmla="*/ 6508084 w 6608304"/>
              <a:gd name="connsiteY6" fmla="*/ 5169079 h 5205323"/>
              <a:gd name="connsiteX7" fmla="*/ 6470148 w 6608304"/>
              <a:gd name="connsiteY7" fmla="*/ 5205318 h 5205323"/>
              <a:gd name="connsiteX8" fmla="*/ 22810 w 6608304"/>
              <a:gd name="connsiteY8" fmla="*/ 5075984 h 5205323"/>
              <a:gd name="connsiteX9" fmla="*/ 16602 w 6608304"/>
              <a:gd name="connsiteY9" fmla="*/ 4946661 h 5205323"/>
              <a:gd name="connsiteX10" fmla="*/ 30847 w 6608304"/>
              <a:gd name="connsiteY10" fmla="*/ 4882987 h 5205323"/>
              <a:gd name="connsiteX11" fmla="*/ 114609 w 6608304"/>
              <a:gd name="connsiteY11" fmla="*/ 113570 h 5205323"/>
              <a:gd name="connsiteX12" fmla="*/ 109224 w 6608304"/>
              <a:gd name="connsiteY12" fmla="*/ 1 h 5205323"/>
              <a:gd name="connsiteX13" fmla="*/ 591177 w 6608304"/>
              <a:gd name="connsiteY13" fmla="*/ 9669 h 5205323"/>
              <a:gd name="connsiteX14" fmla="*/ 3104031 w 6608304"/>
              <a:gd name="connsiteY14" fmla="*/ 56509 h 5205323"/>
              <a:gd name="connsiteX15" fmla="*/ 6584393 w 6608304"/>
              <a:gd name="connsiteY15" fmla="*/ 122556 h 5205323"/>
              <a:gd name="connsiteX0" fmla="*/ 6567823 w 6937884"/>
              <a:gd name="connsiteY0" fmla="*/ 122556 h 5210213"/>
              <a:gd name="connsiteX1" fmla="*/ 6589265 w 6937884"/>
              <a:gd name="connsiteY1" fmla="*/ 144493 h 5210213"/>
              <a:gd name="connsiteX2" fmla="*/ 6591734 w 6937884"/>
              <a:gd name="connsiteY2" fmla="*/ 162310 h 5210213"/>
              <a:gd name="connsiteX3" fmla="*/ 6571752 w 6937884"/>
              <a:gd name="connsiteY3" fmla="*/ 1168512 h 5210213"/>
              <a:gd name="connsiteX4" fmla="*/ 6571262 w 6937884"/>
              <a:gd name="connsiteY4" fmla="*/ 1193022 h 5210213"/>
              <a:gd name="connsiteX5" fmla="*/ 6571273 w 6937884"/>
              <a:gd name="connsiteY5" fmla="*/ 1193044 h 5210213"/>
              <a:gd name="connsiteX6" fmla="*/ 6491514 w 6937884"/>
              <a:gd name="connsiteY6" fmla="*/ 5169079 h 5210213"/>
              <a:gd name="connsiteX7" fmla="*/ 6453578 w 6937884"/>
              <a:gd name="connsiteY7" fmla="*/ 5205318 h 5210213"/>
              <a:gd name="connsiteX8" fmla="*/ 87448 w 6937884"/>
              <a:gd name="connsiteY8" fmla="*/ 5064339 h 5210213"/>
              <a:gd name="connsiteX9" fmla="*/ 32 w 6937884"/>
              <a:gd name="connsiteY9" fmla="*/ 4946661 h 5210213"/>
              <a:gd name="connsiteX10" fmla="*/ 14277 w 6937884"/>
              <a:gd name="connsiteY10" fmla="*/ 4882987 h 5210213"/>
              <a:gd name="connsiteX11" fmla="*/ 98039 w 6937884"/>
              <a:gd name="connsiteY11" fmla="*/ 113570 h 5210213"/>
              <a:gd name="connsiteX12" fmla="*/ 92654 w 6937884"/>
              <a:gd name="connsiteY12" fmla="*/ 1 h 5210213"/>
              <a:gd name="connsiteX13" fmla="*/ 574607 w 6937884"/>
              <a:gd name="connsiteY13" fmla="*/ 9669 h 5210213"/>
              <a:gd name="connsiteX14" fmla="*/ 3087461 w 6937884"/>
              <a:gd name="connsiteY14" fmla="*/ 56509 h 5210213"/>
              <a:gd name="connsiteX15" fmla="*/ 6567823 w 6937884"/>
              <a:gd name="connsiteY15" fmla="*/ 122556 h 5210213"/>
              <a:gd name="connsiteX0" fmla="*/ 6567823 w 6591734"/>
              <a:gd name="connsiteY0" fmla="*/ 122556 h 5207389"/>
              <a:gd name="connsiteX1" fmla="*/ 6589265 w 6591734"/>
              <a:gd name="connsiteY1" fmla="*/ 144493 h 5207389"/>
              <a:gd name="connsiteX2" fmla="*/ 6591734 w 6591734"/>
              <a:gd name="connsiteY2" fmla="*/ 162310 h 5207389"/>
              <a:gd name="connsiteX3" fmla="*/ 6571752 w 6591734"/>
              <a:gd name="connsiteY3" fmla="*/ 1168512 h 5207389"/>
              <a:gd name="connsiteX4" fmla="*/ 6571262 w 6591734"/>
              <a:gd name="connsiteY4" fmla="*/ 1193022 h 5207389"/>
              <a:gd name="connsiteX5" fmla="*/ 6571273 w 6591734"/>
              <a:gd name="connsiteY5" fmla="*/ 1193044 h 5207389"/>
              <a:gd name="connsiteX6" fmla="*/ 6491514 w 6591734"/>
              <a:gd name="connsiteY6" fmla="*/ 5169079 h 5207389"/>
              <a:gd name="connsiteX7" fmla="*/ 6453578 w 6591734"/>
              <a:gd name="connsiteY7" fmla="*/ 5205318 h 5207389"/>
              <a:gd name="connsiteX8" fmla="*/ 87448 w 6591734"/>
              <a:gd name="connsiteY8" fmla="*/ 5064339 h 5207389"/>
              <a:gd name="connsiteX9" fmla="*/ 32 w 6591734"/>
              <a:gd name="connsiteY9" fmla="*/ 4946661 h 5207389"/>
              <a:gd name="connsiteX10" fmla="*/ 14277 w 6591734"/>
              <a:gd name="connsiteY10" fmla="*/ 4882987 h 5207389"/>
              <a:gd name="connsiteX11" fmla="*/ 98039 w 6591734"/>
              <a:gd name="connsiteY11" fmla="*/ 113570 h 5207389"/>
              <a:gd name="connsiteX12" fmla="*/ 92654 w 6591734"/>
              <a:gd name="connsiteY12" fmla="*/ 1 h 5207389"/>
              <a:gd name="connsiteX13" fmla="*/ 574607 w 6591734"/>
              <a:gd name="connsiteY13" fmla="*/ 9669 h 5207389"/>
              <a:gd name="connsiteX14" fmla="*/ 3087461 w 6591734"/>
              <a:gd name="connsiteY14" fmla="*/ 56509 h 5207389"/>
              <a:gd name="connsiteX15" fmla="*/ 6567823 w 6591734"/>
              <a:gd name="connsiteY15" fmla="*/ 122556 h 5207389"/>
              <a:gd name="connsiteX0" fmla="*/ 6567823 w 6591734"/>
              <a:gd name="connsiteY0" fmla="*/ 122556 h 5205656"/>
              <a:gd name="connsiteX1" fmla="*/ 6589265 w 6591734"/>
              <a:gd name="connsiteY1" fmla="*/ 144493 h 5205656"/>
              <a:gd name="connsiteX2" fmla="*/ 6591734 w 6591734"/>
              <a:gd name="connsiteY2" fmla="*/ 162310 h 5205656"/>
              <a:gd name="connsiteX3" fmla="*/ 6571752 w 6591734"/>
              <a:gd name="connsiteY3" fmla="*/ 1168512 h 5205656"/>
              <a:gd name="connsiteX4" fmla="*/ 6571262 w 6591734"/>
              <a:gd name="connsiteY4" fmla="*/ 1193022 h 5205656"/>
              <a:gd name="connsiteX5" fmla="*/ 6571273 w 6591734"/>
              <a:gd name="connsiteY5" fmla="*/ 1193044 h 5205656"/>
              <a:gd name="connsiteX6" fmla="*/ 6491514 w 6591734"/>
              <a:gd name="connsiteY6" fmla="*/ 5169079 h 5205656"/>
              <a:gd name="connsiteX7" fmla="*/ 6453578 w 6591734"/>
              <a:gd name="connsiteY7" fmla="*/ 5205318 h 5205656"/>
              <a:gd name="connsiteX8" fmla="*/ 87448 w 6591734"/>
              <a:gd name="connsiteY8" fmla="*/ 5064339 h 5205656"/>
              <a:gd name="connsiteX9" fmla="*/ 32 w 6591734"/>
              <a:gd name="connsiteY9" fmla="*/ 4946661 h 5205656"/>
              <a:gd name="connsiteX10" fmla="*/ 14277 w 6591734"/>
              <a:gd name="connsiteY10" fmla="*/ 4882987 h 5205656"/>
              <a:gd name="connsiteX11" fmla="*/ 98039 w 6591734"/>
              <a:gd name="connsiteY11" fmla="*/ 113570 h 5205656"/>
              <a:gd name="connsiteX12" fmla="*/ 92654 w 6591734"/>
              <a:gd name="connsiteY12" fmla="*/ 1 h 5205656"/>
              <a:gd name="connsiteX13" fmla="*/ 574607 w 6591734"/>
              <a:gd name="connsiteY13" fmla="*/ 9669 h 5205656"/>
              <a:gd name="connsiteX14" fmla="*/ 3087461 w 6591734"/>
              <a:gd name="connsiteY14" fmla="*/ 56509 h 5205656"/>
              <a:gd name="connsiteX15" fmla="*/ 6567823 w 6591734"/>
              <a:gd name="connsiteY15" fmla="*/ 122556 h 5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1734" h="5205656">
                <a:moveTo>
                  <a:pt x="6567823" y="122556"/>
                </a:moveTo>
                <a:cubicBezTo>
                  <a:pt x="6580239" y="129975"/>
                  <a:pt x="6582222" y="131985"/>
                  <a:pt x="6589265" y="144493"/>
                </a:cubicBezTo>
                <a:lnTo>
                  <a:pt x="6591734" y="162310"/>
                </a:lnTo>
                <a:cubicBezTo>
                  <a:pt x="6587703" y="369196"/>
                  <a:pt x="6580519" y="730319"/>
                  <a:pt x="6571752" y="1168512"/>
                </a:cubicBezTo>
                <a:cubicBezTo>
                  <a:pt x="6571589" y="1176682"/>
                  <a:pt x="6571425" y="1184852"/>
                  <a:pt x="6571262" y="1193022"/>
                </a:cubicBezTo>
                <a:cubicBezTo>
                  <a:pt x="6571266" y="1193029"/>
                  <a:pt x="6571269" y="1193037"/>
                  <a:pt x="6571273" y="1193044"/>
                </a:cubicBezTo>
                <a:lnTo>
                  <a:pt x="6491514" y="5169079"/>
                </a:lnTo>
                <a:cubicBezTo>
                  <a:pt x="6491046" y="5189483"/>
                  <a:pt x="6510894" y="5208439"/>
                  <a:pt x="6453578" y="5205318"/>
                </a:cubicBezTo>
                <a:cubicBezTo>
                  <a:pt x="5108322" y="5132065"/>
                  <a:pt x="2209491" y="5111332"/>
                  <a:pt x="87448" y="5064339"/>
                </a:cubicBezTo>
                <a:cubicBezTo>
                  <a:pt x="40819" y="5064158"/>
                  <a:pt x="-1307" y="4978827"/>
                  <a:pt x="32" y="4946661"/>
                </a:cubicBezTo>
                <a:cubicBezTo>
                  <a:pt x="32" y="4946660"/>
                  <a:pt x="14277" y="4882988"/>
                  <a:pt x="14277" y="4882987"/>
                </a:cubicBezTo>
                <a:lnTo>
                  <a:pt x="98039" y="113570"/>
                </a:lnTo>
                <a:cubicBezTo>
                  <a:pt x="98461" y="95952"/>
                  <a:pt x="80714" y="-192"/>
                  <a:pt x="92654" y="1"/>
                </a:cubicBezTo>
                <a:lnTo>
                  <a:pt x="574607" y="9669"/>
                </a:lnTo>
                <a:lnTo>
                  <a:pt x="3087461" y="56509"/>
                </a:lnTo>
                <a:lnTo>
                  <a:pt x="6567823" y="1225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2EE4C0E-AFCA-8CED-78D5-308EDA617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39">
            <a:off x="5129482" y="1934802"/>
            <a:ext cx="6245132" cy="3122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994CF-B518-48EA-337A-06DE1385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3364"/>
            <a:ext cx="5192486" cy="1713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Zara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8C070-01D2-B69C-B558-6DCA8F09D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20255"/>
            <a:ext cx="3626294" cy="350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dirty="0"/>
              <a:t>Saurav Singh</a:t>
            </a:r>
            <a:endParaRPr lang="en-US"/>
          </a:p>
          <a:p>
            <a:pPr indent="-228600"/>
            <a:r>
              <a:rPr lang="en-US" dirty="0"/>
              <a:t>12/20/23</a:t>
            </a:r>
            <a:endParaRPr lang="en-US"/>
          </a:p>
          <a:p>
            <a:pPr indent="-228600"/>
            <a:r>
              <a:rPr lang="en-US" dirty="0"/>
              <a:t>Amy Lavin</a:t>
            </a:r>
            <a:endParaRPr lang="en-US"/>
          </a:p>
          <a:p>
            <a:pPr indent="-228600"/>
            <a:r>
              <a:rPr lang="en-US" dirty="0"/>
              <a:t>MIS 3506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6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55BD-C147-50F0-DF98-8F2B879E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30680"/>
            <a:ext cx="9493249" cy="72390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effectLst/>
                <a:latin typeface="Söhne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275A-17E8-2A89-628C-2790734D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1202070"/>
            <a:ext cx="9493250" cy="1477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Zara is a Spanish fashion retailer.</a:t>
            </a:r>
          </a:p>
          <a:p>
            <a:pPr>
              <a:lnSpc>
                <a:spcPct val="100000"/>
              </a:lnSpc>
            </a:pPr>
            <a:r>
              <a:rPr lang="en-US" dirty="0"/>
              <a:t>It was established in 1974 by </a:t>
            </a:r>
            <a:r>
              <a:rPr lang="en-US" dirty="0" err="1"/>
              <a:t>Amancio</a:t>
            </a:r>
            <a:r>
              <a:rPr lang="en-US" dirty="0"/>
              <a:t> Ortega and Rosalia Mera.</a:t>
            </a:r>
          </a:p>
          <a:p>
            <a:pPr>
              <a:lnSpc>
                <a:spcPct val="100000"/>
              </a:lnSpc>
            </a:pPr>
            <a:r>
              <a:rPr lang="en-US" dirty="0"/>
              <a:t>Know for its designs, trendsetting approach.</a:t>
            </a:r>
          </a:p>
          <a:p>
            <a:pPr>
              <a:lnSpc>
                <a:spcPct val="100000"/>
              </a:lnSpc>
            </a:pPr>
            <a:r>
              <a:rPr lang="en-US" dirty="0"/>
              <a:t>It has become a staple for fashion conscious individuals.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484E0-E603-E797-C336-CA82D6A5ED17}"/>
              </a:ext>
            </a:extLst>
          </p:cNvPr>
          <p:cNvSpPr txBox="1"/>
          <p:nvPr/>
        </p:nvSpPr>
        <p:spPr>
          <a:xfrm>
            <a:off x="1219198" y="3022263"/>
            <a:ext cx="8951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Problem </a:t>
            </a:r>
            <a:r>
              <a:rPr lang="en-US" sz="2400" b="1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website is so confusing.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Menus overlaying each 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Hard to navigate through the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Hard and complicated to look for products.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8C42D-A3A1-0EEB-6C38-C9F9DFD69939}"/>
              </a:ext>
            </a:extLst>
          </p:cNvPr>
          <p:cNvSpPr txBox="1"/>
          <p:nvPr/>
        </p:nvSpPr>
        <p:spPr>
          <a:xfrm>
            <a:off x="1219198" y="4588042"/>
            <a:ext cx="8566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Goals </a:t>
            </a:r>
            <a:r>
              <a:rPr lang="en-US" sz="2400" b="1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clean UI/UX.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it simple for users to checkout.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Easy and Simple navigation.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Showcase products more easily.</a:t>
            </a:r>
          </a:p>
        </p:txBody>
      </p:sp>
    </p:spTree>
    <p:extLst>
      <p:ext uri="{BB962C8B-B14F-4D97-AF65-F5344CB8AC3E}">
        <p14:creationId xmlns:p14="http://schemas.microsoft.com/office/powerpoint/2010/main" val="143439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7CCB-A493-52E2-43D8-D15E5CCA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Zara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D20852-0096-2281-BD1A-88C6DB087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191063"/>
              </p:ext>
            </p:extLst>
          </p:nvPr>
        </p:nvGraphicFramePr>
        <p:xfrm>
          <a:off x="1219200" y="2318032"/>
          <a:ext cx="9493250" cy="4006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6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1B27662-BD40-44DC-99F5-516479EF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D3F3CB-F0EE-4573-876B-6F76CC77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67534"/>
            <a:ext cx="12192000" cy="2390466"/>
          </a:xfrm>
          <a:custGeom>
            <a:avLst/>
            <a:gdLst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975769 w 12192000"/>
              <a:gd name="connsiteY25" fmla="*/ 358875 h 2390466"/>
              <a:gd name="connsiteX26" fmla="*/ 6340771 w 12192000"/>
              <a:gd name="connsiteY26" fmla="*/ 358875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406041 w 12192000"/>
              <a:gd name="connsiteY29" fmla="*/ 496082 h 2390466"/>
              <a:gd name="connsiteX30" fmla="*/ 6548466 w 12192000"/>
              <a:gd name="connsiteY30" fmla="*/ 466618 h 2390466"/>
              <a:gd name="connsiteX31" fmla="*/ 6673201 w 12192000"/>
              <a:gd name="connsiteY31" fmla="*/ 450192 h 2390466"/>
              <a:gd name="connsiteX32" fmla="*/ 6686986 w 12192000"/>
              <a:gd name="connsiteY32" fmla="*/ 449182 h 2390466"/>
              <a:gd name="connsiteX33" fmla="*/ 6738693 w 12192000"/>
              <a:gd name="connsiteY33" fmla="*/ 453246 h 2390466"/>
              <a:gd name="connsiteX34" fmla="*/ 6970467 w 12192000"/>
              <a:gd name="connsiteY34" fmla="*/ 419633 h 2390466"/>
              <a:gd name="connsiteX35" fmla="*/ 7042198 w 12192000"/>
              <a:gd name="connsiteY35" fmla="*/ 421879 h 2390466"/>
              <a:gd name="connsiteX36" fmla="*/ 7077073 w 12192000"/>
              <a:gd name="connsiteY36" fmla="*/ 418698 h 2390466"/>
              <a:gd name="connsiteX37" fmla="*/ 7083030 w 12192000"/>
              <a:gd name="connsiteY37" fmla="*/ 418582 h 2390466"/>
              <a:gd name="connsiteX38" fmla="*/ 7124039 w 12192000"/>
              <a:gd name="connsiteY38" fmla="*/ 420736 h 2390466"/>
              <a:gd name="connsiteX39" fmla="*/ 7184925 w 12192000"/>
              <a:gd name="connsiteY39" fmla="*/ 428516 h 2390466"/>
              <a:gd name="connsiteX40" fmla="*/ 7247913 w 12192000"/>
              <a:gd name="connsiteY40" fmla="*/ 444836 h 2390466"/>
              <a:gd name="connsiteX41" fmla="*/ 7284338 w 12192000"/>
              <a:gd name="connsiteY41" fmla="*/ 451699 h 2390466"/>
              <a:gd name="connsiteX42" fmla="*/ 7309614 w 12192000"/>
              <a:gd name="connsiteY42" fmla="*/ 459228 h 2390466"/>
              <a:gd name="connsiteX43" fmla="*/ 7380560 w 12192000"/>
              <a:gd name="connsiteY43" fmla="*/ 464765 h 2390466"/>
              <a:gd name="connsiteX44" fmla="*/ 7500925 w 12192000"/>
              <a:gd name="connsiteY44" fmla="*/ 468250 h 2390466"/>
              <a:gd name="connsiteX45" fmla="*/ 7551687 w 12192000"/>
              <a:gd name="connsiteY45" fmla="*/ 486478 h 2390466"/>
              <a:gd name="connsiteX46" fmla="*/ 7655497 w 12192000"/>
              <a:gd name="connsiteY46" fmla="*/ 485382 h 2390466"/>
              <a:gd name="connsiteX47" fmla="*/ 7678276 w 12192000"/>
              <a:gd name="connsiteY47" fmla="*/ 478273 h 2390466"/>
              <a:gd name="connsiteX48" fmla="*/ 7732190 w 12192000"/>
              <a:gd name="connsiteY48" fmla="*/ 471988 h 2390466"/>
              <a:gd name="connsiteX49" fmla="*/ 7812936 w 12192000"/>
              <a:gd name="connsiteY49" fmla="*/ 451403 h 2390466"/>
              <a:gd name="connsiteX50" fmla="*/ 7901019 w 12192000"/>
              <a:gd name="connsiteY50" fmla="*/ 427394 h 2390466"/>
              <a:gd name="connsiteX51" fmla="*/ 7953628 w 12192000"/>
              <a:gd name="connsiteY51" fmla="*/ 414800 h 2390466"/>
              <a:gd name="connsiteX52" fmla="*/ 7959483 w 12192000"/>
              <a:gd name="connsiteY52" fmla="*/ 413640 h 2390466"/>
              <a:gd name="connsiteX53" fmla="*/ 8000268 w 12192000"/>
              <a:gd name="connsiteY53" fmla="*/ 408559 h 2390466"/>
              <a:gd name="connsiteX54" fmla="*/ 8126468 w 12192000"/>
              <a:gd name="connsiteY54" fmla="*/ 410535 h 2390466"/>
              <a:gd name="connsiteX55" fmla="*/ 8163540 w 12192000"/>
              <a:gd name="connsiteY55" fmla="*/ 410897 h 2390466"/>
              <a:gd name="connsiteX56" fmla="*/ 8189733 w 12192000"/>
              <a:gd name="connsiteY56" fmla="*/ 413869 h 2390466"/>
              <a:gd name="connsiteX57" fmla="*/ 8260604 w 12192000"/>
              <a:gd name="connsiteY57" fmla="*/ 406866 h 2390466"/>
              <a:gd name="connsiteX58" fmla="*/ 8379838 w 12192000"/>
              <a:gd name="connsiteY58" fmla="*/ 389167 h 2390466"/>
              <a:gd name="connsiteX59" fmla="*/ 8433895 w 12192000"/>
              <a:gd name="connsiteY59" fmla="*/ 393057 h 2390466"/>
              <a:gd name="connsiteX60" fmla="*/ 8624741 w 12192000"/>
              <a:gd name="connsiteY60" fmla="*/ 369980 h 2390466"/>
              <a:gd name="connsiteX61" fmla="*/ 8786230 w 12192000"/>
              <a:gd name="connsiteY61" fmla="*/ 358126 h 2390466"/>
              <a:gd name="connsiteX62" fmla="*/ 8911903 w 12192000"/>
              <a:gd name="connsiteY62" fmla="*/ 342099 h 2390466"/>
              <a:gd name="connsiteX63" fmla="*/ 9182090 w 12192000"/>
              <a:gd name="connsiteY63" fmla="*/ 301277 h 2390466"/>
              <a:gd name="connsiteX64" fmla="*/ 9196066 w 12192000"/>
              <a:gd name="connsiteY64" fmla="*/ 291440 h 2390466"/>
              <a:gd name="connsiteX65" fmla="*/ 9249142 w 12192000"/>
              <a:gd name="connsiteY65" fmla="*/ 276200 h 2390466"/>
              <a:gd name="connsiteX66" fmla="*/ 9316564 w 12192000"/>
              <a:gd name="connsiteY66" fmla="*/ 259543 h 2390466"/>
              <a:gd name="connsiteX67" fmla="*/ 9317108 w 12192000"/>
              <a:gd name="connsiteY67" fmla="*/ 260495 h 2390466"/>
              <a:gd name="connsiteX68" fmla="*/ 9348338 w 12192000"/>
              <a:gd name="connsiteY68" fmla="*/ 264323 h 2390466"/>
              <a:gd name="connsiteX69" fmla="*/ 9473084 w 12192000"/>
              <a:gd name="connsiteY69" fmla="*/ 266063 h 2390466"/>
              <a:gd name="connsiteX70" fmla="*/ 9478478 w 12192000"/>
              <a:gd name="connsiteY70" fmla="*/ 266804 h 2390466"/>
              <a:gd name="connsiteX71" fmla="*/ 9715853 w 12192000"/>
              <a:gd name="connsiteY71" fmla="*/ 258126 h 2390466"/>
              <a:gd name="connsiteX72" fmla="*/ 9818432 w 12192000"/>
              <a:gd name="connsiteY72" fmla="*/ 252883 h 2390466"/>
              <a:gd name="connsiteX73" fmla="*/ 9904781 w 12192000"/>
              <a:gd name="connsiteY73" fmla="*/ 257651 h 2390466"/>
              <a:gd name="connsiteX74" fmla="*/ 10027169 w 12192000"/>
              <a:gd name="connsiteY74" fmla="*/ 245494 h 2390466"/>
              <a:gd name="connsiteX75" fmla="*/ 10133939 w 12192000"/>
              <a:gd name="connsiteY75" fmla="*/ 205160 h 2390466"/>
              <a:gd name="connsiteX76" fmla="*/ 10149756 w 12192000"/>
              <a:gd name="connsiteY76" fmla="*/ 197031 h 2390466"/>
              <a:gd name="connsiteX77" fmla="*/ 10314272 w 12192000"/>
              <a:gd name="connsiteY77" fmla="*/ 148538 h 2390466"/>
              <a:gd name="connsiteX78" fmla="*/ 10432944 w 12192000"/>
              <a:gd name="connsiteY78" fmla="*/ 122284 h 2390466"/>
              <a:gd name="connsiteX79" fmla="*/ 10554052 w 12192000"/>
              <a:gd name="connsiteY79" fmla="*/ 72143 h 2390466"/>
              <a:gd name="connsiteX80" fmla="*/ 10757451 w 12192000"/>
              <a:gd name="connsiteY80" fmla="*/ 6065 h 2390466"/>
              <a:gd name="connsiteX81" fmla="*/ 10801045 w 12192000"/>
              <a:gd name="connsiteY81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6340771 w 12192000"/>
              <a:gd name="connsiteY26" fmla="*/ 358875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406041 w 12192000"/>
              <a:gd name="connsiteY29" fmla="*/ 496082 h 2390466"/>
              <a:gd name="connsiteX30" fmla="*/ 6548466 w 12192000"/>
              <a:gd name="connsiteY30" fmla="*/ 466618 h 2390466"/>
              <a:gd name="connsiteX31" fmla="*/ 6673201 w 12192000"/>
              <a:gd name="connsiteY31" fmla="*/ 450192 h 2390466"/>
              <a:gd name="connsiteX32" fmla="*/ 6686986 w 12192000"/>
              <a:gd name="connsiteY32" fmla="*/ 449182 h 2390466"/>
              <a:gd name="connsiteX33" fmla="*/ 6738693 w 12192000"/>
              <a:gd name="connsiteY33" fmla="*/ 453246 h 2390466"/>
              <a:gd name="connsiteX34" fmla="*/ 6970467 w 12192000"/>
              <a:gd name="connsiteY34" fmla="*/ 419633 h 2390466"/>
              <a:gd name="connsiteX35" fmla="*/ 7042198 w 12192000"/>
              <a:gd name="connsiteY35" fmla="*/ 421879 h 2390466"/>
              <a:gd name="connsiteX36" fmla="*/ 7077073 w 12192000"/>
              <a:gd name="connsiteY36" fmla="*/ 418698 h 2390466"/>
              <a:gd name="connsiteX37" fmla="*/ 7083030 w 12192000"/>
              <a:gd name="connsiteY37" fmla="*/ 418582 h 2390466"/>
              <a:gd name="connsiteX38" fmla="*/ 7124039 w 12192000"/>
              <a:gd name="connsiteY38" fmla="*/ 420736 h 2390466"/>
              <a:gd name="connsiteX39" fmla="*/ 7184925 w 12192000"/>
              <a:gd name="connsiteY39" fmla="*/ 428516 h 2390466"/>
              <a:gd name="connsiteX40" fmla="*/ 7247913 w 12192000"/>
              <a:gd name="connsiteY40" fmla="*/ 444836 h 2390466"/>
              <a:gd name="connsiteX41" fmla="*/ 7284338 w 12192000"/>
              <a:gd name="connsiteY41" fmla="*/ 451699 h 2390466"/>
              <a:gd name="connsiteX42" fmla="*/ 7309614 w 12192000"/>
              <a:gd name="connsiteY42" fmla="*/ 459228 h 2390466"/>
              <a:gd name="connsiteX43" fmla="*/ 7380560 w 12192000"/>
              <a:gd name="connsiteY43" fmla="*/ 464765 h 2390466"/>
              <a:gd name="connsiteX44" fmla="*/ 7500925 w 12192000"/>
              <a:gd name="connsiteY44" fmla="*/ 468250 h 2390466"/>
              <a:gd name="connsiteX45" fmla="*/ 7551687 w 12192000"/>
              <a:gd name="connsiteY45" fmla="*/ 486478 h 2390466"/>
              <a:gd name="connsiteX46" fmla="*/ 7655497 w 12192000"/>
              <a:gd name="connsiteY46" fmla="*/ 485382 h 2390466"/>
              <a:gd name="connsiteX47" fmla="*/ 7678276 w 12192000"/>
              <a:gd name="connsiteY47" fmla="*/ 478273 h 2390466"/>
              <a:gd name="connsiteX48" fmla="*/ 7732190 w 12192000"/>
              <a:gd name="connsiteY48" fmla="*/ 471988 h 2390466"/>
              <a:gd name="connsiteX49" fmla="*/ 7812936 w 12192000"/>
              <a:gd name="connsiteY49" fmla="*/ 451403 h 2390466"/>
              <a:gd name="connsiteX50" fmla="*/ 7901019 w 12192000"/>
              <a:gd name="connsiteY50" fmla="*/ 427394 h 2390466"/>
              <a:gd name="connsiteX51" fmla="*/ 7953628 w 12192000"/>
              <a:gd name="connsiteY51" fmla="*/ 414800 h 2390466"/>
              <a:gd name="connsiteX52" fmla="*/ 7959483 w 12192000"/>
              <a:gd name="connsiteY52" fmla="*/ 413640 h 2390466"/>
              <a:gd name="connsiteX53" fmla="*/ 8000268 w 12192000"/>
              <a:gd name="connsiteY53" fmla="*/ 408559 h 2390466"/>
              <a:gd name="connsiteX54" fmla="*/ 8126468 w 12192000"/>
              <a:gd name="connsiteY54" fmla="*/ 410535 h 2390466"/>
              <a:gd name="connsiteX55" fmla="*/ 8163540 w 12192000"/>
              <a:gd name="connsiteY55" fmla="*/ 410897 h 2390466"/>
              <a:gd name="connsiteX56" fmla="*/ 8189733 w 12192000"/>
              <a:gd name="connsiteY56" fmla="*/ 413869 h 2390466"/>
              <a:gd name="connsiteX57" fmla="*/ 8260604 w 12192000"/>
              <a:gd name="connsiteY57" fmla="*/ 406866 h 2390466"/>
              <a:gd name="connsiteX58" fmla="*/ 8379838 w 12192000"/>
              <a:gd name="connsiteY58" fmla="*/ 389167 h 2390466"/>
              <a:gd name="connsiteX59" fmla="*/ 8433895 w 12192000"/>
              <a:gd name="connsiteY59" fmla="*/ 393057 h 2390466"/>
              <a:gd name="connsiteX60" fmla="*/ 8624741 w 12192000"/>
              <a:gd name="connsiteY60" fmla="*/ 369980 h 2390466"/>
              <a:gd name="connsiteX61" fmla="*/ 8786230 w 12192000"/>
              <a:gd name="connsiteY61" fmla="*/ 358126 h 2390466"/>
              <a:gd name="connsiteX62" fmla="*/ 8911903 w 12192000"/>
              <a:gd name="connsiteY62" fmla="*/ 342099 h 2390466"/>
              <a:gd name="connsiteX63" fmla="*/ 9182090 w 12192000"/>
              <a:gd name="connsiteY63" fmla="*/ 301277 h 2390466"/>
              <a:gd name="connsiteX64" fmla="*/ 9196066 w 12192000"/>
              <a:gd name="connsiteY64" fmla="*/ 291440 h 2390466"/>
              <a:gd name="connsiteX65" fmla="*/ 9249142 w 12192000"/>
              <a:gd name="connsiteY65" fmla="*/ 276200 h 2390466"/>
              <a:gd name="connsiteX66" fmla="*/ 9316564 w 12192000"/>
              <a:gd name="connsiteY66" fmla="*/ 259543 h 2390466"/>
              <a:gd name="connsiteX67" fmla="*/ 9317108 w 12192000"/>
              <a:gd name="connsiteY67" fmla="*/ 260495 h 2390466"/>
              <a:gd name="connsiteX68" fmla="*/ 9348338 w 12192000"/>
              <a:gd name="connsiteY68" fmla="*/ 264323 h 2390466"/>
              <a:gd name="connsiteX69" fmla="*/ 9473084 w 12192000"/>
              <a:gd name="connsiteY69" fmla="*/ 266063 h 2390466"/>
              <a:gd name="connsiteX70" fmla="*/ 9478478 w 12192000"/>
              <a:gd name="connsiteY70" fmla="*/ 266804 h 2390466"/>
              <a:gd name="connsiteX71" fmla="*/ 9715853 w 12192000"/>
              <a:gd name="connsiteY71" fmla="*/ 258126 h 2390466"/>
              <a:gd name="connsiteX72" fmla="*/ 9818432 w 12192000"/>
              <a:gd name="connsiteY72" fmla="*/ 252883 h 2390466"/>
              <a:gd name="connsiteX73" fmla="*/ 9904781 w 12192000"/>
              <a:gd name="connsiteY73" fmla="*/ 257651 h 2390466"/>
              <a:gd name="connsiteX74" fmla="*/ 10027169 w 12192000"/>
              <a:gd name="connsiteY74" fmla="*/ 245494 h 2390466"/>
              <a:gd name="connsiteX75" fmla="*/ 10133939 w 12192000"/>
              <a:gd name="connsiteY75" fmla="*/ 205160 h 2390466"/>
              <a:gd name="connsiteX76" fmla="*/ 10149756 w 12192000"/>
              <a:gd name="connsiteY76" fmla="*/ 197031 h 2390466"/>
              <a:gd name="connsiteX77" fmla="*/ 10314272 w 12192000"/>
              <a:gd name="connsiteY77" fmla="*/ 148538 h 2390466"/>
              <a:gd name="connsiteX78" fmla="*/ 10432944 w 12192000"/>
              <a:gd name="connsiteY78" fmla="*/ 122284 h 2390466"/>
              <a:gd name="connsiteX79" fmla="*/ 10554052 w 12192000"/>
              <a:gd name="connsiteY79" fmla="*/ 72143 h 2390466"/>
              <a:gd name="connsiteX80" fmla="*/ 10757451 w 12192000"/>
              <a:gd name="connsiteY80" fmla="*/ 6065 h 2390466"/>
              <a:gd name="connsiteX81" fmla="*/ 10801045 w 12192000"/>
              <a:gd name="connsiteY81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406041 w 12192000"/>
              <a:gd name="connsiteY29" fmla="*/ 496082 h 2390466"/>
              <a:gd name="connsiteX30" fmla="*/ 6548466 w 12192000"/>
              <a:gd name="connsiteY30" fmla="*/ 466618 h 2390466"/>
              <a:gd name="connsiteX31" fmla="*/ 6673201 w 12192000"/>
              <a:gd name="connsiteY31" fmla="*/ 450192 h 2390466"/>
              <a:gd name="connsiteX32" fmla="*/ 6686986 w 12192000"/>
              <a:gd name="connsiteY32" fmla="*/ 449182 h 2390466"/>
              <a:gd name="connsiteX33" fmla="*/ 6738693 w 12192000"/>
              <a:gd name="connsiteY33" fmla="*/ 453246 h 2390466"/>
              <a:gd name="connsiteX34" fmla="*/ 6970467 w 12192000"/>
              <a:gd name="connsiteY34" fmla="*/ 419633 h 2390466"/>
              <a:gd name="connsiteX35" fmla="*/ 7042198 w 12192000"/>
              <a:gd name="connsiteY35" fmla="*/ 421879 h 2390466"/>
              <a:gd name="connsiteX36" fmla="*/ 7077073 w 12192000"/>
              <a:gd name="connsiteY36" fmla="*/ 418698 h 2390466"/>
              <a:gd name="connsiteX37" fmla="*/ 7083030 w 12192000"/>
              <a:gd name="connsiteY37" fmla="*/ 418582 h 2390466"/>
              <a:gd name="connsiteX38" fmla="*/ 7124039 w 12192000"/>
              <a:gd name="connsiteY38" fmla="*/ 420736 h 2390466"/>
              <a:gd name="connsiteX39" fmla="*/ 7184925 w 12192000"/>
              <a:gd name="connsiteY39" fmla="*/ 428516 h 2390466"/>
              <a:gd name="connsiteX40" fmla="*/ 7247913 w 12192000"/>
              <a:gd name="connsiteY40" fmla="*/ 444836 h 2390466"/>
              <a:gd name="connsiteX41" fmla="*/ 7284338 w 12192000"/>
              <a:gd name="connsiteY41" fmla="*/ 451699 h 2390466"/>
              <a:gd name="connsiteX42" fmla="*/ 7309614 w 12192000"/>
              <a:gd name="connsiteY42" fmla="*/ 459228 h 2390466"/>
              <a:gd name="connsiteX43" fmla="*/ 7380560 w 12192000"/>
              <a:gd name="connsiteY43" fmla="*/ 464765 h 2390466"/>
              <a:gd name="connsiteX44" fmla="*/ 7500925 w 12192000"/>
              <a:gd name="connsiteY44" fmla="*/ 468250 h 2390466"/>
              <a:gd name="connsiteX45" fmla="*/ 7551687 w 12192000"/>
              <a:gd name="connsiteY45" fmla="*/ 486478 h 2390466"/>
              <a:gd name="connsiteX46" fmla="*/ 7655497 w 12192000"/>
              <a:gd name="connsiteY46" fmla="*/ 485382 h 2390466"/>
              <a:gd name="connsiteX47" fmla="*/ 7678276 w 12192000"/>
              <a:gd name="connsiteY47" fmla="*/ 478273 h 2390466"/>
              <a:gd name="connsiteX48" fmla="*/ 7732190 w 12192000"/>
              <a:gd name="connsiteY48" fmla="*/ 471988 h 2390466"/>
              <a:gd name="connsiteX49" fmla="*/ 7812936 w 12192000"/>
              <a:gd name="connsiteY49" fmla="*/ 451403 h 2390466"/>
              <a:gd name="connsiteX50" fmla="*/ 7901019 w 12192000"/>
              <a:gd name="connsiteY50" fmla="*/ 427394 h 2390466"/>
              <a:gd name="connsiteX51" fmla="*/ 7953628 w 12192000"/>
              <a:gd name="connsiteY51" fmla="*/ 414800 h 2390466"/>
              <a:gd name="connsiteX52" fmla="*/ 7959483 w 12192000"/>
              <a:gd name="connsiteY52" fmla="*/ 413640 h 2390466"/>
              <a:gd name="connsiteX53" fmla="*/ 8000268 w 12192000"/>
              <a:gd name="connsiteY53" fmla="*/ 408559 h 2390466"/>
              <a:gd name="connsiteX54" fmla="*/ 8126468 w 12192000"/>
              <a:gd name="connsiteY54" fmla="*/ 410535 h 2390466"/>
              <a:gd name="connsiteX55" fmla="*/ 8163540 w 12192000"/>
              <a:gd name="connsiteY55" fmla="*/ 410897 h 2390466"/>
              <a:gd name="connsiteX56" fmla="*/ 8189733 w 12192000"/>
              <a:gd name="connsiteY56" fmla="*/ 413869 h 2390466"/>
              <a:gd name="connsiteX57" fmla="*/ 8260604 w 12192000"/>
              <a:gd name="connsiteY57" fmla="*/ 406866 h 2390466"/>
              <a:gd name="connsiteX58" fmla="*/ 8379838 w 12192000"/>
              <a:gd name="connsiteY58" fmla="*/ 389167 h 2390466"/>
              <a:gd name="connsiteX59" fmla="*/ 8433895 w 12192000"/>
              <a:gd name="connsiteY59" fmla="*/ 393057 h 2390466"/>
              <a:gd name="connsiteX60" fmla="*/ 8624741 w 12192000"/>
              <a:gd name="connsiteY60" fmla="*/ 369980 h 2390466"/>
              <a:gd name="connsiteX61" fmla="*/ 8786230 w 12192000"/>
              <a:gd name="connsiteY61" fmla="*/ 358126 h 2390466"/>
              <a:gd name="connsiteX62" fmla="*/ 8911903 w 12192000"/>
              <a:gd name="connsiteY62" fmla="*/ 342099 h 2390466"/>
              <a:gd name="connsiteX63" fmla="*/ 9182090 w 12192000"/>
              <a:gd name="connsiteY63" fmla="*/ 301277 h 2390466"/>
              <a:gd name="connsiteX64" fmla="*/ 9196066 w 12192000"/>
              <a:gd name="connsiteY64" fmla="*/ 291440 h 2390466"/>
              <a:gd name="connsiteX65" fmla="*/ 9249142 w 12192000"/>
              <a:gd name="connsiteY65" fmla="*/ 276200 h 2390466"/>
              <a:gd name="connsiteX66" fmla="*/ 9316564 w 12192000"/>
              <a:gd name="connsiteY66" fmla="*/ 259543 h 2390466"/>
              <a:gd name="connsiteX67" fmla="*/ 9317108 w 12192000"/>
              <a:gd name="connsiteY67" fmla="*/ 260495 h 2390466"/>
              <a:gd name="connsiteX68" fmla="*/ 9348338 w 12192000"/>
              <a:gd name="connsiteY68" fmla="*/ 264323 h 2390466"/>
              <a:gd name="connsiteX69" fmla="*/ 9473084 w 12192000"/>
              <a:gd name="connsiteY69" fmla="*/ 266063 h 2390466"/>
              <a:gd name="connsiteX70" fmla="*/ 9478478 w 12192000"/>
              <a:gd name="connsiteY70" fmla="*/ 266804 h 2390466"/>
              <a:gd name="connsiteX71" fmla="*/ 9715853 w 12192000"/>
              <a:gd name="connsiteY71" fmla="*/ 258126 h 2390466"/>
              <a:gd name="connsiteX72" fmla="*/ 9818432 w 12192000"/>
              <a:gd name="connsiteY72" fmla="*/ 252883 h 2390466"/>
              <a:gd name="connsiteX73" fmla="*/ 9904781 w 12192000"/>
              <a:gd name="connsiteY73" fmla="*/ 257651 h 2390466"/>
              <a:gd name="connsiteX74" fmla="*/ 10027169 w 12192000"/>
              <a:gd name="connsiteY74" fmla="*/ 245494 h 2390466"/>
              <a:gd name="connsiteX75" fmla="*/ 10133939 w 12192000"/>
              <a:gd name="connsiteY75" fmla="*/ 205160 h 2390466"/>
              <a:gd name="connsiteX76" fmla="*/ 10149756 w 12192000"/>
              <a:gd name="connsiteY76" fmla="*/ 197031 h 2390466"/>
              <a:gd name="connsiteX77" fmla="*/ 10314272 w 12192000"/>
              <a:gd name="connsiteY77" fmla="*/ 148538 h 2390466"/>
              <a:gd name="connsiteX78" fmla="*/ 10432944 w 12192000"/>
              <a:gd name="connsiteY78" fmla="*/ 122284 h 2390466"/>
              <a:gd name="connsiteX79" fmla="*/ 10554052 w 12192000"/>
              <a:gd name="connsiteY79" fmla="*/ 72143 h 2390466"/>
              <a:gd name="connsiteX80" fmla="*/ 10757451 w 12192000"/>
              <a:gd name="connsiteY80" fmla="*/ 6065 h 2390466"/>
              <a:gd name="connsiteX81" fmla="*/ 10801045 w 12192000"/>
              <a:gd name="connsiteY81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284338 w 12192000"/>
              <a:gd name="connsiteY40" fmla="*/ 451699 h 2390466"/>
              <a:gd name="connsiteX41" fmla="*/ 7309614 w 12192000"/>
              <a:gd name="connsiteY41" fmla="*/ 459228 h 2390466"/>
              <a:gd name="connsiteX42" fmla="*/ 7380560 w 12192000"/>
              <a:gd name="connsiteY42" fmla="*/ 464765 h 2390466"/>
              <a:gd name="connsiteX43" fmla="*/ 7500925 w 12192000"/>
              <a:gd name="connsiteY43" fmla="*/ 468250 h 2390466"/>
              <a:gd name="connsiteX44" fmla="*/ 7551687 w 12192000"/>
              <a:gd name="connsiteY44" fmla="*/ 486478 h 2390466"/>
              <a:gd name="connsiteX45" fmla="*/ 7655497 w 12192000"/>
              <a:gd name="connsiteY45" fmla="*/ 485382 h 2390466"/>
              <a:gd name="connsiteX46" fmla="*/ 7678276 w 12192000"/>
              <a:gd name="connsiteY46" fmla="*/ 478273 h 2390466"/>
              <a:gd name="connsiteX47" fmla="*/ 7732190 w 12192000"/>
              <a:gd name="connsiteY47" fmla="*/ 471988 h 2390466"/>
              <a:gd name="connsiteX48" fmla="*/ 7812936 w 12192000"/>
              <a:gd name="connsiteY48" fmla="*/ 451403 h 2390466"/>
              <a:gd name="connsiteX49" fmla="*/ 7901019 w 12192000"/>
              <a:gd name="connsiteY49" fmla="*/ 427394 h 2390466"/>
              <a:gd name="connsiteX50" fmla="*/ 7953628 w 12192000"/>
              <a:gd name="connsiteY50" fmla="*/ 414800 h 2390466"/>
              <a:gd name="connsiteX51" fmla="*/ 7959483 w 12192000"/>
              <a:gd name="connsiteY51" fmla="*/ 413640 h 2390466"/>
              <a:gd name="connsiteX52" fmla="*/ 8000268 w 12192000"/>
              <a:gd name="connsiteY52" fmla="*/ 408559 h 2390466"/>
              <a:gd name="connsiteX53" fmla="*/ 8126468 w 12192000"/>
              <a:gd name="connsiteY53" fmla="*/ 410535 h 2390466"/>
              <a:gd name="connsiteX54" fmla="*/ 8163540 w 12192000"/>
              <a:gd name="connsiteY54" fmla="*/ 410897 h 2390466"/>
              <a:gd name="connsiteX55" fmla="*/ 8189733 w 12192000"/>
              <a:gd name="connsiteY55" fmla="*/ 413869 h 2390466"/>
              <a:gd name="connsiteX56" fmla="*/ 8260604 w 12192000"/>
              <a:gd name="connsiteY56" fmla="*/ 406866 h 2390466"/>
              <a:gd name="connsiteX57" fmla="*/ 8379838 w 12192000"/>
              <a:gd name="connsiteY57" fmla="*/ 389167 h 2390466"/>
              <a:gd name="connsiteX58" fmla="*/ 8433895 w 12192000"/>
              <a:gd name="connsiteY58" fmla="*/ 393057 h 2390466"/>
              <a:gd name="connsiteX59" fmla="*/ 8624741 w 12192000"/>
              <a:gd name="connsiteY59" fmla="*/ 369980 h 2390466"/>
              <a:gd name="connsiteX60" fmla="*/ 8786230 w 12192000"/>
              <a:gd name="connsiteY60" fmla="*/ 358126 h 2390466"/>
              <a:gd name="connsiteX61" fmla="*/ 8911903 w 12192000"/>
              <a:gd name="connsiteY61" fmla="*/ 342099 h 2390466"/>
              <a:gd name="connsiteX62" fmla="*/ 9182090 w 12192000"/>
              <a:gd name="connsiteY62" fmla="*/ 301277 h 2390466"/>
              <a:gd name="connsiteX63" fmla="*/ 9196066 w 12192000"/>
              <a:gd name="connsiteY63" fmla="*/ 291440 h 2390466"/>
              <a:gd name="connsiteX64" fmla="*/ 9249142 w 12192000"/>
              <a:gd name="connsiteY64" fmla="*/ 276200 h 2390466"/>
              <a:gd name="connsiteX65" fmla="*/ 9316564 w 12192000"/>
              <a:gd name="connsiteY65" fmla="*/ 259543 h 2390466"/>
              <a:gd name="connsiteX66" fmla="*/ 9317108 w 12192000"/>
              <a:gd name="connsiteY66" fmla="*/ 260495 h 2390466"/>
              <a:gd name="connsiteX67" fmla="*/ 9348338 w 12192000"/>
              <a:gd name="connsiteY67" fmla="*/ 264323 h 2390466"/>
              <a:gd name="connsiteX68" fmla="*/ 9473084 w 12192000"/>
              <a:gd name="connsiteY68" fmla="*/ 266063 h 2390466"/>
              <a:gd name="connsiteX69" fmla="*/ 9478478 w 12192000"/>
              <a:gd name="connsiteY69" fmla="*/ 266804 h 2390466"/>
              <a:gd name="connsiteX70" fmla="*/ 9715853 w 12192000"/>
              <a:gd name="connsiteY70" fmla="*/ 258126 h 2390466"/>
              <a:gd name="connsiteX71" fmla="*/ 9818432 w 12192000"/>
              <a:gd name="connsiteY71" fmla="*/ 252883 h 2390466"/>
              <a:gd name="connsiteX72" fmla="*/ 9904781 w 12192000"/>
              <a:gd name="connsiteY72" fmla="*/ 257651 h 2390466"/>
              <a:gd name="connsiteX73" fmla="*/ 10027169 w 12192000"/>
              <a:gd name="connsiteY73" fmla="*/ 245494 h 2390466"/>
              <a:gd name="connsiteX74" fmla="*/ 10133939 w 12192000"/>
              <a:gd name="connsiteY74" fmla="*/ 205160 h 2390466"/>
              <a:gd name="connsiteX75" fmla="*/ 10149756 w 12192000"/>
              <a:gd name="connsiteY75" fmla="*/ 197031 h 2390466"/>
              <a:gd name="connsiteX76" fmla="*/ 10314272 w 12192000"/>
              <a:gd name="connsiteY76" fmla="*/ 148538 h 2390466"/>
              <a:gd name="connsiteX77" fmla="*/ 10432944 w 12192000"/>
              <a:gd name="connsiteY77" fmla="*/ 122284 h 2390466"/>
              <a:gd name="connsiteX78" fmla="*/ 10554052 w 12192000"/>
              <a:gd name="connsiteY78" fmla="*/ 72143 h 2390466"/>
              <a:gd name="connsiteX79" fmla="*/ 10757451 w 12192000"/>
              <a:gd name="connsiteY79" fmla="*/ 6065 h 2390466"/>
              <a:gd name="connsiteX80" fmla="*/ 10801045 w 12192000"/>
              <a:gd name="connsiteY80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380560 w 12192000"/>
              <a:gd name="connsiteY41" fmla="*/ 464765 h 2390466"/>
              <a:gd name="connsiteX42" fmla="*/ 7500925 w 12192000"/>
              <a:gd name="connsiteY42" fmla="*/ 468250 h 2390466"/>
              <a:gd name="connsiteX43" fmla="*/ 7551687 w 12192000"/>
              <a:gd name="connsiteY43" fmla="*/ 486478 h 2390466"/>
              <a:gd name="connsiteX44" fmla="*/ 7655497 w 12192000"/>
              <a:gd name="connsiteY44" fmla="*/ 485382 h 2390466"/>
              <a:gd name="connsiteX45" fmla="*/ 7678276 w 12192000"/>
              <a:gd name="connsiteY45" fmla="*/ 478273 h 2390466"/>
              <a:gd name="connsiteX46" fmla="*/ 7732190 w 12192000"/>
              <a:gd name="connsiteY46" fmla="*/ 471988 h 2390466"/>
              <a:gd name="connsiteX47" fmla="*/ 7812936 w 12192000"/>
              <a:gd name="connsiteY47" fmla="*/ 451403 h 2390466"/>
              <a:gd name="connsiteX48" fmla="*/ 7901019 w 12192000"/>
              <a:gd name="connsiteY48" fmla="*/ 427394 h 2390466"/>
              <a:gd name="connsiteX49" fmla="*/ 7953628 w 12192000"/>
              <a:gd name="connsiteY49" fmla="*/ 414800 h 2390466"/>
              <a:gd name="connsiteX50" fmla="*/ 7959483 w 12192000"/>
              <a:gd name="connsiteY50" fmla="*/ 413640 h 2390466"/>
              <a:gd name="connsiteX51" fmla="*/ 8000268 w 12192000"/>
              <a:gd name="connsiteY51" fmla="*/ 408559 h 2390466"/>
              <a:gd name="connsiteX52" fmla="*/ 8126468 w 12192000"/>
              <a:gd name="connsiteY52" fmla="*/ 410535 h 2390466"/>
              <a:gd name="connsiteX53" fmla="*/ 8163540 w 12192000"/>
              <a:gd name="connsiteY53" fmla="*/ 410897 h 2390466"/>
              <a:gd name="connsiteX54" fmla="*/ 8189733 w 12192000"/>
              <a:gd name="connsiteY54" fmla="*/ 413869 h 2390466"/>
              <a:gd name="connsiteX55" fmla="*/ 8260604 w 12192000"/>
              <a:gd name="connsiteY55" fmla="*/ 406866 h 2390466"/>
              <a:gd name="connsiteX56" fmla="*/ 8379838 w 12192000"/>
              <a:gd name="connsiteY56" fmla="*/ 389167 h 2390466"/>
              <a:gd name="connsiteX57" fmla="*/ 8433895 w 12192000"/>
              <a:gd name="connsiteY57" fmla="*/ 393057 h 2390466"/>
              <a:gd name="connsiteX58" fmla="*/ 8624741 w 12192000"/>
              <a:gd name="connsiteY58" fmla="*/ 369980 h 2390466"/>
              <a:gd name="connsiteX59" fmla="*/ 8786230 w 12192000"/>
              <a:gd name="connsiteY59" fmla="*/ 358126 h 2390466"/>
              <a:gd name="connsiteX60" fmla="*/ 8911903 w 12192000"/>
              <a:gd name="connsiteY60" fmla="*/ 342099 h 2390466"/>
              <a:gd name="connsiteX61" fmla="*/ 9182090 w 12192000"/>
              <a:gd name="connsiteY61" fmla="*/ 301277 h 2390466"/>
              <a:gd name="connsiteX62" fmla="*/ 9196066 w 12192000"/>
              <a:gd name="connsiteY62" fmla="*/ 291440 h 2390466"/>
              <a:gd name="connsiteX63" fmla="*/ 9249142 w 12192000"/>
              <a:gd name="connsiteY63" fmla="*/ 276200 h 2390466"/>
              <a:gd name="connsiteX64" fmla="*/ 9316564 w 12192000"/>
              <a:gd name="connsiteY64" fmla="*/ 259543 h 2390466"/>
              <a:gd name="connsiteX65" fmla="*/ 9317108 w 12192000"/>
              <a:gd name="connsiteY65" fmla="*/ 260495 h 2390466"/>
              <a:gd name="connsiteX66" fmla="*/ 9348338 w 12192000"/>
              <a:gd name="connsiteY66" fmla="*/ 264323 h 2390466"/>
              <a:gd name="connsiteX67" fmla="*/ 9473084 w 12192000"/>
              <a:gd name="connsiteY67" fmla="*/ 266063 h 2390466"/>
              <a:gd name="connsiteX68" fmla="*/ 9478478 w 12192000"/>
              <a:gd name="connsiteY68" fmla="*/ 266804 h 2390466"/>
              <a:gd name="connsiteX69" fmla="*/ 9715853 w 12192000"/>
              <a:gd name="connsiteY69" fmla="*/ 258126 h 2390466"/>
              <a:gd name="connsiteX70" fmla="*/ 9818432 w 12192000"/>
              <a:gd name="connsiteY70" fmla="*/ 252883 h 2390466"/>
              <a:gd name="connsiteX71" fmla="*/ 9904781 w 12192000"/>
              <a:gd name="connsiteY71" fmla="*/ 257651 h 2390466"/>
              <a:gd name="connsiteX72" fmla="*/ 10027169 w 12192000"/>
              <a:gd name="connsiteY72" fmla="*/ 245494 h 2390466"/>
              <a:gd name="connsiteX73" fmla="*/ 10133939 w 12192000"/>
              <a:gd name="connsiteY73" fmla="*/ 205160 h 2390466"/>
              <a:gd name="connsiteX74" fmla="*/ 10149756 w 12192000"/>
              <a:gd name="connsiteY74" fmla="*/ 197031 h 2390466"/>
              <a:gd name="connsiteX75" fmla="*/ 10314272 w 12192000"/>
              <a:gd name="connsiteY75" fmla="*/ 148538 h 2390466"/>
              <a:gd name="connsiteX76" fmla="*/ 10432944 w 12192000"/>
              <a:gd name="connsiteY76" fmla="*/ 122284 h 2390466"/>
              <a:gd name="connsiteX77" fmla="*/ 10554052 w 12192000"/>
              <a:gd name="connsiteY77" fmla="*/ 72143 h 2390466"/>
              <a:gd name="connsiteX78" fmla="*/ 10757451 w 12192000"/>
              <a:gd name="connsiteY78" fmla="*/ 6065 h 2390466"/>
              <a:gd name="connsiteX79" fmla="*/ 10801045 w 12192000"/>
              <a:gd name="connsiteY79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812936 w 12192000"/>
              <a:gd name="connsiteY46" fmla="*/ 451403 h 2390466"/>
              <a:gd name="connsiteX47" fmla="*/ 7901019 w 12192000"/>
              <a:gd name="connsiteY47" fmla="*/ 427394 h 2390466"/>
              <a:gd name="connsiteX48" fmla="*/ 7953628 w 12192000"/>
              <a:gd name="connsiteY48" fmla="*/ 414800 h 2390466"/>
              <a:gd name="connsiteX49" fmla="*/ 7959483 w 12192000"/>
              <a:gd name="connsiteY49" fmla="*/ 413640 h 2390466"/>
              <a:gd name="connsiteX50" fmla="*/ 8000268 w 12192000"/>
              <a:gd name="connsiteY50" fmla="*/ 408559 h 2390466"/>
              <a:gd name="connsiteX51" fmla="*/ 8126468 w 12192000"/>
              <a:gd name="connsiteY51" fmla="*/ 410535 h 2390466"/>
              <a:gd name="connsiteX52" fmla="*/ 8163540 w 12192000"/>
              <a:gd name="connsiteY52" fmla="*/ 410897 h 2390466"/>
              <a:gd name="connsiteX53" fmla="*/ 8189733 w 12192000"/>
              <a:gd name="connsiteY53" fmla="*/ 413869 h 2390466"/>
              <a:gd name="connsiteX54" fmla="*/ 8260604 w 12192000"/>
              <a:gd name="connsiteY54" fmla="*/ 406866 h 2390466"/>
              <a:gd name="connsiteX55" fmla="*/ 8379838 w 12192000"/>
              <a:gd name="connsiteY55" fmla="*/ 389167 h 2390466"/>
              <a:gd name="connsiteX56" fmla="*/ 8433895 w 12192000"/>
              <a:gd name="connsiteY56" fmla="*/ 393057 h 2390466"/>
              <a:gd name="connsiteX57" fmla="*/ 8624741 w 12192000"/>
              <a:gd name="connsiteY57" fmla="*/ 369980 h 2390466"/>
              <a:gd name="connsiteX58" fmla="*/ 8786230 w 12192000"/>
              <a:gd name="connsiteY58" fmla="*/ 358126 h 2390466"/>
              <a:gd name="connsiteX59" fmla="*/ 8911903 w 12192000"/>
              <a:gd name="connsiteY59" fmla="*/ 342099 h 2390466"/>
              <a:gd name="connsiteX60" fmla="*/ 9182090 w 12192000"/>
              <a:gd name="connsiteY60" fmla="*/ 301277 h 2390466"/>
              <a:gd name="connsiteX61" fmla="*/ 9196066 w 12192000"/>
              <a:gd name="connsiteY61" fmla="*/ 291440 h 2390466"/>
              <a:gd name="connsiteX62" fmla="*/ 9249142 w 12192000"/>
              <a:gd name="connsiteY62" fmla="*/ 276200 h 2390466"/>
              <a:gd name="connsiteX63" fmla="*/ 9316564 w 12192000"/>
              <a:gd name="connsiteY63" fmla="*/ 259543 h 2390466"/>
              <a:gd name="connsiteX64" fmla="*/ 9317108 w 12192000"/>
              <a:gd name="connsiteY64" fmla="*/ 260495 h 2390466"/>
              <a:gd name="connsiteX65" fmla="*/ 9348338 w 12192000"/>
              <a:gd name="connsiteY65" fmla="*/ 264323 h 2390466"/>
              <a:gd name="connsiteX66" fmla="*/ 9473084 w 12192000"/>
              <a:gd name="connsiteY66" fmla="*/ 266063 h 2390466"/>
              <a:gd name="connsiteX67" fmla="*/ 9478478 w 12192000"/>
              <a:gd name="connsiteY67" fmla="*/ 266804 h 2390466"/>
              <a:gd name="connsiteX68" fmla="*/ 9715853 w 12192000"/>
              <a:gd name="connsiteY68" fmla="*/ 258126 h 2390466"/>
              <a:gd name="connsiteX69" fmla="*/ 9818432 w 12192000"/>
              <a:gd name="connsiteY69" fmla="*/ 252883 h 2390466"/>
              <a:gd name="connsiteX70" fmla="*/ 9904781 w 12192000"/>
              <a:gd name="connsiteY70" fmla="*/ 257651 h 2390466"/>
              <a:gd name="connsiteX71" fmla="*/ 10027169 w 12192000"/>
              <a:gd name="connsiteY71" fmla="*/ 245494 h 2390466"/>
              <a:gd name="connsiteX72" fmla="*/ 10133939 w 12192000"/>
              <a:gd name="connsiteY72" fmla="*/ 205160 h 2390466"/>
              <a:gd name="connsiteX73" fmla="*/ 10149756 w 12192000"/>
              <a:gd name="connsiteY73" fmla="*/ 197031 h 2390466"/>
              <a:gd name="connsiteX74" fmla="*/ 10314272 w 12192000"/>
              <a:gd name="connsiteY74" fmla="*/ 148538 h 2390466"/>
              <a:gd name="connsiteX75" fmla="*/ 10432944 w 12192000"/>
              <a:gd name="connsiteY75" fmla="*/ 122284 h 2390466"/>
              <a:gd name="connsiteX76" fmla="*/ 10554052 w 12192000"/>
              <a:gd name="connsiteY76" fmla="*/ 72143 h 2390466"/>
              <a:gd name="connsiteX77" fmla="*/ 10757451 w 12192000"/>
              <a:gd name="connsiteY77" fmla="*/ 6065 h 2390466"/>
              <a:gd name="connsiteX78" fmla="*/ 10801045 w 12192000"/>
              <a:gd name="connsiteY78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6340771 w 12192000"/>
              <a:gd name="connsiteY27" fmla="*/ 489318 h 2390466"/>
              <a:gd name="connsiteX28" fmla="*/ 6356643 w 12192000"/>
              <a:gd name="connsiteY28" fmla="*/ 597739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5665710 w 12192000"/>
              <a:gd name="connsiteY27" fmla="*/ 796164 h 2390466"/>
              <a:gd name="connsiteX28" fmla="*/ 6356643 w 12192000"/>
              <a:gd name="connsiteY28" fmla="*/ 597739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5665710 w 12192000"/>
              <a:gd name="connsiteY27" fmla="*/ 796164 h 2390466"/>
              <a:gd name="connsiteX28" fmla="*/ 5988429 w 12192000"/>
              <a:gd name="connsiteY28" fmla="*/ 610013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5665710 w 12192000"/>
              <a:gd name="connsiteY27" fmla="*/ 796164 h 2390466"/>
              <a:gd name="connsiteX28" fmla="*/ 5988429 w 12192000"/>
              <a:gd name="connsiteY28" fmla="*/ 610013 h 2390466"/>
              <a:gd name="connsiteX29" fmla="*/ 6352084 w 12192000"/>
              <a:gd name="connsiteY29" fmla="*/ 478892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2000" h="2390466">
                <a:moveTo>
                  <a:pt x="10801045" y="201"/>
                </a:moveTo>
                <a:cubicBezTo>
                  <a:pt x="10809751" y="868"/>
                  <a:pt x="10814523" y="2965"/>
                  <a:pt x="10821038" y="2915"/>
                </a:cubicBezTo>
                <a:lnTo>
                  <a:pt x="10835633" y="5460"/>
                </a:lnTo>
                <a:cubicBezTo>
                  <a:pt x="10850832" y="6853"/>
                  <a:pt x="10885398" y="7232"/>
                  <a:pt x="10912235" y="11275"/>
                </a:cubicBezTo>
                <a:cubicBezTo>
                  <a:pt x="10931890" y="20375"/>
                  <a:pt x="10982150" y="30522"/>
                  <a:pt x="10996653" y="29720"/>
                </a:cubicBezTo>
                <a:cubicBezTo>
                  <a:pt x="11020097" y="24895"/>
                  <a:pt x="11158708" y="18940"/>
                  <a:pt x="11221749" y="20463"/>
                </a:cubicBezTo>
                <a:cubicBezTo>
                  <a:pt x="11278142" y="28951"/>
                  <a:pt x="11334159" y="24310"/>
                  <a:pt x="11379086" y="32130"/>
                </a:cubicBezTo>
                <a:cubicBezTo>
                  <a:pt x="11429033" y="63385"/>
                  <a:pt x="11546068" y="58000"/>
                  <a:pt x="11594775" y="63178"/>
                </a:cubicBezTo>
                <a:cubicBezTo>
                  <a:pt x="11616110" y="67668"/>
                  <a:pt x="11657629" y="62889"/>
                  <a:pt x="11671329" y="63198"/>
                </a:cubicBezTo>
                <a:cubicBezTo>
                  <a:pt x="11736280" y="69124"/>
                  <a:pt x="11742553" y="80411"/>
                  <a:pt x="11778165" y="89018"/>
                </a:cubicBezTo>
                <a:cubicBezTo>
                  <a:pt x="11790041" y="81568"/>
                  <a:pt x="11802378" y="85028"/>
                  <a:pt x="11815487" y="91973"/>
                </a:cubicBezTo>
                <a:cubicBezTo>
                  <a:pt x="11847624" y="89791"/>
                  <a:pt x="11880597" y="100222"/>
                  <a:pt x="11918614" y="104205"/>
                </a:cubicBezTo>
                <a:cubicBezTo>
                  <a:pt x="11968426" y="109039"/>
                  <a:pt x="12075069" y="116146"/>
                  <a:pt x="12114359" y="120975"/>
                </a:cubicBezTo>
                <a:lnTo>
                  <a:pt x="12154355" y="133176"/>
                </a:lnTo>
                <a:cubicBezTo>
                  <a:pt x="12162312" y="139385"/>
                  <a:pt x="12175466" y="137782"/>
                  <a:pt x="12187428" y="137775"/>
                </a:cubicBezTo>
                <a:lnTo>
                  <a:pt x="12192000" y="138440"/>
                </a:lnTo>
                <a:lnTo>
                  <a:pt x="12192000" y="2390466"/>
                </a:lnTo>
                <a:lnTo>
                  <a:pt x="0" y="2390466"/>
                </a:lnTo>
                <a:lnTo>
                  <a:pt x="0" y="1588774"/>
                </a:lnTo>
                <a:cubicBezTo>
                  <a:pt x="157588" y="1582309"/>
                  <a:pt x="200876" y="1601958"/>
                  <a:pt x="301314" y="1608551"/>
                </a:cubicBezTo>
                <a:cubicBezTo>
                  <a:pt x="391655" y="1608847"/>
                  <a:pt x="487002" y="1593270"/>
                  <a:pt x="542046" y="1590558"/>
                </a:cubicBezTo>
                <a:cubicBezTo>
                  <a:pt x="578952" y="1599817"/>
                  <a:pt x="598969" y="1599966"/>
                  <a:pt x="631576" y="1592277"/>
                </a:cubicBezTo>
                <a:cubicBezTo>
                  <a:pt x="703084" y="1592668"/>
                  <a:pt x="742331" y="1565232"/>
                  <a:pt x="833545" y="1592729"/>
                </a:cubicBezTo>
                <a:cubicBezTo>
                  <a:pt x="854656" y="1588907"/>
                  <a:pt x="898051" y="1592256"/>
                  <a:pt x="938627" y="1594718"/>
                </a:cubicBezTo>
                <a:lnTo>
                  <a:pt x="1184424" y="1497877"/>
                </a:lnTo>
                <a:lnTo>
                  <a:pt x="2104961" y="1561710"/>
                </a:lnTo>
                <a:cubicBezTo>
                  <a:pt x="3025944" y="1467610"/>
                  <a:pt x="3910106" y="1201678"/>
                  <a:pt x="4831089" y="984840"/>
                </a:cubicBezTo>
                <a:lnTo>
                  <a:pt x="5665710" y="796164"/>
                </a:lnTo>
                <a:lnTo>
                  <a:pt x="5988429" y="610013"/>
                </a:lnTo>
                <a:lnTo>
                  <a:pt x="6352084" y="478892"/>
                </a:lnTo>
                <a:lnTo>
                  <a:pt x="6673201" y="450192"/>
                </a:lnTo>
                <a:lnTo>
                  <a:pt x="6686986" y="449182"/>
                </a:lnTo>
                <a:lnTo>
                  <a:pt x="6738693" y="453246"/>
                </a:lnTo>
                <a:cubicBezTo>
                  <a:pt x="6827215" y="431780"/>
                  <a:pt x="6919883" y="424861"/>
                  <a:pt x="6970467" y="419633"/>
                </a:cubicBezTo>
                <a:lnTo>
                  <a:pt x="7042198" y="421879"/>
                </a:lnTo>
                <a:cubicBezTo>
                  <a:pt x="7053738" y="422158"/>
                  <a:pt x="7067093" y="419247"/>
                  <a:pt x="7077073" y="418698"/>
                </a:cubicBezTo>
                <a:lnTo>
                  <a:pt x="7083030" y="418582"/>
                </a:lnTo>
                <a:lnTo>
                  <a:pt x="7124039" y="420736"/>
                </a:lnTo>
                <a:lnTo>
                  <a:pt x="7184925" y="428516"/>
                </a:lnTo>
                <a:cubicBezTo>
                  <a:pt x="7204997" y="433937"/>
                  <a:pt x="7222741" y="454691"/>
                  <a:pt x="7247913" y="444836"/>
                </a:cubicBezTo>
                <a:cubicBezTo>
                  <a:pt x="7268694" y="449955"/>
                  <a:pt x="7287506" y="455907"/>
                  <a:pt x="7309614" y="459228"/>
                </a:cubicBezTo>
                <a:cubicBezTo>
                  <a:pt x="7351783" y="463130"/>
                  <a:pt x="7460579" y="463708"/>
                  <a:pt x="7500925" y="468250"/>
                </a:cubicBezTo>
                <a:cubicBezTo>
                  <a:pt x="7534209" y="473175"/>
                  <a:pt x="7529853" y="483677"/>
                  <a:pt x="7551687" y="486478"/>
                </a:cubicBezTo>
                <a:cubicBezTo>
                  <a:pt x="7577449" y="489334"/>
                  <a:pt x="7639161" y="488055"/>
                  <a:pt x="7655497" y="485382"/>
                </a:cubicBezTo>
                <a:lnTo>
                  <a:pt x="7678276" y="478273"/>
                </a:lnTo>
                <a:lnTo>
                  <a:pt x="7732190" y="471988"/>
                </a:lnTo>
                <a:lnTo>
                  <a:pt x="7901019" y="427394"/>
                </a:lnTo>
                <a:cubicBezTo>
                  <a:pt x="7914492" y="424433"/>
                  <a:pt x="7943884" y="417092"/>
                  <a:pt x="7953628" y="414800"/>
                </a:cubicBezTo>
                <a:lnTo>
                  <a:pt x="7959483" y="413640"/>
                </a:lnTo>
                <a:lnTo>
                  <a:pt x="8000268" y="408559"/>
                </a:lnTo>
                <a:lnTo>
                  <a:pt x="8126468" y="410535"/>
                </a:lnTo>
                <a:cubicBezTo>
                  <a:pt x="8122695" y="422772"/>
                  <a:pt x="8155220" y="402360"/>
                  <a:pt x="8163540" y="410897"/>
                </a:cubicBezTo>
                <a:cubicBezTo>
                  <a:pt x="8168776" y="418259"/>
                  <a:pt x="8179862" y="413783"/>
                  <a:pt x="8189733" y="413869"/>
                </a:cubicBezTo>
                <a:cubicBezTo>
                  <a:pt x="8199251" y="420007"/>
                  <a:pt x="8245905" y="413063"/>
                  <a:pt x="8260604" y="406866"/>
                </a:cubicBezTo>
                <a:cubicBezTo>
                  <a:pt x="8300068" y="384582"/>
                  <a:pt x="8347941" y="406135"/>
                  <a:pt x="8379838" y="389167"/>
                </a:cubicBezTo>
                <a:cubicBezTo>
                  <a:pt x="8413482" y="388172"/>
                  <a:pt x="8411898" y="394133"/>
                  <a:pt x="8433895" y="393057"/>
                </a:cubicBezTo>
                <a:cubicBezTo>
                  <a:pt x="8474712" y="389859"/>
                  <a:pt x="8566018" y="375802"/>
                  <a:pt x="8624741" y="369980"/>
                </a:cubicBezTo>
                <a:cubicBezTo>
                  <a:pt x="8679135" y="365237"/>
                  <a:pt x="8728356" y="365030"/>
                  <a:pt x="8786230" y="358126"/>
                </a:cubicBezTo>
                <a:cubicBezTo>
                  <a:pt x="8830973" y="344224"/>
                  <a:pt x="8879561" y="360081"/>
                  <a:pt x="8911903" y="342099"/>
                </a:cubicBezTo>
                <a:cubicBezTo>
                  <a:pt x="9071021" y="315433"/>
                  <a:pt x="9139653" y="327943"/>
                  <a:pt x="9182090" y="301277"/>
                </a:cubicBezTo>
                <a:cubicBezTo>
                  <a:pt x="9186125" y="297338"/>
                  <a:pt x="9190862" y="294124"/>
                  <a:pt x="9196066" y="291440"/>
                </a:cubicBezTo>
                <a:lnTo>
                  <a:pt x="9249142" y="276200"/>
                </a:lnTo>
                <a:lnTo>
                  <a:pt x="9316564" y="259543"/>
                </a:lnTo>
                <a:lnTo>
                  <a:pt x="9317108" y="260495"/>
                </a:lnTo>
                <a:cubicBezTo>
                  <a:pt x="9322404" y="261291"/>
                  <a:pt x="9335211" y="260823"/>
                  <a:pt x="9348338" y="264323"/>
                </a:cubicBezTo>
                <a:lnTo>
                  <a:pt x="9473084" y="266063"/>
                </a:lnTo>
                <a:lnTo>
                  <a:pt x="9478478" y="266804"/>
                </a:lnTo>
                <a:lnTo>
                  <a:pt x="9715853" y="258126"/>
                </a:lnTo>
                <a:cubicBezTo>
                  <a:pt x="9754866" y="241766"/>
                  <a:pt x="9778153" y="256806"/>
                  <a:pt x="9818432" y="252883"/>
                </a:cubicBezTo>
                <a:cubicBezTo>
                  <a:pt x="9849920" y="252804"/>
                  <a:pt x="9883031" y="259766"/>
                  <a:pt x="9904781" y="257651"/>
                </a:cubicBezTo>
                <a:cubicBezTo>
                  <a:pt x="9970026" y="242871"/>
                  <a:pt x="9986373" y="249547"/>
                  <a:pt x="10027169" y="245494"/>
                </a:cubicBezTo>
                <a:cubicBezTo>
                  <a:pt x="10058004" y="237915"/>
                  <a:pt x="10113508" y="213236"/>
                  <a:pt x="10133939" y="205160"/>
                </a:cubicBezTo>
                <a:lnTo>
                  <a:pt x="10149756" y="197031"/>
                </a:lnTo>
                <a:cubicBezTo>
                  <a:pt x="10179424" y="187552"/>
                  <a:pt x="10295649" y="137491"/>
                  <a:pt x="10314272" y="148538"/>
                </a:cubicBezTo>
                <a:cubicBezTo>
                  <a:pt x="10352854" y="147487"/>
                  <a:pt x="10373231" y="140024"/>
                  <a:pt x="10432944" y="122284"/>
                </a:cubicBezTo>
                <a:cubicBezTo>
                  <a:pt x="10472909" y="109553"/>
                  <a:pt x="10500506" y="84415"/>
                  <a:pt x="10554052" y="72143"/>
                </a:cubicBezTo>
                <a:cubicBezTo>
                  <a:pt x="10604694" y="35376"/>
                  <a:pt x="10695759" y="33327"/>
                  <a:pt x="10757451" y="6065"/>
                </a:cubicBezTo>
                <a:cubicBezTo>
                  <a:pt x="10779700" y="296"/>
                  <a:pt x="10792339" y="-467"/>
                  <a:pt x="10801045" y="201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4B01C3-5078-4039-811E-D840C6262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460170" y="522020"/>
            <a:ext cx="5952906" cy="5836036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38100" dir="3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E9B49B-B44A-4DAC-BD6E-17ABCE56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874">
            <a:off x="476529" y="524155"/>
            <a:ext cx="5950818" cy="584343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8091 w 4553447"/>
              <a:gd name="connsiteY76" fmla="*/ 5182733 h 5531266"/>
              <a:gd name="connsiteX77" fmla="*/ 7461 w 4553447"/>
              <a:gd name="connsiteY77" fmla="*/ 5170924 h 5531266"/>
              <a:gd name="connsiteX78" fmla="*/ 6877 w 4553447"/>
              <a:gd name="connsiteY78" fmla="*/ 5167769 h 5531266"/>
              <a:gd name="connsiteX79" fmla="*/ 7145 w 4553447"/>
              <a:gd name="connsiteY79" fmla="*/ 5165020 h 5531266"/>
              <a:gd name="connsiteX80" fmla="*/ 5710 w 4553447"/>
              <a:gd name="connsiteY80" fmla="*/ 5161455 h 5531266"/>
              <a:gd name="connsiteX81" fmla="*/ 11122 w 4553447"/>
              <a:gd name="connsiteY81" fmla="*/ 5097858 h 5531266"/>
              <a:gd name="connsiteX82" fmla="*/ 78736 w 4553447"/>
              <a:gd name="connsiteY82" fmla="*/ 3820602 h 5531266"/>
              <a:gd name="connsiteX83" fmla="*/ 276445 w 4553447"/>
              <a:gd name="connsiteY83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8091 w 4553447"/>
              <a:gd name="connsiteY76" fmla="*/ 5182733 h 5531266"/>
              <a:gd name="connsiteX77" fmla="*/ 7461 w 4553447"/>
              <a:gd name="connsiteY77" fmla="*/ 5170924 h 5531266"/>
              <a:gd name="connsiteX78" fmla="*/ 6877 w 4553447"/>
              <a:gd name="connsiteY78" fmla="*/ 5167769 h 5531266"/>
              <a:gd name="connsiteX79" fmla="*/ 7145 w 4553447"/>
              <a:gd name="connsiteY79" fmla="*/ 5165020 h 5531266"/>
              <a:gd name="connsiteX80" fmla="*/ 5710 w 4553447"/>
              <a:gd name="connsiteY80" fmla="*/ 5161455 h 5531266"/>
              <a:gd name="connsiteX81" fmla="*/ 11122 w 4553447"/>
              <a:gd name="connsiteY81" fmla="*/ 5097858 h 5531266"/>
              <a:gd name="connsiteX82" fmla="*/ 276445 w 4553447"/>
              <a:gd name="connsiteY82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8091 w 4553447"/>
              <a:gd name="connsiteY76" fmla="*/ 5182733 h 5531266"/>
              <a:gd name="connsiteX77" fmla="*/ 7461 w 4553447"/>
              <a:gd name="connsiteY77" fmla="*/ 5170924 h 5531266"/>
              <a:gd name="connsiteX78" fmla="*/ 6877 w 4553447"/>
              <a:gd name="connsiteY78" fmla="*/ 5167769 h 5531266"/>
              <a:gd name="connsiteX79" fmla="*/ 7145 w 4553447"/>
              <a:gd name="connsiteY79" fmla="*/ 5165020 h 5531266"/>
              <a:gd name="connsiteX80" fmla="*/ 5710 w 4553447"/>
              <a:gd name="connsiteY80" fmla="*/ 5161455 h 5531266"/>
              <a:gd name="connsiteX81" fmla="*/ 276445 w 4553447"/>
              <a:gd name="connsiteY81" fmla="*/ 0 h 5531266"/>
              <a:gd name="connsiteX0" fmla="*/ 324515 w 4601517"/>
              <a:gd name="connsiteY0" fmla="*/ 0 h 5548359"/>
              <a:gd name="connsiteX1" fmla="*/ 3353682 w 4601517"/>
              <a:gd name="connsiteY1" fmla="*/ 153134 h 5548359"/>
              <a:gd name="connsiteX2" fmla="*/ 4182493 w 4601517"/>
              <a:gd name="connsiteY2" fmla="*/ 208242 h 5548359"/>
              <a:gd name="connsiteX3" fmla="*/ 4555687 w 4601517"/>
              <a:gd name="connsiteY3" fmla="*/ 228666 h 5548359"/>
              <a:gd name="connsiteX4" fmla="*/ 4583566 w 4601517"/>
              <a:gd name="connsiteY4" fmla="*/ 250471 h 5548359"/>
              <a:gd name="connsiteX5" fmla="*/ 4581792 w 4601517"/>
              <a:gd name="connsiteY5" fmla="*/ 282222 h 5548359"/>
              <a:gd name="connsiteX6" fmla="*/ 4584714 w 4601517"/>
              <a:gd name="connsiteY6" fmla="*/ 283939 h 5548359"/>
              <a:gd name="connsiteX7" fmla="*/ 4601140 w 4601517"/>
              <a:gd name="connsiteY7" fmla="*/ 315514 h 5548359"/>
              <a:gd name="connsiteX8" fmla="*/ 4578879 w 4601517"/>
              <a:gd name="connsiteY8" fmla="*/ 373160 h 5548359"/>
              <a:gd name="connsiteX9" fmla="*/ 4575391 w 4601517"/>
              <a:gd name="connsiteY9" fmla="*/ 396781 h 5548359"/>
              <a:gd name="connsiteX10" fmla="*/ 4570286 w 4601517"/>
              <a:gd name="connsiteY10" fmla="*/ 488120 h 5548359"/>
              <a:gd name="connsiteX11" fmla="*/ 4569636 w 4601517"/>
              <a:gd name="connsiteY11" fmla="*/ 534537 h 5548359"/>
              <a:gd name="connsiteX12" fmla="*/ 4566537 w 4601517"/>
              <a:gd name="connsiteY12" fmla="*/ 563001 h 5548359"/>
              <a:gd name="connsiteX13" fmla="*/ 4565868 w 4601517"/>
              <a:gd name="connsiteY13" fmla="*/ 567182 h 5548359"/>
              <a:gd name="connsiteX14" fmla="*/ 4552931 w 4601517"/>
              <a:gd name="connsiteY14" fmla="*/ 798696 h 5548359"/>
              <a:gd name="connsiteX15" fmla="*/ 4554644 w 4601517"/>
              <a:gd name="connsiteY15" fmla="*/ 803530 h 5548359"/>
              <a:gd name="connsiteX16" fmla="*/ 4552493 w 4601517"/>
              <a:gd name="connsiteY16" fmla="*/ 827361 h 5548359"/>
              <a:gd name="connsiteX17" fmla="*/ 4550893 w 4601517"/>
              <a:gd name="connsiteY17" fmla="*/ 835146 h 5548359"/>
              <a:gd name="connsiteX18" fmla="*/ 4544655 w 4601517"/>
              <a:gd name="connsiteY18" fmla="*/ 946777 h 5548359"/>
              <a:gd name="connsiteX19" fmla="*/ 4546732 w 4601517"/>
              <a:gd name="connsiteY19" fmla="*/ 947677 h 5548359"/>
              <a:gd name="connsiteX20" fmla="*/ 4550851 w 4601517"/>
              <a:gd name="connsiteY20" fmla="*/ 983859 h 5548359"/>
              <a:gd name="connsiteX21" fmla="*/ 4546053 w 4601517"/>
              <a:gd name="connsiteY21" fmla="*/ 1082386 h 5548359"/>
              <a:gd name="connsiteX22" fmla="*/ 4545948 w 4601517"/>
              <a:gd name="connsiteY22" fmla="*/ 1140681 h 5548359"/>
              <a:gd name="connsiteX23" fmla="*/ 4550251 w 4601517"/>
              <a:gd name="connsiteY23" fmla="*/ 1161797 h 5548359"/>
              <a:gd name="connsiteX24" fmla="*/ 4553341 w 4601517"/>
              <a:gd name="connsiteY24" fmla="*/ 1191979 h 5548359"/>
              <a:gd name="connsiteX25" fmla="*/ 4562158 w 4601517"/>
              <a:gd name="connsiteY25" fmla="*/ 1244449 h 5548359"/>
              <a:gd name="connsiteX26" fmla="*/ 4564435 w 4601517"/>
              <a:gd name="connsiteY26" fmla="*/ 1294666 h 5548359"/>
              <a:gd name="connsiteX27" fmla="*/ 4563555 w 4601517"/>
              <a:gd name="connsiteY27" fmla="*/ 1328296 h 5548359"/>
              <a:gd name="connsiteX28" fmla="*/ 4563092 w 4601517"/>
              <a:gd name="connsiteY28" fmla="*/ 1333156 h 5548359"/>
              <a:gd name="connsiteX29" fmla="*/ 4553973 w 4601517"/>
              <a:gd name="connsiteY29" fmla="*/ 1373054 h 5548359"/>
              <a:gd name="connsiteX30" fmla="*/ 4557237 w 4601517"/>
              <a:gd name="connsiteY30" fmla="*/ 1376999 h 5548359"/>
              <a:gd name="connsiteX31" fmla="*/ 4560079 w 4601517"/>
              <a:gd name="connsiteY31" fmla="*/ 1389816 h 5548359"/>
              <a:gd name="connsiteX32" fmla="*/ 4555338 w 4601517"/>
              <a:gd name="connsiteY32" fmla="*/ 1400401 h 5548359"/>
              <a:gd name="connsiteX33" fmla="*/ 4545154 w 4601517"/>
              <a:gd name="connsiteY33" fmla="*/ 1450629 h 5548359"/>
              <a:gd name="connsiteX34" fmla="*/ 4534257 w 4601517"/>
              <a:gd name="connsiteY34" fmla="*/ 1524330 h 5548359"/>
              <a:gd name="connsiteX35" fmla="*/ 4529376 w 4601517"/>
              <a:gd name="connsiteY35" fmla="*/ 1535289 h 5548359"/>
              <a:gd name="connsiteX36" fmla="*/ 4514948 w 4601517"/>
              <a:gd name="connsiteY36" fmla="*/ 1607363 h 5548359"/>
              <a:gd name="connsiteX37" fmla="*/ 4511233 w 4601517"/>
              <a:gd name="connsiteY37" fmla="*/ 1645395 h 5548359"/>
              <a:gd name="connsiteX38" fmla="*/ 4514893 w 4601517"/>
              <a:gd name="connsiteY38" fmla="*/ 1649850 h 5548359"/>
              <a:gd name="connsiteX39" fmla="*/ 4513243 w 4601517"/>
              <a:gd name="connsiteY39" fmla="*/ 1661048 h 5548359"/>
              <a:gd name="connsiteX40" fmla="*/ 4513655 w 4601517"/>
              <a:gd name="connsiteY40" fmla="*/ 1664107 h 5548359"/>
              <a:gd name="connsiteX41" fmla="*/ 4515166 w 4601517"/>
              <a:gd name="connsiteY41" fmla="*/ 1681560 h 5548359"/>
              <a:gd name="connsiteX42" fmla="*/ 4503696 w 4601517"/>
              <a:gd name="connsiteY42" fmla="*/ 1716455 h 5548359"/>
              <a:gd name="connsiteX43" fmla="*/ 4501636 w 4601517"/>
              <a:gd name="connsiteY43" fmla="*/ 1716581 h 5548359"/>
              <a:gd name="connsiteX44" fmla="*/ 4493138 w 4601517"/>
              <a:gd name="connsiteY44" fmla="*/ 1868666 h 5548359"/>
              <a:gd name="connsiteX45" fmla="*/ 4501829 w 4601517"/>
              <a:gd name="connsiteY45" fmla="*/ 1892828 h 5548359"/>
              <a:gd name="connsiteX46" fmla="*/ 4504107 w 4601517"/>
              <a:gd name="connsiteY46" fmla="*/ 1943047 h 5548359"/>
              <a:gd name="connsiteX47" fmla="*/ 4503226 w 4601517"/>
              <a:gd name="connsiteY47" fmla="*/ 1976676 h 5548359"/>
              <a:gd name="connsiteX48" fmla="*/ 4502764 w 4601517"/>
              <a:gd name="connsiteY48" fmla="*/ 1981536 h 5548359"/>
              <a:gd name="connsiteX49" fmla="*/ 4493644 w 4601517"/>
              <a:gd name="connsiteY49" fmla="*/ 2021434 h 5548359"/>
              <a:gd name="connsiteX50" fmla="*/ 4496909 w 4601517"/>
              <a:gd name="connsiteY50" fmla="*/ 2025379 h 5548359"/>
              <a:gd name="connsiteX51" fmla="*/ 4499750 w 4601517"/>
              <a:gd name="connsiteY51" fmla="*/ 2038196 h 5548359"/>
              <a:gd name="connsiteX52" fmla="*/ 4495009 w 4601517"/>
              <a:gd name="connsiteY52" fmla="*/ 2048781 h 5548359"/>
              <a:gd name="connsiteX53" fmla="*/ 4484825 w 4601517"/>
              <a:gd name="connsiteY53" fmla="*/ 2099011 h 5548359"/>
              <a:gd name="connsiteX54" fmla="*/ 4477494 w 4601517"/>
              <a:gd name="connsiteY54" fmla="*/ 2148592 h 5548359"/>
              <a:gd name="connsiteX55" fmla="*/ 4421411 w 4601517"/>
              <a:gd name="connsiteY55" fmla="*/ 3204925 h 5548359"/>
              <a:gd name="connsiteX56" fmla="*/ 4408625 w 4601517"/>
              <a:gd name="connsiteY56" fmla="*/ 3458573 h 5548359"/>
              <a:gd name="connsiteX57" fmla="*/ 4397540 w 4601517"/>
              <a:gd name="connsiteY57" fmla="*/ 3621276 h 5548359"/>
              <a:gd name="connsiteX58" fmla="*/ 4306779 w 4601517"/>
              <a:gd name="connsiteY58" fmla="*/ 5260213 h 5548359"/>
              <a:gd name="connsiteX59" fmla="*/ 4312077 w 4601517"/>
              <a:gd name="connsiteY59" fmla="*/ 5296918 h 5548359"/>
              <a:gd name="connsiteX60" fmla="*/ 4315611 w 4601517"/>
              <a:gd name="connsiteY60" fmla="*/ 5331382 h 5548359"/>
              <a:gd name="connsiteX61" fmla="*/ 4318443 w 4601517"/>
              <a:gd name="connsiteY61" fmla="*/ 5431691 h 5548359"/>
              <a:gd name="connsiteX62" fmla="*/ 4299886 w 4601517"/>
              <a:gd name="connsiteY62" fmla="*/ 5466096 h 5548359"/>
              <a:gd name="connsiteX63" fmla="*/ 4295234 w 4601517"/>
              <a:gd name="connsiteY63" fmla="*/ 5468796 h 5548359"/>
              <a:gd name="connsiteX64" fmla="*/ 4291777 w 4601517"/>
              <a:gd name="connsiteY64" fmla="*/ 5531243 h 5548359"/>
              <a:gd name="connsiteX65" fmla="*/ 358414 w 4601517"/>
              <a:gd name="connsiteY65" fmla="*/ 5278553 h 5548359"/>
              <a:gd name="connsiteX66" fmla="*/ 48070 w 4601517"/>
              <a:gd name="connsiteY66" fmla="*/ 5261459 h 5548359"/>
              <a:gd name="connsiteX67" fmla="*/ 52394 w 4601517"/>
              <a:gd name="connsiteY67" fmla="*/ 5221195 h 5548359"/>
              <a:gd name="connsiteX68" fmla="*/ 56614 w 4601517"/>
              <a:gd name="connsiteY68" fmla="*/ 5214590 h 5548359"/>
              <a:gd name="connsiteX69" fmla="*/ 56883 w 4601517"/>
              <a:gd name="connsiteY69" fmla="*/ 5211844 h 5548359"/>
              <a:gd name="connsiteX70" fmla="*/ 57153 w 4601517"/>
              <a:gd name="connsiteY70" fmla="*/ 5209096 h 5548359"/>
              <a:gd name="connsiteX71" fmla="*/ 57690 w 4601517"/>
              <a:gd name="connsiteY71" fmla="*/ 5203600 h 5548359"/>
              <a:gd name="connsiteX72" fmla="*/ 57375 w 4601517"/>
              <a:gd name="connsiteY72" fmla="*/ 5197697 h 5548359"/>
              <a:gd name="connsiteX73" fmla="*/ 56791 w 4601517"/>
              <a:gd name="connsiteY73" fmla="*/ 5194541 h 5548359"/>
              <a:gd name="connsiteX74" fmla="*/ 57060 w 4601517"/>
              <a:gd name="connsiteY74" fmla="*/ 5191792 h 5548359"/>
              <a:gd name="connsiteX75" fmla="*/ 56744 w 4601517"/>
              <a:gd name="connsiteY75" fmla="*/ 5185889 h 5548359"/>
              <a:gd name="connsiteX76" fmla="*/ 56161 w 4601517"/>
              <a:gd name="connsiteY76" fmla="*/ 5182733 h 5548359"/>
              <a:gd name="connsiteX77" fmla="*/ 55531 w 4601517"/>
              <a:gd name="connsiteY77" fmla="*/ 5170924 h 5548359"/>
              <a:gd name="connsiteX78" fmla="*/ 54947 w 4601517"/>
              <a:gd name="connsiteY78" fmla="*/ 5167769 h 5548359"/>
              <a:gd name="connsiteX79" fmla="*/ 55215 w 4601517"/>
              <a:gd name="connsiteY79" fmla="*/ 5165020 h 5548359"/>
              <a:gd name="connsiteX80" fmla="*/ 324515 w 4601517"/>
              <a:gd name="connsiteY80" fmla="*/ 0 h 5548359"/>
              <a:gd name="connsiteX0" fmla="*/ 324691 w 4601693"/>
              <a:gd name="connsiteY0" fmla="*/ 0 h 5531266"/>
              <a:gd name="connsiteX1" fmla="*/ 3353858 w 4601693"/>
              <a:gd name="connsiteY1" fmla="*/ 153134 h 5531266"/>
              <a:gd name="connsiteX2" fmla="*/ 4182669 w 4601693"/>
              <a:gd name="connsiteY2" fmla="*/ 208242 h 5531266"/>
              <a:gd name="connsiteX3" fmla="*/ 4555863 w 4601693"/>
              <a:gd name="connsiteY3" fmla="*/ 228666 h 5531266"/>
              <a:gd name="connsiteX4" fmla="*/ 4583742 w 4601693"/>
              <a:gd name="connsiteY4" fmla="*/ 250471 h 5531266"/>
              <a:gd name="connsiteX5" fmla="*/ 4581968 w 4601693"/>
              <a:gd name="connsiteY5" fmla="*/ 282222 h 5531266"/>
              <a:gd name="connsiteX6" fmla="*/ 4584890 w 4601693"/>
              <a:gd name="connsiteY6" fmla="*/ 283939 h 5531266"/>
              <a:gd name="connsiteX7" fmla="*/ 4601316 w 4601693"/>
              <a:gd name="connsiteY7" fmla="*/ 315514 h 5531266"/>
              <a:gd name="connsiteX8" fmla="*/ 4579055 w 4601693"/>
              <a:gd name="connsiteY8" fmla="*/ 373160 h 5531266"/>
              <a:gd name="connsiteX9" fmla="*/ 4575567 w 4601693"/>
              <a:gd name="connsiteY9" fmla="*/ 396781 h 5531266"/>
              <a:gd name="connsiteX10" fmla="*/ 4570462 w 4601693"/>
              <a:gd name="connsiteY10" fmla="*/ 488120 h 5531266"/>
              <a:gd name="connsiteX11" fmla="*/ 4569812 w 4601693"/>
              <a:gd name="connsiteY11" fmla="*/ 534537 h 5531266"/>
              <a:gd name="connsiteX12" fmla="*/ 4566713 w 4601693"/>
              <a:gd name="connsiteY12" fmla="*/ 563001 h 5531266"/>
              <a:gd name="connsiteX13" fmla="*/ 4566044 w 4601693"/>
              <a:gd name="connsiteY13" fmla="*/ 567182 h 5531266"/>
              <a:gd name="connsiteX14" fmla="*/ 4553107 w 4601693"/>
              <a:gd name="connsiteY14" fmla="*/ 798696 h 5531266"/>
              <a:gd name="connsiteX15" fmla="*/ 4554820 w 4601693"/>
              <a:gd name="connsiteY15" fmla="*/ 803530 h 5531266"/>
              <a:gd name="connsiteX16" fmla="*/ 4552669 w 4601693"/>
              <a:gd name="connsiteY16" fmla="*/ 827361 h 5531266"/>
              <a:gd name="connsiteX17" fmla="*/ 4551069 w 4601693"/>
              <a:gd name="connsiteY17" fmla="*/ 835146 h 5531266"/>
              <a:gd name="connsiteX18" fmla="*/ 4544831 w 4601693"/>
              <a:gd name="connsiteY18" fmla="*/ 946777 h 5531266"/>
              <a:gd name="connsiteX19" fmla="*/ 4546908 w 4601693"/>
              <a:gd name="connsiteY19" fmla="*/ 947677 h 5531266"/>
              <a:gd name="connsiteX20" fmla="*/ 4551027 w 4601693"/>
              <a:gd name="connsiteY20" fmla="*/ 983859 h 5531266"/>
              <a:gd name="connsiteX21" fmla="*/ 4546229 w 4601693"/>
              <a:gd name="connsiteY21" fmla="*/ 1082386 h 5531266"/>
              <a:gd name="connsiteX22" fmla="*/ 4546124 w 4601693"/>
              <a:gd name="connsiteY22" fmla="*/ 1140681 h 5531266"/>
              <a:gd name="connsiteX23" fmla="*/ 4550427 w 4601693"/>
              <a:gd name="connsiteY23" fmla="*/ 1161797 h 5531266"/>
              <a:gd name="connsiteX24" fmla="*/ 4553517 w 4601693"/>
              <a:gd name="connsiteY24" fmla="*/ 1191979 h 5531266"/>
              <a:gd name="connsiteX25" fmla="*/ 4562334 w 4601693"/>
              <a:gd name="connsiteY25" fmla="*/ 1244449 h 5531266"/>
              <a:gd name="connsiteX26" fmla="*/ 4564611 w 4601693"/>
              <a:gd name="connsiteY26" fmla="*/ 1294666 h 5531266"/>
              <a:gd name="connsiteX27" fmla="*/ 4563731 w 4601693"/>
              <a:gd name="connsiteY27" fmla="*/ 1328296 h 5531266"/>
              <a:gd name="connsiteX28" fmla="*/ 4563268 w 4601693"/>
              <a:gd name="connsiteY28" fmla="*/ 1333156 h 5531266"/>
              <a:gd name="connsiteX29" fmla="*/ 4554149 w 4601693"/>
              <a:gd name="connsiteY29" fmla="*/ 1373054 h 5531266"/>
              <a:gd name="connsiteX30" fmla="*/ 4557413 w 4601693"/>
              <a:gd name="connsiteY30" fmla="*/ 1376999 h 5531266"/>
              <a:gd name="connsiteX31" fmla="*/ 4560255 w 4601693"/>
              <a:gd name="connsiteY31" fmla="*/ 1389816 h 5531266"/>
              <a:gd name="connsiteX32" fmla="*/ 4555514 w 4601693"/>
              <a:gd name="connsiteY32" fmla="*/ 1400401 h 5531266"/>
              <a:gd name="connsiteX33" fmla="*/ 4545330 w 4601693"/>
              <a:gd name="connsiteY33" fmla="*/ 1450629 h 5531266"/>
              <a:gd name="connsiteX34" fmla="*/ 4534433 w 4601693"/>
              <a:gd name="connsiteY34" fmla="*/ 1524330 h 5531266"/>
              <a:gd name="connsiteX35" fmla="*/ 4529552 w 4601693"/>
              <a:gd name="connsiteY35" fmla="*/ 1535289 h 5531266"/>
              <a:gd name="connsiteX36" fmla="*/ 4515124 w 4601693"/>
              <a:gd name="connsiteY36" fmla="*/ 1607363 h 5531266"/>
              <a:gd name="connsiteX37" fmla="*/ 4511409 w 4601693"/>
              <a:gd name="connsiteY37" fmla="*/ 1645395 h 5531266"/>
              <a:gd name="connsiteX38" fmla="*/ 4515069 w 4601693"/>
              <a:gd name="connsiteY38" fmla="*/ 1649850 h 5531266"/>
              <a:gd name="connsiteX39" fmla="*/ 4513419 w 4601693"/>
              <a:gd name="connsiteY39" fmla="*/ 1661048 h 5531266"/>
              <a:gd name="connsiteX40" fmla="*/ 4513831 w 4601693"/>
              <a:gd name="connsiteY40" fmla="*/ 1664107 h 5531266"/>
              <a:gd name="connsiteX41" fmla="*/ 4515342 w 4601693"/>
              <a:gd name="connsiteY41" fmla="*/ 1681560 h 5531266"/>
              <a:gd name="connsiteX42" fmla="*/ 4503872 w 4601693"/>
              <a:gd name="connsiteY42" fmla="*/ 1716455 h 5531266"/>
              <a:gd name="connsiteX43" fmla="*/ 4501812 w 4601693"/>
              <a:gd name="connsiteY43" fmla="*/ 1716581 h 5531266"/>
              <a:gd name="connsiteX44" fmla="*/ 4493314 w 4601693"/>
              <a:gd name="connsiteY44" fmla="*/ 1868666 h 5531266"/>
              <a:gd name="connsiteX45" fmla="*/ 4502005 w 4601693"/>
              <a:gd name="connsiteY45" fmla="*/ 1892828 h 5531266"/>
              <a:gd name="connsiteX46" fmla="*/ 4504283 w 4601693"/>
              <a:gd name="connsiteY46" fmla="*/ 1943047 h 5531266"/>
              <a:gd name="connsiteX47" fmla="*/ 4503402 w 4601693"/>
              <a:gd name="connsiteY47" fmla="*/ 1976676 h 5531266"/>
              <a:gd name="connsiteX48" fmla="*/ 4502940 w 4601693"/>
              <a:gd name="connsiteY48" fmla="*/ 1981536 h 5531266"/>
              <a:gd name="connsiteX49" fmla="*/ 4493820 w 4601693"/>
              <a:gd name="connsiteY49" fmla="*/ 2021434 h 5531266"/>
              <a:gd name="connsiteX50" fmla="*/ 4497085 w 4601693"/>
              <a:gd name="connsiteY50" fmla="*/ 2025379 h 5531266"/>
              <a:gd name="connsiteX51" fmla="*/ 4499926 w 4601693"/>
              <a:gd name="connsiteY51" fmla="*/ 2038196 h 5531266"/>
              <a:gd name="connsiteX52" fmla="*/ 4495185 w 4601693"/>
              <a:gd name="connsiteY52" fmla="*/ 2048781 h 5531266"/>
              <a:gd name="connsiteX53" fmla="*/ 4485001 w 4601693"/>
              <a:gd name="connsiteY53" fmla="*/ 2099011 h 5531266"/>
              <a:gd name="connsiteX54" fmla="*/ 4477670 w 4601693"/>
              <a:gd name="connsiteY54" fmla="*/ 2148592 h 5531266"/>
              <a:gd name="connsiteX55" fmla="*/ 4421587 w 4601693"/>
              <a:gd name="connsiteY55" fmla="*/ 3204925 h 5531266"/>
              <a:gd name="connsiteX56" fmla="*/ 4408801 w 4601693"/>
              <a:gd name="connsiteY56" fmla="*/ 3458573 h 5531266"/>
              <a:gd name="connsiteX57" fmla="*/ 4397716 w 4601693"/>
              <a:gd name="connsiteY57" fmla="*/ 3621276 h 5531266"/>
              <a:gd name="connsiteX58" fmla="*/ 4306955 w 4601693"/>
              <a:gd name="connsiteY58" fmla="*/ 5260213 h 5531266"/>
              <a:gd name="connsiteX59" fmla="*/ 4312253 w 4601693"/>
              <a:gd name="connsiteY59" fmla="*/ 5296918 h 5531266"/>
              <a:gd name="connsiteX60" fmla="*/ 4315787 w 4601693"/>
              <a:gd name="connsiteY60" fmla="*/ 5331382 h 5531266"/>
              <a:gd name="connsiteX61" fmla="*/ 4318619 w 4601693"/>
              <a:gd name="connsiteY61" fmla="*/ 5431691 h 5531266"/>
              <a:gd name="connsiteX62" fmla="*/ 4300062 w 4601693"/>
              <a:gd name="connsiteY62" fmla="*/ 5466096 h 5531266"/>
              <a:gd name="connsiteX63" fmla="*/ 4295410 w 4601693"/>
              <a:gd name="connsiteY63" fmla="*/ 5468796 h 5531266"/>
              <a:gd name="connsiteX64" fmla="*/ 4291953 w 4601693"/>
              <a:gd name="connsiteY64" fmla="*/ 5531243 h 5531266"/>
              <a:gd name="connsiteX65" fmla="*/ 358590 w 4601693"/>
              <a:gd name="connsiteY65" fmla="*/ 5278553 h 5531266"/>
              <a:gd name="connsiteX66" fmla="*/ 48246 w 4601693"/>
              <a:gd name="connsiteY66" fmla="*/ 5261459 h 5531266"/>
              <a:gd name="connsiteX67" fmla="*/ 52570 w 4601693"/>
              <a:gd name="connsiteY67" fmla="*/ 5221195 h 5531266"/>
              <a:gd name="connsiteX68" fmla="*/ 56790 w 4601693"/>
              <a:gd name="connsiteY68" fmla="*/ 5214590 h 5531266"/>
              <a:gd name="connsiteX69" fmla="*/ 57059 w 4601693"/>
              <a:gd name="connsiteY69" fmla="*/ 5211844 h 5531266"/>
              <a:gd name="connsiteX70" fmla="*/ 57329 w 4601693"/>
              <a:gd name="connsiteY70" fmla="*/ 5209096 h 5531266"/>
              <a:gd name="connsiteX71" fmla="*/ 57866 w 4601693"/>
              <a:gd name="connsiteY71" fmla="*/ 5203600 h 5531266"/>
              <a:gd name="connsiteX72" fmla="*/ 57551 w 4601693"/>
              <a:gd name="connsiteY72" fmla="*/ 5197697 h 5531266"/>
              <a:gd name="connsiteX73" fmla="*/ 56967 w 4601693"/>
              <a:gd name="connsiteY73" fmla="*/ 5194541 h 5531266"/>
              <a:gd name="connsiteX74" fmla="*/ 57236 w 4601693"/>
              <a:gd name="connsiteY74" fmla="*/ 5191792 h 5531266"/>
              <a:gd name="connsiteX75" fmla="*/ 56920 w 4601693"/>
              <a:gd name="connsiteY75" fmla="*/ 5185889 h 5531266"/>
              <a:gd name="connsiteX76" fmla="*/ 56337 w 4601693"/>
              <a:gd name="connsiteY76" fmla="*/ 5182733 h 5531266"/>
              <a:gd name="connsiteX77" fmla="*/ 55707 w 4601693"/>
              <a:gd name="connsiteY77" fmla="*/ 5170924 h 5531266"/>
              <a:gd name="connsiteX78" fmla="*/ 55123 w 4601693"/>
              <a:gd name="connsiteY78" fmla="*/ 5167769 h 5531266"/>
              <a:gd name="connsiteX79" fmla="*/ 324691 w 4601693"/>
              <a:gd name="connsiteY79" fmla="*/ 0 h 5531266"/>
              <a:gd name="connsiteX0" fmla="*/ 324422 w 4601424"/>
              <a:gd name="connsiteY0" fmla="*/ 0 h 5531266"/>
              <a:gd name="connsiteX1" fmla="*/ 3353589 w 4601424"/>
              <a:gd name="connsiteY1" fmla="*/ 153134 h 5531266"/>
              <a:gd name="connsiteX2" fmla="*/ 4182400 w 4601424"/>
              <a:gd name="connsiteY2" fmla="*/ 208242 h 5531266"/>
              <a:gd name="connsiteX3" fmla="*/ 4555594 w 4601424"/>
              <a:gd name="connsiteY3" fmla="*/ 228666 h 5531266"/>
              <a:gd name="connsiteX4" fmla="*/ 4583473 w 4601424"/>
              <a:gd name="connsiteY4" fmla="*/ 250471 h 5531266"/>
              <a:gd name="connsiteX5" fmla="*/ 4581699 w 4601424"/>
              <a:gd name="connsiteY5" fmla="*/ 282222 h 5531266"/>
              <a:gd name="connsiteX6" fmla="*/ 4584621 w 4601424"/>
              <a:gd name="connsiteY6" fmla="*/ 283939 h 5531266"/>
              <a:gd name="connsiteX7" fmla="*/ 4601047 w 4601424"/>
              <a:gd name="connsiteY7" fmla="*/ 315514 h 5531266"/>
              <a:gd name="connsiteX8" fmla="*/ 4578786 w 4601424"/>
              <a:gd name="connsiteY8" fmla="*/ 373160 h 5531266"/>
              <a:gd name="connsiteX9" fmla="*/ 4575298 w 4601424"/>
              <a:gd name="connsiteY9" fmla="*/ 396781 h 5531266"/>
              <a:gd name="connsiteX10" fmla="*/ 4570193 w 4601424"/>
              <a:gd name="connsiteY10" fmla="*/ 488120 h 5531266"/>
              <a:gd name="connsiteX11" fmla="*/ 4569543 w 4601424"/>
              <a:gd name="connsiteY11" fmla="*/ 534537 h 5531266"/>
              <a:gd name="connsiteX12" fmla="*/ 4566444 w 4601424"/>
              <a:gd name="connsiteY12" fmla="*/ 563001 h 5531266"/>
              <a:gd name="connsiteX13" fmla="*/ 4565775 w 4601424"/>
              <a:gd name="connsiteY13" fmla="*/ 567182 h 5531266"/>
              <a:gd name="connsiteX14" fmla="*/ 4552838 w 4601424"/>
              <a:gd name="connsiteY14" fmla="*/ 798696 h 5531266"/>
              <a:gd name="connsiteX15" fmla="*/ 4554551 w 4601424"/>
              <a:gd name="connsiteY15" fmla="*/ 803530 h 5531266"/>
              <a:gd name="connsiteX16" fmla="*/ 4552400 w 4601424"/>
              <a:gd name="connsiteY16" fmla="*/ 827361 h 5531266"/>
              <a:gd name="connsiteX17" fmla="*/ 4550800 w 4601424"/>
              <a:gd name="connsiteY17" fmla="*/ 835146 h 5531266"/>
              <a:gd name="connsiteX18" fmla="*/ 4544562 w 4601424"/>
              <a:gd name="connsiteY18" fmla="*/ 946777 h 5531266"/>
              <a:gd name="connsiteX19" fmla="*/ 4546639 w 4601424"/>
              <a:gd name="connsiteY19" fmla="*/ 947677 h 5531266"/>
              <a:gd name="connsiteX20" fmla="*/ 4550758 w 4601424"/>
              <a:gd name="connsiteY20" fmla="*/ 983859 h 5531266"/>
              <a:gd name="connsiteX21" fmla="*/ 4545960 w 4601424"/>
              <a:gd name="connsiteY21" fmla="*/ 1082386 h 5531266"/>
              <a:gd name="connsiteX22" fmla="*/ 4545855 w 4601424"/>
              <a:gd name="connsiteY22" fmla="*/ 1140681 h 5531266"/>
              <a:gd name="connsiteX23" fmla="*/ 4550158 w 4601424"/>
              <a:gd name="connsiteY23" fmla="*/ 1161797 h 5531266"/>
              <a:gd name="connsiteX24" fmla="*/ 4553248 w 4601424"/>
              <a:gd name="connsiteY24" fmla="*/ 1191979 h 5531266"/>
              <a:gd name="connsiteX25" fmla="*/ 4562065 w 4601424"/>
              <a:gd name="connsiteY25" fmla="*/ 1244449 h 5531266"/>
              <a:gd name="connsiteX26" fmla="*/ 4564342 w 4601424"/>
              <a:gd name="connsiteY26" fmla="*/ 1294666 h 5531266"/>
              <a:gd name="connsiteX27" fmla="*/ 4563462 w 4601424"/>
              <a:gd name="connsiteY27" fmla="*/ 1328296 h 5531266"/>
              <a:gd name="connsiteX28" fmla="*/ 4562999 w 4601424"/>
              <a:gd name="connsiteY28" fmla="*/ 1333156 h 5531266"/>
              <a:gd name="connsiteX29" fmla="*/ 4553880 w 4601424"/>
              <a:gd name="connsiteY29" fmla="*/ 1373054 h 5531266"/>
              <a:gd name="connsiteX30" fmla="*/ 4557144 w 4601424"/>
              <a:gd name="connsiteY30" fmla="*/ 1376999 h 5531266"/>
              <a:gd name="connsiteX31" fmla="*/ 4559986 w 4601424"/>
              <a:gd name="connsiteY31" fmla="*/ 1389816 h 5531266"/>
              <a:gd name="connsiteX32" fmla="*/ 4555245 w 4601424"/>
              <a:gd name="connsiteY32" fmla="*/ 1400401 h 5531266"/>
              <a:gd name="connsiteX33" fmla="*/ 4545061 w 4601424"/>
              <a:gd name="connsiteY33" fmla="*/ 1450629 h 5531266"/>
              <a:gd name="connsiteX34" fmla="*/ 4534164 w 4601424"/>
              <a:gd name="connsiteY34" fmla="*/ 1524330 h 5531266"/>
              <a:gd name="connsiteX35" fmla="*/ 4529283 w 4601424"/>
              <a:gd name="connsiteY35" fmla="*/ 1535289 h 5531266"/>
              <a:gd name="connsiteX36" fmla="*/ 4514855 w 4601424"/>
              <a:gd name="connsiteY36" fmla="*/ 1607363 h 5531266"/>
              <a:gd name="connsiteX37" fmla="*/ 4511140 w 4601424"/>
              <a:gd name="connsiteY37" fmla="*/ 1645395 h 5531266"/>
              <a:gd name="connsiteX38" fmla="*/ 4514800 w 4601424"/>
              <a:gd name="connsiteY38" fmla="*/ 1649850 h 5531266"/>
              <a:gd name="connsiteX39" fmla="*/ 4513150 w 4601424"/>
              <a:gd name="connsiteY39" fmla="*/ 1661048 h 5531266"/>
              <a:gd name="connsiteX40" fmla="*/ 4513562 w 4601424"/>
              <a:gd name="connsiteY40" fmla="*/ 1664107 h 5531266"/>
              <a:gd name="connsiteX41" fmla="*/ 4515073 w 4601424"/>
              <a:gd name="connsiteY41" fmla="*/ 1681560 h 5531266"/>
              <a:gd name="connsiteX42" fmla="*/ 4503603 w 4601424"/>
              <a:gd name="connsiteY42" fmla="*/ 1716455 h 5531266"/>
              <a:gd name="connsiteX43" fmla="*/ 4501543 w 4601424"/>
              <a:gd name="connsiteY43" fmla="*/ 1716581 h 5531266"/>
              <a:gd name="connsiteX44" fmla="*/ 4493045 w 4601424"/>
              <a:gd name="connsiteY44" fmla="*/ 1868666 h 5531266"/>
              <a:gd name="connsiteX45" fmla="*/ 4501736 w 4601424"/>
              <a:gd name="connsiteY45" fmla="*/ 1892828 h 5531266"/>
              <a:gd name="connsiteX46" fmla="*/ 4504014 w 4601424"/>
              <a:gd name="connsiteY46" fmla="*/ 1943047 h 5531266"/>
              <a:gd name="connsiteX47" fmla="*/ 4503133 w 4601424"/>
              <a:gd name="connsiteY47" fmla="*/ 1976676 h 5531266"/>
              <a:gd name="connsiteX48" fmla="*/ 4502671 w 4601424"/>
              <a:gd name="connsiteY48" fmla="*/ 1981536 h 5531266"/>
              <a:gd name="connsiteX49" fmla="*/ 4493551 w 4601424"/>
              <a:gd name="connsiteY49" fmla="*/ 2021434 h 5531266"/>
              <a:gd name="connsiteX50" fmla="*/ 4496816 w 4601424"/>
              <a:gd name="connsiteY50" fmla="*/ 2025379 h 5531266"/>
              <a:gd name="connsiteX51" fmla="*/ 4499657 w 4601424"/>
              <a:gd name="connsiteY51" fmla="*/ 2038196 h 5531266"/>
              <a:gd name="connsiteX52" fmla="*/ 4494916 w 4601424"/>
              <a:gd name="connsiteY52" fmla="*/ 2048781 h 5531266"/>
              <a:gd name="connsiteX53" fmla="*/ 4484732 w 4601424"/>
              <a:gd name="connsiteY53" fmla="*/ 2099011 h 5531266"/>
              <a:gd name="connsiteX54" fmla="*/ 4477401 w 4601424"/>
              <a:gd name="connsiteY54" fmla="*/ 2148592 h 5531266"/>
              <a:gd name="connsiteX55" fmla="*/ 4421318 w 4601424"/>
              <a:gd name="connsiteY55" fmla="*/ 3204925 h 5531266"/>
              <a:gd name="connsiteX56" fmla="*/ 4408532 w 4601424"/>
              <a:gd name="connsiteY56" fmla="*/ 3458573 h 5531266"/>
              <a:gd name="connsiteX57" fmla="*/ 4397447 w 4601424"/>
              <a:gd name="connsiteY57" fmla="*/ 3621276 h 5531266"/>
              <a:gd name="connsiteX58" fmla="*/ 4306686 w 4601424"/>
              <a:gd name="connsiteY58" fmla="*/ 5260213 h 5531266"/>
              <a:gd name="connsiteX59" fmla="*/ 4311984 w 4601424"/>
              <a:gd name="connsiteY59" fmla="*/ 5296918 h 5531266"/>
              <a:gd name="connsiteX60" fmla="*/ 4315518 w 4601424"/>
              <a:gd name="connsiteY60" fmla="*/ 5331382 h 5531266"/>
              <a:gd name="connsiteX61" fmla="*/ 4318350 w 4601424"/>
              <a:gd name="connsiteY61" fmla="*/ 5431691 h 5531266"/>
              <a:gd name="connsiteX62" fmla="*/ 4299793 w 4601424"/>
              <a:gd name="connsiteY62" fmla="*/ 5466096 h 5531266"/>
              <a:gd name="connsiteX63" fmla="*/ 4295141 w 4601424"/>
              <a:gd name="connsiteY63" fmla="*/ 5468796 h 5531266"/>
              <a:gd name="connsiteX64" fmla="*/ 4291684 w 4601424"/>
              <a:gd name="connsiteY64" fmla="*/ 5531243 h 5531266"/>
              <a:gd name="connsiteX65" fmla="*/ 358321 w 4601424"/>
              <a:gd name="connsiteY65" fmla="*/ 5278553 h 5531266"/>
              <a:gd name="connsiteX66" fmla="*/ 47977 w 4601424"/>
              <a:gd name="connsiteY66" fmla="*/ 5261459 h 5531266"/>
              <a:gd name="connsiteX67" fmla="*/ 52301 w 4601424"/>
              <a:gd name="connsiteY67" fmla="*/ 5221195 h 5531266"/>
              <a:gd name="connsiteX68" fmla="*/ 56521 w 4601424"/>
              <a:gd name="connsiteY68" fmla="*/ 5214590 h 5531266"/>
              <a:gd name="connsiteX69" fmla="*/ 56790 w 4601424"/>
              <a:gd name="connsiteY69" fmla="*/ 5211844 h 5531266"/>
              <a:gd name="connsiteX70" fmla="*/ 57060 w 4601424"/>
              <a:gd name="connsiteY70" fmla="*/ 5209096 h 5531266"/>
              <a:gd name="connsiteX71" fmla="*/ 57597 w 4601424"/>
              <a:gd name="connsiteY71" fmla="*/ 5203600 h 5531266"/>
              <a:gd name="connsiteX72" fmla="*/ 57282 w 4601424"/>
              <a:gd name="connsiteY72" fmla="*/ 5197697 h 5531266"/>
              <a:gd name="connsiteX73" fmla="*/ 56698 w 4601424"/>
              <a:gd name="connsiteY73" fmla="*/ 5194541 h 5531266"/>
              <a:gd name="connsiteX74" fmla="*/ 56967 w 4601424"/>
              <a:gd name="connsiteY74" fmla="*/ 5191792 h 5531266"/>
              <a:gd name="connsiteX75" fmla="*/ 56651 w 4601424"/>
              <a:gd name="connsiteY75" fmla="*/ 5185889 h 5531266"/>
              <a:gd name="connsiteX76" fmla="*/ 56068 w 4601424"/>
              <a:gd name="connsiteY76" fmla="*/ 5182733 h 5531266"/>
              <a:gd name="connsiteX77" fmla="*/ 55438 w 4601424"/>
              <a:gd name="connsiteY77" fmla="*/ 5170924 h 5531266"/>
              <a:gd name="connsiteX78" fmla="*/ 324422 w 4601424"/>
              <a:gd name="connsiteY78" fmla="*/ 0 h 5531266"/>
              <a:gd name="connsiteX0" fmla="*/ 324125 w 4601127"/>
              <a:gd name="connsiteY0" fmla="*/ 0 h 5531266"/>
              <a:gd name="connsiteX1" fmla="*/ 3353292 w 4601127"/>
              <a:gd name="connsiteY1" fmla="*/ 153134 h 5531266"/>
              <a:gd name="connsiteX2" fmla="*/ 4182103 w 4601127"/>
              <a:gd name="connsiteY2" fmla="*/ 208242 h 5531266"/>
              <a:gd name="connsiteX3" fmla="*/ 4555297 w 4601127"/>
              <a:gd name="connsiteY3" fmla="*/ 228666 h 5531266"/>
              <a:gd name="connsiteX4" fmla="*/ 4583176 w 4601127"/>
              <a:gd name="connsiteY4" fmla="*/ 250471 h 5531266"/>
              <a:gd name="connsiteX5" fmla="*/ 4581402 w 4601127"/>
              <a:gd name="connsiteY5" fmla="*/ 282222 h 5531266"/>
              <a:gd name="connsiteX6" fmla="*/ 4584324 w 4601127"/>
              <a:gd name="connsiteY6" fmla="*/ 283939 h 5531266"/>
              <a:gd name="connsiteX7" fmla="*/ 4600750 w 4601127"/>
              <a:gd name="connsiteY7" fmla="*/ 315514 h 5531266"/>
              <a:gd name="connsiteX8" fmla="*/ 4578489 w 4601127"/>
              <a:gd name="connsiteY8" fmla="*/ 373160 h 5531266"/>
              <a:gd name="connsiteX9" fmla="*/ 4575001 w 4601127"/>
              <a:gd name="connsiteY9" fmla="*/ 396781 h 5531266"/>
              <a:gd name="connsiteX10" fmla="*/ 4569896 w 4601127"/>
              <a:gd name="connsiteY10" fmla="*/ 488120 h 5531266"/>
              <a:gd name="connsiteX11" fmla="*/ 4569246 w 4601127"/>
              <a:gd name="connsiteY11" fmla="*/ 534537 h 5531266"/>
              <a:gd name="connsiteX12" fmla="*/ 4566147 w 4601127"/>
              <a:gd name="connsiteY12" fmla="*/ 563001 h 5531266"/>
              <a:gd name="connsiteX13" fmla="*/ 4565478 w 4601127"/>
              <a:gd name="connsiteY13" fmla="*/ 567182 h 5531266"/>
              <a:gd name="connsiteX14" fmla="*/ 4552541 w 4601127"/>
              <a:gd name="connsiteY14" fmla="*/ 798696 h 5531266"/>
              <a:gd name="connsiteX15" fmla="*/ 4554254 w 4601127"/>
              <a:gd name="connsiteY15" fmla="*/ 803530 h 5531266"/>
              <a:gd name="connsiteX16" fmla="*/ 4552103 w 4601127"/>
              <a:gd name="connsiteY16" fmla="*/ 827361 h 5531266"/>
              <a:gd name="connsiteX17" fmla="*/ 4550503 w 4601127"/>
              <a:gd name="connsiteY17" fmla="*/ 835146 h 5531266"/>
              <a:gd name="connsiteX18" fmla="*/ 4544265 w 4601127"/>
              <a:gd name="connsiteY18" fmla="*/ 946777 h 5531266"/>
              <a:gd name="connsiteX19" fmla="*/ 4546342 w 4601127"/>
              <a:gd name="connsiteY19" fmla="*/ 947677 h 5531266"/>
              <a:gd name="connsiteX20" fmla="*/ 4550461 w 4601127"/>
              <a:gd name="connsiteY20" fmla="*/ 983859 h 5531266"/>
              <a:gd name="connsiteX21" fmla="*/ 4545663 w 4601127"/>
              <a:gd name="connsiteY21" fmla="*/ 1082386 h 5531266"/>
              <a:gd name="connsiteX22" fmla="*/ 4545558 w 4601127"/>
              <a:gd name="connsiteY22" fmla="*/ 1140681 h 5531266"/>
              <a:gd name="connsiteX23" fmla="*/ 4549861 w 4601127"/>
              <a:gd name="connsiteY23" fmla="*/ 1161797 h 5531266"/>
              <a:gd name="connsiteX24" fmla="*/ 4552951 w 4601127"/>
              <a:gd name="connsiteY24" fmla="*/ 1191979 h 5531266"/>
              <a:gd name="connsiteX25" fmla="*/ 4561768 w 4601127"/>
              <a:gd name="connsiteY25" fmla="*/ 1244449 h 5531266"/>
              <a:gd name="connsiteX26" fmla="*/ 4564045 w 4601127"/>
              <a:gd name="connsiteY26" fmla="*/ 1294666 h 5531266"/>
              <a:gd name="connsiteX27" fmla="*/ 4563165 w 4601127"/>
              <a:gd name="connsiteY27" fmla="*/ 1328296 h 5531266"/>
              <a:gd name="connsiteX28" fmla="*/ 4562702 w 4601127"/>
              <a:gd name="connsiteY28" fmla="*/ 1333156 h 5531266"/>
              <a:gd name="connsiteX29" fmla="*/ 4553583 w 4601127"/>
              <a:gd name="connsiteY29" fmla="*/ 1373054 h 5531266"/>
              <a:gd name="connsiteX30" fmla="*/ 4556847 w 4601127"/>
              <a:gd name="connsiteY30" fmla="*/ 1376999 h 5531266"/>
              <a:gd name="connsiteX31" fmla="*/ 4559689 w 4601127"/>
              <a:gd name="connsiteY31" fmla="*/ 1389816 h 5531266"/>
              <a:gd name="connsiteX32" fmla="*/ 4554948 w 4601127"/>
              <a:gd name="connsiteY32" fmla="*/ 1400401 h 5531266"/>
              <a:gd name="connsiteX33" fmla="*/ 4544764 w 4601127"/>
              <a:gd name="connsiteY33" fmla="*/ 1450629 h 5531266"/>
              <a:gd name="connsiteX34" fmla="*/ 4533867 w 4601127"/>
              <a:gd name="connsiteY34" fmla="*/ 1524330 h 5531266"/>
              <a:gd name="connsiteX35" fmla="*/ 4528986 w 4601127"/>
              <a:gd name="connsiteY35" fmla="*/ 1535289 h 5531266"/>
              <a:gd name="connsiteX36" fmla="*/ 4514558 w 4601127"/>
              <a:gd name="connsiteY36" fmla="*/ 1607363 h 5531266"/>
              <a:gd name="connsiteX37" fmla="*/ 4510843 w 4601127"/>
              <a:gd name="connsiteY37" fmla="*/ 1645395 h 5531266"/>
              <a:gd name="connsiteX38" fmla="*/ 4514503 w 4601127"/>
              <a:gd name="connsiteY38" fmla="*/ 1649850 h 5531266"/>
              <a:gd name="connsiteX39" fmla="*/ 4512853 w 4601127"/>
              <a:gd name="connsiteY39" fmla="*/ 1661048 h 5531266"/>
              <a:gd name="connsiteX40" fmla="*/ 4513265 w 4601127"/>
              <a:gd name="connsiteY40" fmla="*/ 1664107 h 5531266"/>
              <a:gd name="connsiteX41" fmla="*/ 4514776 w 4601127"/>
              <a:gd name="connsiteY41" fmla="*/ 1681560 h 5531266"/>
              <a:gd name="connsiteX42" fmla="*/ 4503306 w 4601127"/>
              <a:gd name="connsiteY42" fmla="*/ 1716455 h 5531266"/>
              <a:gd name="connsiteX43" fmla="*/ 4501246 w 4601127"/>
              <a:gd name="connsiteY43" fmla="*/ 1716581 h 5531266"/>
              <a:gd name="connsiteX44" fmla="*/ 4492748 w 4601127"/>
              <a:gd name="connsiteY44" fmla="*/ 1868666 h 5531266"/>
              <a:gd name="connsiteX45" fmla="*/ 4501439 w 4601127"/>
              <a:gd name="connsiteY45" fmla="*/ 1892828 h 5531266"/>
              <a:gd name="connsiteX46" fmla="*/ 4503717 w 4601127"/>
              <a:gd name="connsiteY46" fmla="*/ 1943047 h 5531266"/>
              <a:gd name="connsiteX47" fmla="*/ 4502836 w 4601127"/>
              <a:gd name="connsiteY47" fmla="*/ 1976676 h 5531266"/>
              <a:gd name="connsiteX48" fmla="*/ 4502374 w 4601127"/>
              <a:gd name="connsiteY48" fmla="*/ 1981536 h 5531266"/>
              <a:gd name="connsiteX49" fmla="*/ 4493254 w 4601127"/>
              <a:gd name="connsiteY49" fmla="*/ 2021434 h 5531266"/>
              <a:gd name="connsiteX50" fmla="*/ 4496519 w 4601127"/>
              <a:gd name="connsiteY50" fmla="*/ 2025379 h 5531266"/>
              <a:gd name="connsiteX51" fmla="*/ 4499360 w 4601127"/>
              <a:gd name="connsiteY51" fmla="*/ 2038196 h 5531266"/>
              <a:gd name="connsiteX52" fmla="*/ 4494619 w 4601127"/>
              <a:gd name="connsiteY52" fmla="*/ 2048781 h 5531266"/>
              <a:gd name="connsiteX53" fmla="*/ 4484435 w 4601127"/>
              <a:gd name="connsiteY53" fmla="*/ 2099011 h 5531266"/>
              <a:gd name="connsiteX54" fmla="*/ 4477104 w 4601127"/>
              <a:gd name="connsiteY54" fmla="*/ 2148592 h 5531266"/>
              <a:gd name="connsiteX55" fmla="*/ 4421021 w 4601127"/>
              <a:gd name="connsiteY55" fmla="*/ 3204925 h 5531266"/>
              <a:gd name="connsiteX56" fmla="*/ 4408235 w 4601127"/>
              <a:gd name="connsiteY56" fmla="*/ 3458573 h 5531266"/>
              <a:gd name="connsiteX57" fmla="*/ 4397150 w 4601127"/>
              <a:gd name="connsiteY57" fmla="*/ 3621276 h 5531266"/>
              <a:gd name="connsiteX58" fmla="*/ 4306389 w 4601127"/>
              <a:gd name="connsiteY58" fmla="*/ 5260213 h 5531266"/>
              <a:gd name="connsiteX59" fmla="*/ 4311687 w 4601127"/>
              <a:gd name="connsiteY59" fmla="*/ 5296918 h 5531266"/>
              <a:gd name="connsiteX60" fmla="*/ 4315221 w 4601127"/>
              <a:gd name="connsiteY60" fmla="*/ 5331382 h 5531266"/>
              <a:gd name="connsiteX61" fmla="*/ 4318053 w 4601127"/>
              <a:gd name="connsiteY61" fmla="*/ 5431691 h 5531266"/>
              <a:gd name="connsiteX62" fmla="*/ 4299496 w 4601127"/>
              <a:gd name="connsiteY62" fmla="*/ 5466096 h 5531266"/>
              <a:gd name="connsiteX63" fmla="*/ 4294844 w 4601127"/>
              <a:gd name="connsiteY63" fmla="*/ 5468796 h 5531266"/>
              <a:gd name="connsiteX64" fmla="*/ 4291387 w 4601127"/>
              <a:gd name="connsiteY64" fmla="*/ 5531243 h 5531266"/>
              <a:gd name="connsiteX65" fmla="*/ 358024 w 4601127"/>
              <a:gd name="connsiteY65" fmla="*/ 5278553 h 5531266"/>
              <a:gd name="connsiteX66" fmla="*/ 47680 w 4601127"/>
              <a:gd name="connsiteY66" fmla="*/ 5261459 h 5531266"/>
              <a:gd name="connsiteX67" fmla="*/ 52004 w 4601127"/>
              <a:gd name="connsiteY67" fmla="*/ 5221195 h 5531266"/>
              <a:gd name="connsiteX68" fmla="*/ 56224 w 4601127"/>
              <a:gd name="connsiteY68" fmla="*/ 5214590 h 5531266"/>
              <a:gd name="connsiteX69" fmla="*/ 56493 w 4601127"/>
              <a:gd name="connsiteY69" fmla="*/ 5211844 h 5531266"/>
              <a:gd name="connsiteX70" fmla="*/ 56763 w 4601127"/>
              <a:gd name="connsiteY70" fmla="*/ 5209096 h 5531266"/>
              <a:gd name="connsiteX71" fmla="*/ 57300 w 4601127"/>
              <a:gd name="connsiteY71" fmla="*/ 5203600 h 5531266"/>
              <a:gd name="connsiteX72" fmla="*/ 56985 w 4601127"/>
              <a:gd name="connsiteY72" fmla="*/ 5197697 h 5531266"/>
              <a:gd name="connsiteX73" fmla="*/ 56401 w 4601127"/>
              <a:gd name="connsiteY73" fmla="*/ 5194541 h 5531266"/>
              <a:gd name="connsiteX74" fmla="*/ 56670 w 4601127"/>
              <a:gd name="connsiteY74" fmla="*/ 5191792 h 5531266"/>
              <a:gd name="connsiteX75" fmla="*/ 56354 w 4601127"/>
              <a:gd name="connsiteY75" fmla="*/ 5185889 h 5531266"/>
              <a:gd name="connsiteX76" fmla="*/ 55771 w 4601127"/>
              <a:gd name="connsiteY76" fmla="*/ 5182733 h 5531266"/>
              <a:gd name="connsiteX77" fmla="*/ 324125 w 4601127"/>
              <a:gd name="connsiteY77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276445 w 4553447"/>
              <a:gd name="connsiteY76" fmla="*/ 0 h 5531266"/>
              <a:gd name="connsiteX0" fmla="*/ 323654 w 4600656"/>
              <a:gd name="connsiteY0" fmla="*/ 0 h 5531266"/>
              <a:gd name="connsiteX1" fmla="*/ 3352821 w 4600656"/>
              <a:gd name="connsiteY1" fmla="*/ 153134 h 5531266"/>
              <a:gd name="connsiteX2" fmla="*/ 4181632 w 4600656"/>
              <a:gd name="connsiteY2" fmla="*/ 208242 h 5531266"/>
              <a:gd name="connsiteX3" fmla="*/ 4554826 w 4600656"/>
              <a:gd name="connsiteY3" fmla="*/ 228666 h 5531266"/>
              <a:gd name="connsiteX4" fmla="*/ 4582705 w 4600656"/>
              <a:gd name="connsiteY4" fmla="*/ 250471 h 5531266"/>
              <a:gd name="connsiteX5" fmla="*/ 4580931 w 4600656"/>
              <a:gd name="connsiteY5" fmla="*/ 282222 h 5531266"/>
              <a:gd name="connsiteX6" fmla="*/ 4583853 w 4600656"/>
              <a:gd name="connsiteY6" fmla="*/ 283939 h 5531266"/>
              <a:gd name="connsiteX7" fmla="*/ 4600279 w 4600656"/>
              <a:gd name="connsiteY7" fmla="*/ 315514 h 5531266"/>
              <a:gd name="connsiteX8" fmla="*/ 4578018 w 4600656"/>
              <a:gd name="connsiteY8" fmla="*/ 373160 h 5531266"/>
              <a:gd name="connsiteX9" fmla="*/ 4574530 w 4600656"/>
              <a:gd name="connsiteY9" fmla="*/ 396781 h 5531266"/>
              <a:gd name="connsiteX10" fmla="*/ 4569425 w 4600656"/>
              <a:gd name="connsiteY10" fmla="*/ 488120 h 5531266"/>
              <a:gd name="connsiteX11" fmla="*/ 4568775 w 4600656"/>
              <a:gd name="connsiteY11" fmla="*/ 534537 h 5531266"/>
              <a:gd name="connsiteX12" fmla="*/ 4565676 w 4600656"/>
              <a:gd name="connsiteY12" fmla="*/ 563001 h 5531266"/>
              <a:gd name="connsiteX13" fmla="*/ 4565007 w 4600656"/>
              <a:gd name="connsiteY13" fmla="*/ 567182 h 5531266"/>
              <a:gd name="connsiteX14" fmla="*/ 4552070 w 4600656"/>
              <a:gd name="connsiteY14" fmla="*/ 798696 h 5531266"/>
              <a:gd name="connsiteX15" fmla="*/ 4553783 w 4600656"/>
              <a:gd name="connsiteY15" fmla="*/ 803530 h 5531266"/>
              <a:gd name="connsiteX16" fmla="*/ 4551632 w 4600656"/>
              <a:gd name="connsiteY16" fmla="*/ 827361 h 5531266"/>
              <a:gd name="connsiteX17" fmla="*/ 4550032 w 4600656"/>
              <a:gd name="connsiteY17" fmla="*/ 835146 h 5531266"/>
              <a:gd name="connsiteX18" fmla="*/ 4543794 w 4600656"/>
              <a:gd name="connsiteY18" fmla="*/ 946777 h 5531266"/>
              <a:gd name="connsiteX19" fmla="*/ 4545871 w 4600656"/>
              <a:gd name="connsiteY19" fmla="*/ 947677 h 5531266"/>
              <a:gd name="connsiteX20" fmla="*/ 4549990 w 4600656"/>
              <a:gd name="connsiteY20" fmla="*/ 983859 h 5531266"/>
              <a:gd name="connsiteX21" fmla="*/ 4545192 w 4600656"/>
              <a:gd name="connsiteY21" fmla="*/ 1082386 h 5531266"/>
              <a:gd name="connsiteX22" fmla="*/ 4545087 w 4600656"/>
              <a:gd name="connsiteY22" fmla="*/ 1140681 h 5531266"/>
              <a:gd name="connsiteX23" fmla="*/ 4549390 w 4600656"/>
              <a:gd name="connsiteY23" fmla="*/ 1161797 h 5531266"/>
              <a:gd name="connsiteX24" fmla="*/ 4552480 w 4600656"/>
              <a:gd name="connsiteY24" fmla="*/ 1191979 h 5531266"/>
              <a:gd name="connsiteX25" fmla="*/ 4561297 w 4600656"/>
              <a:gd name="connsiteY25" fmla="*/ 1244449 h 5531266"/>
              <a:gd name="connsiteX26" fmla="*/ 4563574 w 4600656"/>
              <a:gd name="connsiteY26" fmla="*/ 1294666 h 5531266"/>
              <a:gd name="connsiteX27" fmla="*/ 4562694 w 4600656"/>
              <a:gd name="connsiteY27" fmla="*/ 1328296 h 5531266"/>
              <a:gd name="connsiteX28" fmla="*/ 4562231 w 4600656"/>
              <a:gd name="connsiteY28" fmla="*/ 1333156 h 5531266"/>
              <a:gd name="connsiteX29" fmla="*/ 4553112 w 4600656"/>
              <a:gd name="connsiteY29" fmla="*/ 1373054 h 5531266"/>
              <a:gd name="connsiteX30" fmla="*/ 4556376 w 4600656"/>
              <a:gd name="connsiteY30" fmla="*/ 1376999 h 5531266"/>
              <a:gd name="connsiteX31" fmla="*/ 4559218 w 4600656"/>
              <a:gd name="connsiteY31" fmla="*/ 1389816 h 5531266"/>
              <a:gd name="connsiteX32" fmla="*/ 4554477 w 4600656"/>
              <a:gd name="connsiteY32" fmla="*/ 1400401 h 5531266"/>
              <a:gd name="connsiteX33" fmla="*/ 4544293 w 4600656"/>
              <a:gd name="connsiteY33" fmla="*/ 1450629 h 5531266"/>
              <a:gd name="connsiteX34" fmla="*/ 4533396 w 4600656"/>
              <a:gd name="connsiteY34" fmla="*/ 1524330 h 5531266"/>
              <a:gd name="connsiteX35" fmla="*/ 4528515 w 4600656"/>
              <a:gd name="connsiteY35" fmla="*/ 1535289 h 5531266"/>
              <a:gd name="connsiteX36" fmla="*/ 4514087 w 4600656"/>
              <a:gd name="connsiteY36" fmla="*/ 1607363 h 5531266"/>
              <a:gd name="connsiteX37" fmla="*/ 4510372 w 4600656"/>
              <a:gd name="connsiteY37" fmla="*/ 1645395 h 5531266"/>
              <a:gd name="connsiteX38" fmla="*/ 4514032 w 4600656"/>
              <a:gd name="connsiteY38" fmla="*/ 1649850 h 5531266"/>
              <a:gd name="connsiteX39" fmla="*/ 4512382 w 4600656"/>
              <a:gd name="connsiteY39" fmla="*/ 1661048 h 5531266"/>
              <a:gd name="connsiteX40" fmla="*/ 4512794 w 4600656"/>
              <a:gd name="connsiteY40" fmla="*/ 1664107 h 5531266"/>
              <a:gd name="connsiteX41" fmla="*/ 4514305 w 4600656"/>
              <a:gd name="connsiteY41" fmla="*/ 1681560 h 5531266"/>
              <a:gd name="connsiteX42" fmla="*/ 4502835 w 4600656"/>
              <a:gd name="connsiteY42" fmla="*/ 1716455 h 5531266"/>
              <a:gd name="connsiteX43" fmla="*/ 4500775 w 4600656"/>
              <a:gd name="connsiteY43" fmla="*/ 1716581 h 5531266"/>
              <a:gd name="connsiteX44" fmla="*/ 4492277 w 4600656"/>
              <a:gd name="connsiteY44" fmla="*/ 1868666 h 5531266"/>
              <a:gd name="connsiteX45" fmla="*/ 4500968 w 4600656"/>
              <a:gd name="connsiteY45" fmla="*/ 1892828 h 5531266"/>
              <a:gd name="connsiteX46" fmla="*/ 4503246 w 4600656"/>
              <a:gd name="connsiteY46" fmla="*/ 1943047 h 5531266"/>
              <a:gd name="connsiteX47" fmla="*/ 4502365 w 4600656"/>
              <a:gd name="connsiteY47" fmla="*/ 1976676 h 5531266"/>
              <a:gd name="connsiteX48" fmla="*/ 4501903 w 4600656"/>
              <a:gd name="connsiteY48" fmla="*/ 1981536 h 5531266"/>
              <a:gd name="connsiteX49" fmla="*/ 4492783 w 4600656"/>
              <a:gd name="connsiteY49" fmla="*/ 2021434 h 5531266"/>
              <a:gd name="connsiteX50" fmla="*/ 4496048 w 4600656"/>
              <a:gd name="connsiteY50" fmla="*/ 2025379 h 5531266"/>
              <a:gd name="connsiteX51" fmla="*/ 4498889 w 4600656"/>
              <a:gd name="connsiteY51" fmla="*/ 2038196 h 5531266"/>
              <a:gd name="connsiteX52" fmla="*/ 4494148 w 4600656"/>
              <a:gd name="connsiteY52" fmla="*/ 2048781 h 5531266"/>
              <a:gd name="connsiteX53" fmla="*/ 4483964 w 4600656"/>
              <a:gd name="connsiteY53" fmla="*/ 2099011 h 5531266"/>
              <a:gd name="connsiteX54" fmla="*/ 4476633 w 4600656"/>
              <a:gd name="connsiteY54" fmla="*/ 2148592 h 5531266"/>
              <a:gd name="connsiteX55" fmla="*/ 4420550 w 4600656"/>
              <a:gd name="connsiteY55" fmla="*/ 3204925 h 5531266"/>
              <a:gd name="connsiteX56" fmla="*/ 4407764 w 4600656"/>
              <a:gd name="connsiteY56" fmla="*/ 3458573 h 5531266"/>
              <a:gd name="connsiteX57" fmla="*/ 4396679 w 4600656"/>
              <a:gd name="connsiteY57" fmla="*/ 3621276 h 5531266"/>
              <a:gd name="connsiteX58" fmla="*/ 4305918 w 4600656"/>
              <a:gd name="connsiteY58" fmla="*/ 5260213 h 5531266"/>
              <a:gd name="connsiteX59" fmla="*/ 4311216 w 4600656"/>
              <a:gd name="connsiteY59" fmla="*/ 5296918 h 5531266"/>
              <a:gd name="connsiteX60" fmla="*/ 4314750 w 4600656"/>
              <a:gd name="connsiteY60" fmla="*/ 5331382 h 5531266"/>
              <a:gd name="connsiteX61" fmla="*/ 4317582 w 4600656"/>
              <a:gd name="connsiteY61" fmla="*/ 5431691 h 5531266"/>
              <a:gd name="connsiteX62" fmla="*/ 4299025 w 4600656"/>
              <a:gd name="connsiteY62" fmla="*/ 5466096 h 5531266"/>
              <a:gd name="connsiteX63" fmla="*/ 4294373 w 4600656"/>
              <a:gd name="connsiteY63" fmla="*/ 5468796 h 5531266"/>
              <a:gd name="connsiteX64" fmla="*/ 4290916 w 4600656"/>
              <a:gd name="connsiteY64" fmla="*/ 5531243 h 5531266"/>
              <a:gd name="connsiteX65" fmla="*/ 357553 w 4600656"/>
              <a:gd name="connsiteY65" fmla="*/ 5278553 h 5531266"/>
              <a:gd name="connsiteX66" fmla="*/ 47209 w 4600656"/>
              <a:gd name="connsiteY66" fmla="*/ 5261459 h 5531266"/>
              <a:gd name="connsiteX67" fmla="*/ 51533 w 4600656"/>
              <a:gd name="connsiteY67" fmla="*/ 5221195 h 5531266"/>
              <a:gd name="connsiteX68" fmla="*/ 55753 w 4600656"/>
              <a:gd name="connsiteY68" fmla="*/ 5214590 h 5531266"/>
              <a:gd name="connsiteX69" fmla="*/ 56022 w 4600656"/>
              <a:gd name="connsiteY69" fmla="*/ 5211844 h 5531266"/>
              <a:gd name="connsiteX70" fmla="*/ 56292 w 4600656"/>
              <a:gd name="connsiteY70" fmla="*/ 5209096 h 5531266"/>
              <a:gd name="connsiteX71" fmla="*/ 56829 w 4600656"/>
              <a:gd name="connsiteY71" fmla="*/ 5203600 h 5531266"/>
              <a:gd name="connsiteX72" fmla="*/ 56514 w 4600656"/>
              <a:gd name="connsiteY72" fmla="*/ 5197697 h 5531266"/>
              <a:gd name="connsiteX73" fmla="*/ 55930 w 4600656"/>
              <a:gd name="connsiteY73" fmla="*/ 5194541 h 5531266"/>
              <a:gd name="connsiteX74" fmla="*/ 56199 w 4600656"/>
              <a:gd name="connsiteY74" fmla="*/ 5191792 h 5531266"/>
              <a:gd name="connsiteX75" fmla="*/ 323654 w 4600656"/>
              <a:gd name="connsiteY75" fmla="*/ 0 h 5531266"/>
              <a:gd name="connsiteX0" fmla="*/ 323830 w 4600832"/>
              <a:gd name="connsiteY0" fmla="*/ 0 h 5531266"/>
              <a:gd name="connsiteX1" fmla="*/ 3352997 w 4600832"/>
              <a:gd name="connsiteY1" fmla="*/ 153134 h 5531266"/>
              <a:gd name="connsiteX2" fmla="*/ 4181808 w 4600832"/>
              <a:gd name="connsiteY2" fmla="*/ 208242 h 5531266"/>
              <a:gd name="connsiteX3" fmla="*/ 4555002 w 4600832"/>
              <a:gd name="connsiteY3" fmla="*/ 228666 h 5531266"/>
              <a:gd name="connsiteX4" fmla="*/ 4582881 w 4600832"/>
              <a:gd name="connsiteY4" fmla="*/ 250471 h 5531266"/>
              <a:gd name="connsiteX5" fmla="*/ 4581107 w 4600832"/>
              <a:gd name="connsiteY5" fmla="*/ 282222 h 5531266"/>
              <a:gd name="connsiteX6" fmla="*/ 4584029 w 4600832"/>
              <a:gd name="connsiteY6" fmla="*/ 283939 h 5531266"/>
              <a:gd name="connsiteX7" fmla="*/ 4600455 w 4600832"/>
              <a:gd name="connsiteY7" fmla="*/ 315514 h 5531266"/>
              <a:gd name="connsiteX8" fmla="*/ 4578194 w 4600832"/>
              <a:gd name="connsiteY8" fmla="*/ 373160 h 5531266"/>
              <a:gd name="connsiteX9" fmla="*/ 4574706 w 4600832"/>
              <a:gd name="connsiteY9" fmla="*/ 396781 h 5531266"/>
              <a:gd name="connsiteX10" fmla="*/ 4569601 w 4600832"/>
              <a:gd name="connsiteY10" fmla="*/ 488120 h 5531266"/>
              <a:gd name="connsiteX11" fmla="*/ 4568951 w 4600832"/>
              <a:gd name="connsiteY11" fmla="*/ 534537 h 5531266"/>
              <a:gd name="connsiteX12" fmla="*/ 4565852 w 4600832"/>
              <a:gd name="connsiteY12" fmla="*/ 563001 h 5531266"/>
              <a:gd name="connsiteX13" fmla="*/ 4565183 w 4600832"/>
              <a:gd name="connsiteY13" fmla="*/ 567182 h 5531266"/>
              <a:gd name="connsiteX14" fmla="*/ 4552246 w 4600832"/>
              <a:gd name="connsiteY14" fmla="*/ 798696 h 5531266"/>
              <a:gd name="connsiteX15" fmla="*/ 4553959 w 4600832"/>
              <a:gd name="connsiteY15" fmla="*/ 803530 h 5531266"/>
              <a:gd name="connsiteX16" fmla="*/ 4551808 w 4600832"/>
              <a:gd name="connsiteY16" fmla="*/ 827361 h 5531266"/>
              <a:gd name="connsiteX17" fmla="*/ 4550208 w 4600832"/>
              <a:gd name="connsiteY17" fmla="*/ 835146 h 5531266"/>
              <a:gd name="connsiteX18" fmla="*/ 4543970 w 4600832"/>
              <a:gd name="connsiteY18" fmla="*/ 946777 h 5531266"/>
              <a:gd name="connsiteX19" fmla="*/ 4546047 w 4600832"/>
              <a:gd name="connsiteY19" fmla="*/ 947677 h 5531266"/>
              <a:gd name="connsiteX20" fmla="*/ 4550166 w 4600832"/>
              <a:gd name="connsiteY20" fmla="*/ 983859 h 5531266"/>
              <a:gd name="connsiteX21" fmla="*/ 4545368 w 4600832"/>
              <a:gd name="connsiteY21" fmla="*/ 1082386 h 5531266"/>
              <a:gd name="connsiteX22" fmla="*/ 4545263 w 4600832"/>
              <a:gd name="connsiteY22" fmla="*/ 1140681 h 5531266"/>
              <a:gd name="connsiteX23" fmla="*/ 4549566 w 4600832"/>
              <a:gd name="connsiteY23" fmla="*/ 1161797 h 5531266"/>
              <a:gd name="connsiteX24" fmla="*/ 4552656 w 4600832"/>
              <a:gd name="connsiteY24" fmla="*/ 1191979 h 5531266"/>
              <a:gd name="connsiteX25" fmla="*/ 4561473 w 4600832"/>
              <a:gd name="connsiteY25" fmla="*/ 1244449 h 5531266"/>
              <a:gd name="connsiteX26" fmla="*/ 4563750 w 4600832"/>
              <a:gd name="connsiteY26" fmla="*/ 1294666 h 5531266"/>
              <a:gd name="connsiteX27" fmla="*/ 4562870 w 4600832"/>
              <a:gd name="connsiteY27" fmla="*/ 1328296 h 5531266"/>
              <a:gd name="connsiteX28" fmla="*/ 4562407 w 4600832"/>
              <a:gd name="connsiteY28" fmla="*/ 1333156 h 5531266"/>
              <a:gd name="connsiteX29" fmla="*/ 4553288 w 4600832"/>
              <a:gd name="connsiteY29" fmla="*/ 1373054 h 5531266"/>
              <a:gd name="connsiteX30" fmla="*/ 4556552 w 4600832"/>
              <a:gd name="connsiteY30" fmla="*/ 1376999 h 5531266"/>
              <a:gd name="connsiteX31" fmla="*/ 4559394 w 4600832"/>
              <a:gd name="connsiteY31" fmla="*/ 1389816 h 5531266"/>
              <a:gd name="connsiteX32" fmla="*/ 4554653 w 4600832"/>
              <a:gd name="connsiteY32" fmla="*/ 1400401 h 5531266"/>
              <a:gd name="connsiteX33" fmla="*/ 4544469 w 4600832"/>
              <a:gd name="connsiteY33" fmla="*/ 1450629 h 5531266"/>
              <a:gd name="connsiteX34" fmla="*/ 4533572 w 4600832"/>
              <a:gd name="connsiteY34" fmla="*/ 1524330 h 5531266"/>
              <a:gd name="connsiteX35" fmla="*/ 4528691 w 4600832"/>
              <a:gd name="connsiteY35" fmla="*/ 1535289 h 5531266"/>
              <a:gd name="connsiteX36" fmla="*/ 4514263 w 4600832"/>
              <a:gd name="connsiteY36" fmla="*/ 1607363 h 5531266"/>
              <a:gd name="connsiteX37" fmla="*/ 4510548 w 4600832"/>
              <a:gd name="connsiteY37" fmla="*/ 1645395 h 5531266"/>
              <a:gd name="connsiteX38" fmla="*/ 4514208 w 4600832"/>
              <a:gd name="connsiteY38" fmla="*/ 1649850 h 5531266"/>
              <a:gd name="connsiteX39" fmla="*/ 4512558 w 4600832"/>
              <a:gd name="connsiteY39" fmla="*/ 1661048 h 5531266"/>
              <a:gd name="connsiteX40" fmla="*/ 4512970 w 4600832"/>
              <a:gd name="connsiteY40" fmla="*/ 1664107 h 5531266"/>
              <a:gd name="connsiteX41" fmla="*/ 4514481 w 4600832"/>
              <a:gd name="connsiteY41" fmla="*/ 1681560 h 5531266"/>
              <a:gd name="connsiteX42" fmla="*/ 4503011 w 4600832"/>
              <a:gd name="connsiteY42" fmla="*/ 1716455 h 5531266"/>
              <a:gd name="connsiteX43" fmla="*/ 4500951 w 4600832"/>
              <a:gd name="connsiteY43" fmla="*/ 1716581 h 5531266"/>
              <a:gd name="connsiteX44" fmla="*/ 4492453 w 4600832"/>
              <a:gd name="connsiteY44" fmla="*/ 1868666 h 5531266"/>
              <a:gd name="connsiteX45" fmla="*/ 4501144 w 4600832"/>
              <a:gd name="connsiteY45" fmla="*/ 1892828 h 5531266"/>
              <a:gd name="connsiteX46" fmla="*/ 4503422 w 4600832"/>
              <a:gd name="connsiteY46" fmla="*/ 1943047 h 5531266"/>
              <a:gd name="connsiteX47" fmla="*/ 4502541 w 4600832"/>
              <a:gd name="connsiteY47" fmla="*/ 1976676 h 5531266"/>
              <a:gd name="connsiteX48" fmla="*/ 4502079 w 4600832"/>
              <a:gd name="connsiteY48" fmla="*/ 1981536 h 5531266"/>
              <a:gd name="connsiteX49" fmla="*/ 4492959 w 4600832"/>
              <a:gd name="connsiteY49" fmla="*/ 2021434 h 5531266"/>
              <a:gd name="connsiteX50" fmla="*/ 4496224 w 4600832"/>
              <a:gd name="connsiteY50" fmla="*/ 2025379 h 5531266"/>
              <a:gd name="connsiteX51" fmla="*/ 4499065 w 4600832"/>
              <a:gd name="connsiteY51" fmla="*/ 2038196 h 5531266"/>
              <a:gd name="connsiteX52" fmla="*/ 4494324 w 4600832"/>
              <a:gd name="connsiteY52" fmla="*/ 2048781 h 5531266"/>
              <a:gd name="connsiteX53" fmla="*/ 4484140 w 4600832"/>
              <a:gd name="connsiteY53" fmla="*/ 2099011 h 5531266"/>
              <a:gd name="connsiteX54" fmla="*/ 4476809 w 4600832"/>
              <a:gd name="connsiteY54" fmla="*/ 2148592 h 5531266"/>
              <a:gd name="connsiteX55" fmla="*/ 4420726 w 4600832"/>
              <a:gd name="connsiteY55" fmla="*/ 3204925 h 5531266"/>
              <a:gd name="connsiteX56" fmla="*/ 4407940 w 4600832"/>
              <a:gd name="connsiteY56" fmla="*/ 3458573 h 5531266"/>
              <a:gd name="connsiteX57" fmla="*/ 4396855 w 4600832"/>
              <a:gd name="connsiteY57" fmla="*/ 3621276 h 5531266"/>
              <a:gd name="connsiteX58" fmla="*/ 4306094 w 4600832"/>
              <a:gd name="connsiteY58" fmla="*/ 5260213 h 5531266"/>
              <a:gd name="connsiteX59" fmla="*/ 4311392 w 4600832"/>
              <a:gd name="connsiteY59" fmla="*/ 5296918 h 5531266"/>
              <a:gd name="connsiteX60" fmla="*/ 4314926 w 4600832"/>
              <a:gd name="connsiteY60" fmla="*/ 5331382 h 5531266"/>
              <a:gd name="connsiteX61" fmla="*/ 4317758 w 4600832"/>
              <a:gd name="connsiteY61" fmla="*/ 5431691 h 5531266"/>
              <a:gd name="connsiteX62" fmla="*/ 4299201 w 4600832"/>
              <a:gd name="connsiteY62" fmla="*/ 5466096 h 5531266"/>
              <a:gd name="connsiteX63" fmla="*/ 4294549 w 4600832"/>
              <a:gd name="connsiteY63" fmla="*/ 5468796 h 5531266"/>
              <a:gd name="connsiteX64" fmla="*/ 4291092 w 4600832"/>
              <a:gd name="connsiteY64" fmla="*/ 5531243 h 5531266"/>
              <a:gd name="connsiteX65" fmla="*/ 357729 w 4600832"/>
              <a:gd name="connsiteY65" fmla="*/ 5278553 h 5531266"/>
              <a:gd name="connsiteX66" fmla="*/ 47385 w 4600832"/>
              <a:gd name="connsiteY66" fmla="*/ 5261459 h 5531266"/>
              <a:gd name="connsiteX67" fmla="*/ 51709 w 4600832"/>
              <a:gd name="connsiteY67" fmla="*/ 5221195 h 5531266"/>
              <a:gd name="connsiteX68" fmla="*/ 55929 w 4600832"/>
              <a:gd name="connsiteY68" fmla="*/ 5214590 h 5531266"/>
              <a:gd name="connsiteX69" fmla="*/ 56198 w 4600832"/>
              <a:gd name="connsiteY69" fmla="*/ 5211844 h 5531266"/>
              <a:gd name="connsiteX70" fmla="*/ 56468 w 4600832"/>
              <a:gd name="connsiteY70" fmla="*/ 5209096 h 5531266"/>
              <a:gd name="connsiteX71" fmla="*/ 57005 w 4600832"/>
              <a:gd name="connsiteY71" fmla="*/ 5203600 h 5531266"/>
              <a:gd name="connsiteX72" fmla="*/ 56690 w 4600832"/>
              <a:gd name="connsiteY72" fmla="*/ 5197697 h 5531266"/>
              <a:gd name="connsiteX73" fmla="*/ 56106 w 4600832"/>
              <a:gd name="connsiteY73" fmla="*/ 5194541 h 5531266"/>
              <a:gd name="connsiteX74" fmla="*/ 323830 w 4600832"/>
              <a:gd name="connsiteY74" fmla="*/ 0 h 5531266"/>
              <a:gd name="connsiteX0" fmla="*/ 323543 w 4600545"/>
              <a:gd name="connsiteY0" fmla="*/ 0 h 5531266"/>
              <a:gd name="connsiteX1" fmla="*/ 3352710 w 4600545"/>
              <a:gd name="connsiteY1" fmla="*/ 153134 h 5531266"/>
              <a:gd name="connsiteX2" fmla="*/ 4181521 w 4600545"/>
              <a:gd name="connsiteY2" fmla="*/ 208242 h 5531266"/>
              <a:gd name="connsiteX3" fmla="*/ 4554715 w 4600545"/>
              <a:gd name="connsiteY3" fmla="*/ 228666 h 5531266"/>
              <a:gd name="connsiteX4" fmla="*/ 4582594 w 4600545"/>
              <a:gd name="connsiteY4" fmla="*/ 250471 h 5531266"/>
              <a:gd name="connsiteX5" fmla="*/ 4580820 w 4600545"/>
              <a:gd name="connsiteY5" fmla="*/ 282222 h 5531266"/>
              <a:gd name="connsiteX6" fmla="*/ 4583742 w 4600545"/>
              <a:gd name="connsiteY6" fmla="*/ 283939 h 5531266"/>
              <a:gd name="connsiteX7" fmla="*/ 4600168 w 4600545"/>
              <a:gd name="connsiteY7" fmla="*/ 315514 h 5531266"/>
              <a:gd name="connsiteX8" fmla="*/ 4577907 w 4600545"/>
              <a:gd name="connsiteY8" fmla="*/ 373160 h 5531266"/>
              <a:gd name="connsiteX9" fmla="*/ 4574419 w 4600545"/>
              <a:gd name="connsiteY9" fmla="*/ 396781 h 5531266"/>
              <a:gd name="connsiteX10" fmla="*/ 4569314 w 4600545"/>
              <a:gd name="connsiteY10" fmla="*/ 488120 h 5531266"/>
              <a:gd name="connsiteX11" fmla="*/ 4568664 w 4600545"/>
              <a:gd name="connsiteY11" fmla="*/ 534537 h 5531266"/>
              <a:gd name="connsiteX12" fmla="*/ 4565565 w 4600545"/>
              <a:gd name="connsiteY12" fmla="*/ 563001 h 5531266"/>
              <a:gd name="connsiteX13" fmla="*/ 4564896 w 4600545"/>
              <a:gd name="connsiteY13" fmla="*/ 567182 h 5531266"/>
              <a:gd name="connsiteX14" fmla="*/ 4551959 w 4600545"/>
              <a:gd name="connsiteY14" fmla="*/ 798696 h 5531266"/>
              <a:gd name="connsiteX15" fmla="*/ 4553672 w 4600545"/>
              <a:gd name="connsiteY15" fmla="*/ 803530 h 5531266"/>
              <a:gd name="connsiteX16" fmla="*/ 4551521 w 4600545"/>
              <a:gd name="connsiteY16" fmla="*/ 827361 h 5531266"/>
              <a:gd name="connsiteX17" fmla="*/ 4549921 w 4600545"/>
              <a:gd name="connsiteY17" fmla="*/ 835146 h 5531266"/>
              <a:gd name="connsiteX18" fmla="*/ 4543683 w 4600545"/>
              <a:gd name="connsiteY18" fmla="*/ 946777 h 5531266"/>
              <a:gd name="connsiteX19" fmla="*/ 4545760 w 4600545"/>
              <a:gd name="connsiteY19" fmla="*/ 947677 h 5531266"/>
              <a:gd name="connsiteX20" fmla="*/ 4549879 w 4600545"/>
              <a:gd name="connsiteY20" fmla="*/ 983859 h 5531266"/>
              <a:gd name="connsiteX21" fmla="*/ 4545081 w 4600545"/>
              <a:gd name="connsiteY21" fmla="*/ 1082386 h 5531266"/>
              <a:gd name="connsiteX22" fmla="*/ 4544976 w 4600545"/>
              <a:gd name="connsiteY22" fmla="*/ 1140681 h 5531266"/>
              <a:gd name="connsiteX23" fmla="*/ 4549279 w 4600545"/>
              <a:gd name="connsiteY23" fmla="*/ 1161797 h 5531266"/>
              <a:gd name="connsiteX24" fmla="*/ 4552369 w 4600545"/>
              <a:gd name="connsiteY24" fmla="*/ 1191979 h 5531266"/>
              <a:gd name="connsiteX25" fmla="*/ 4561186 w 4600545"/>
              <a:gd name="connsiteY25" fmla="*/ 1244449 h 5531266"/>
              <a:gd name="connsiteX26" fmla="*/ 4563463 w 4600545"/>
              <a:gd name="connsiteY26" fmla="*/ 1294666 h 5531266"/>
              <a:gd name="connsiteX27" fmla="*/ 4562583 w 4600545"/>
              <a:gd name="connsiteY27" fmla="*/ 1328296 h 5531266"/>
              <a:gd name="connsiteX28" fmla="*/ 4562120 w 4600545"/>
              <a:gd name="connsiteY28" fmla="*/ 1333156 h 5531266"/>
              <a:gd name="connsiteX29" fmla="*/ 4553001 w 4600545"/>
              <a:gd name="connsiteY29" fmla="*/ 1373054 h 5531266"/>
              <a:gd name="connsiteX30" fmla="*/ 4556265 w 4600545"/>
              <a:gd name="connsiteY30" fmla="*/ 1376999 h 5531266"/>
              <a:gd name="connsiteX31" fmla="*/ 4559107 w 4600545"/>
              <a:gd name="connsiteY31" fmla="*/ 1389816 h 5531266"/>
              <a:gd name="connsiteX32" fmla="*/ 4554366 w 4600545"/>
              <a:gd name="connsiteY32" fmla="*/ 1400401 h 5531266"/>
              <a:gd name="connsiteX33" fmla="*/ 4544182 w 4600545"/>
              <a:gd name="connsiteY33" fmla="*/ 1450629 h 5531266"/>
              <a:gd name="connsiteX34" fmla="*/ 4533285 w 4600545"/>
              <a:gd name="connsiteY34" fmla="*/ 1524330 h 5531266"/>
              <a:gd name="connsiteX35" fmla="*/ 4528404 w 4600545"/>
              <a:gd name="connsiteY35" fmla="*/ 1535289 h 5531266"/>
              <a:gd name="connsiteX36" fmla="*/ 4513976 w 4600545"/>
              <a:gd name="connsiteY36" fmla="*/ 1607363 h 5531266"/>
              <a:gd name="connsiteX37" fmla="*/ 4510261 w 4600545"/>
              <a:gd name="connsiteY37" fmla="*/ 1645395 h 5531266"/>
              <a:gd name="connsiteX38" fmla="*/ 4513921 w 4600545"/>
              <a:gd name="connsiteY38" fmla="*/ 1649850 h 5531266"/>
              <a:gd name="connsiteX39" fmla="*/ 4512271 w 4600545"/>
              <a:gd name="connsiteY39" fmla="*/ 1661048 h 5531266"/>
              <a:gd name="connsiteX40" fmla="*/ 4512683 w 4600545"/>
              <a:gd name="connsiteY40" fmla="*/ 1664107 h 5531266"/>
              <a:gd name="connsiteX41" fmla="*/ 4514194 w 4600545"/>
              <a:gd name="connsiteY41" fmla="*/ 1681560 h 5531266"/>
              <a:gd name="connsiteX42" fmla="*/ 4502724 w 4600545"/>
              <a:gd name="connsiteY42" fmla="*/ 1716455 h 5531266"/>
              <a:gd name="connsiteX43" fmla="*/ 4500664 w 4600545"/>
              <a:gd name="connsiteY43" fmla="*/ 1716581 h 5531266"/>
              <a:gd name="connsiteX44" fmla="*/ 4492166 w 4600545"/>
              <a:gd name="connsiteY44" fmla="*/ 1868666 h 5531266"/>
              <a:gd name="connsiteX45" fmla="*/ 4500857 w 4600545"/>
              <a:gd name="connsiteY45" fmla="*/ 1892828 h 5531266"/>
              <a:gd name="connsiteX46" fmla="*/ 4503135 w 4600545"/>
              <a:gd name="connsiteY46" fmla="*/ 1943047 h 5531266"/>
              <a:gd name="connsiteX47" fmla="*/ 4502254 w 4600545"/>
              <a:gd name="connsiteY47" fmla="*/ 1976676 h 5531266"/>
              <a:gd name="connsiteX48" fmla="*/ 4501792 w 4600545"/>
              <a:gd name="connsiteY48" fmla="*/ 1981536 h 5531266"/>
              <a:gd name="connsiteX49" fmla="*/ 4492672 w 4600545"/>
              <a:gd name="connsiteY49" fmla="*/ 2021434 h 5531266"/>
              <a:gd name="connsiteX50" fmla="*/ 4495937 w 4600545"/>
              <a:gd name="connsiteY50" fmla="*/ 2025379 h 5531266"/>
              <a:gd name="connsiteX51" fmla="*/ 4498778 w 4600545"/>
              <a:gd name="connsiteY51" fmla="*/ 2038196 h 5531266"/>
              <a:gd name="connsiteX52" fmla="*/ 4494037 w 4600545"/>
              <a:gd name="connsiteY52" fmla="*/ 2048781 h 5531266"/>
              <a:gd name="connsiteX53" fmla="*/ 4483853 w 4600545"/>
              <a:gd name="connsiteY53" fmla="*/ 2099011 h 5531266"/>
              <a:gd name="connsiteX54" fmla="*/ 4476522 w 4600545"/>
              <a:gd name="connsiteY54" fmla="*/ 2148592 h 5531266"/>
              <a:gd name="connsiteX55" fmla="*/ 4420439 w 4600545"/>
              <a:gd name="connsiteY55" fmla="*/ 3204925 h 5531266"/>
              <a:gd name="connsiteX56" fmla="*/ 4407653 w 4600545"/>
              <a:gd name="connsiteY56" fmla="*/ 3458573 h 5531266"/>
              <a:gd name="connsiteX57" fmla="*/ 4396568 w 4600545"/>
              <a:gd name="connsiteY57" fmla="*/ 3621276 h 5531266"/>
              <a:gd name="connsiteX58" fmla="*/ 4305807 w 4600545"/>
              <a:gd name="connsiteY58" fmla="*/ 5260213 h 5531266"/>
              <a:gd name="connsiteX59" fmla="*/ 4311105 w 4600545"/>
              <a:gd name="connsiteY59" fmla="*/ 5296918 h 5531266"/>
              <a:gd name="connsiteX60" fmla="*/ 4314639 w 4600545"/>
              <a:gd name="connsiteY60" fmla="*/ 5331382 h 5531266"/>
              <a:gd name="connsiteX61" fmla="*/ 4317471 w 4600545"/>
              <a:gd name="connsiteY61" fmla="*/ 5431691 h 5531266"/>
              <a:gd name="connsiteX62" fmla="*/ 4298914 w 4600545"/>
              <a:gd name="connsiteY62" fmla="*/ 5466096 h 5531266"/>
              <a:gd name="connsiteX63" fmla="*/ 4294262 w 4600545"/>
              <a:gd name="connsiteY63" fmla="*/ 5468796 h 5531266"/>
              <a:gd name="connsiteX64" fmla="*/ 4290805 w 4600545"/>
              <a:gd name="connsiteY64" fmla="*/ 5531243 h 5531266"/>
              <a:gd name="connsiteX65" fmla="*/ 357442 w 4600545"/>
              <a:gd name="connsiteY65" fmla="*/ 5278553 h 5531266"/>
              <a:gd name="connsiteX66" fmla="*/ 47098 w 4600545"/>
              <a:gd name="connsiteY66" fmla="*/ 5261459 h 5531266"/>
              <a:gd name="connsiteX67" fmla="*/ 51422 w 4600545"/>
              <a:gd name="connsiteY67" fmla="*/ 5221195 h 5531266"/>
              <a:gd name="connsiteX68" fmla="*/ 55642 w 4600545"/>
              <a:gd name="connsiteY68" fmla="*/ 5214590 h 5531266"/>
              <a:gd name="connsiteX69" fmla="*/ 55911 w 4600545"/>
              <a:gd name="connsiteY69" fmla="*/ 5211844 h 5531266"/>
              <a:gd name="connsiteX70" fmla="*/ 56181 w 4600545"/>
              <a:gd name="connsiteY70" fmla="*/ 5209096 h 5531266"/>
              <a:gd name="connsiteX71" fmla="*/ 56718 w 4600545"/>
              <a:gd name="connsiteY71" fmla="*/ 5203600 h 5531266"/>
              <a:gd name="connsiteX72" fmla="*/ 56403 w 4600545"/>
              <a:gd name="connsiteY72" fmla="*/ 5197697 h 5531266"/>
              <a:gd name="connsiteX73" fmla="*/ 323543 w 4600545"/>
              <a:gd name="connsiteY73" fmla="*/ 0 h 5531266"/>
              <a:gd name="connsiteX0" fmla="*/ 323347 w 4600349"/>
              <a:gd name="connsiteY0" fmla="*/ 0 h 5531266"/>
              <a:gd name="connsiteX1" fmla="*/ 3352514 w 4600349"/>
              <a:gd name="connsiteY1" fmla="*/ 153134 h 5531266"/>
              <a:gd name="connsiteX2" fmla="*/ 4181325 w 4600349"/>
              <a:gd name="connsiteY2" fmla="*/ 208242 h 5531266"/>
              <a:gd name="connsiteX3" fmla="*/ 4554519 w 4600349"/>
              <a:gd name="connsiteY3" fmla="*/ 228666 h 5531266"/>
              <a:gd name="connsiteX4" fmla="*/ 4582398 w 4600349"/>
              <a:gd name="connsiteY4" fmla="*/ 250471 h 5531266"/>
              <a:gd name="connsiteX5" fmla="*/ 4580624 w 4600349"/>
              <a:gd name="connsiteY5" fmla="*/ 282222 h 5531266"/>
              <a:gd name="connsiteX6" fmla="*/ 4583546 w 4600349"/>
              <a:gd name="connsiteY6" fmla="*/ 283939 h 5531266"/>
              <a:gd name="connsiteX7" fmla="*/ 4599972 w 4600349"/>
              <a:gd name="connsiteY7" fmla="*/ 315514 h 5531266"/>
              <a:gd name="connsiteX8" fmla="*/ 4577711 w 4600349"/>
              <a:gd name="connsiteY8" fmla="*/ 373160 h 5531266"/>
              <a:gd name="connsiteX9" fmla="*/ 4574223 w 4600349"/>
              <a:gd name="connsiteY9" fmla="*/ 396781 h 5531266"/>
              <a:gd name="connsiteX10" fmla="*/ 4569118 w 4600349"/>
              <a:gd name="connsiteY10" fmla="*/ 488120 h 5531266"/>
              <a:gd name="connsiteX11" fmla="*/ 4568468 w 4600349"/>
              <a:gd name="connsiteY11" fmla="*/ 534537 h 5531266"/>
              <a:gd name="connsiteX12" fmla="*/ 4565369 w 4600349"/>
              <a:gd name="connsiteY12" fmla="*/ 563001 h 5531266"/>
              <a:gd name="connsiteX13" fmla="*/ 4564700 w 4600349"/>
              <a:gd name="connsiteY13" fmla="*/ 567182 h 5531266"/>
              <a:gd name="connsiteX14" fmla="*/ 4551763 w 4600349"/>
              <a:gd name="connsiteY14" fmla="*/ 798696 h 5531266"/>
              <a:gd name="connsiteX15" fmla="*/ 4553476 w 4600349"/>
              <a:gd name="connsiteY15" fmla="*/ 803530 h 5531266"/>
              <a:gd name="connsiteX16" fmla="*/ 4551325 w 4600349"/>
              <a:gd name="connsiteY16" fmla="*/ 827361 h 5531266"/>
              <a:gd name="connsiteX17" fmla="*/ 4549725 w 4600349"/>
              <a:gd name="connsiteY17" fmla="*/ 835146 h 5531266"/>
              <a:gd name="connsiteX18" fmla="*/ 4543487 w 4600349"/>
              <a:gd name="connsiteY18" fmla="*/ 946777 h 5531266"/>
              <a:gd name="connsiteX19" fmla="*/ 4545564 w 4600349"/>
              <a:gd name="connsiteY19" fmla="*/ 947677 h 5531266"/>
              <a:gd name="connsiteX20" fmla="*/ 4549683 w 4600349"/>
              <a:gd name="connsiteY20" fmla="*/ 983859 h 5531266"/>
              <a:gd name="connsiteX21" fmla="*/ 4544885 w 4600349"/>
              <a:gd name="connsiteY21" fmla="*/ 1082386 h 5531266"/>
              <a:gd name="connsiteX22" fmla="*/ 4544780 w 4600349"/>
              <a:gd name="connsiteY22" fmla="*/ 1140681 h 5531266"/>
              <a:gd name="connsiteX23" fmla="*/ 4549083 w 4600349"/>
              <a:gd name="connsiteY23" fmla="*/ 1161797 h 5531266"/>
              <a:gd name="connsiteX24" fmla="*/ 4552173 w 4600349"/>
              <a:gd name="connsiteY24" fmla="*/ 1191979 h 5531266"/>
              <a:gd name="connsiteX25" fmla="*/ 4560990 w 4600349"/>
              <a:gd name="connsiteY25" fmla="*/ 1244449 h 5531266"/>
              <a:gd name="connsiteX26" fmla="*/ 4563267 w 4600349"/>
              <a:gd name="connsiteY26" fmla="*/ 1294666 h 5531266"/>
              <a:gd name="connsiteX27" fmla="*/ 4562387 w 4600349"/>
              <a:gd name="connsiteY27" fmla="*/ 1328296 h 5531266"/>
              <a:gd name="connsiteX28" fmla="*/ 4561924 w 4600349"/>
              <a:gd name="connsiteY28" fmla="*/ 1333156 h 5531266"/>
              <a:gd name="connsiteX29" fmla="*/ 4552805 w 4600349"/>
              <a:gd name="connsiteY29" fmla="*/ 1373054 h 5531266"/>
              <a:gd name="connsiteX30" fmla="*/ 4556069 w 4600349"/>
              <a:gd name="connsiteY30" fmla="*/ 1376999 h 5531266"/>
              <a:gd name="connsiteX31" fmla="*/ 4558911 w 4600349"/>
              <a:gd name="connsiteY31" fmla="*/ 1389816 h 5531266"/>
              <a:gd name="connsiteX32" fmla="*/ 4554170 w 4600349"/>
              <a:gd name="connsiteY32" fmla="*/ 1400401 h 5531266"/>
              <a:gd name="connsiteX33" fmla="*/ 4543986 w 4600349"/>
              <a:gd name="connsiteY33" fmla="*/ 1450629 h 5531266"/>
              <a:gd name="connsiteX34" fmla="*/ 4533089 w 4600349"/>
              <a:gd name="connsiteY34" fmla="*/ 1524330 h 5531266"/>
              <a:gd name="connsiteX35" fmla="*/ 4528208 w 4600349"/>
              <a:gd name="connsiteY35" fmla="*/ 1535289 h 5531266"/>
              <a:gd name="connsiteX36" fmla="*/ 4513780 w 4600349"/>
              <a:gd name="connsiteY36" fmla="*/ 1607363 h 5531266"/>
              <a:gd name="connsiteX37" fmla="*/ 4510065 w 4600349"/>
              <a:gd name="connsiteY37" fmla="*/ 1645395 h 5531266"/>
              <a:gd name="connsiteX38" fmla="*/ 4513725 w 4600349"/>
              <a:gd name="connsiteY38" fmla="*/ 1649850 h 5531266"/>
              <a:gd name="connsiteX39" fmla="*/ 4512075 w 4600349"/>
              <a:gd name="connsiteY39" fmla="*/ 1661048 h 5531266"/>
              <a:gd name="connsiteX40" fmla="*/ 4512487 w 4600349"/>
              <a:gd name="connsiteY40" fmla="*/ 1664107 h 5531266"/>
              <a:gd name="connsiteX41" fmla="*/ 4513998 w 4600349"/>
              <a:gd name="connsiteY41" fmla="*/ 1681560 h 5531266"/>
              <a:gd name="connsiteX42" fmla="*/ 4502528 w 4600349"/>
              <a:gd name="connsiteY42" fmla="*/ 1716455 h 5531266"/>
              <a:gd name="connsiteX43" fmla="*/ 4500468 w 4600349"/>
              <a:gd name="connsiteY43" fmla="*/ 1716581 h 5531266"/>
              <a:gd name="connsiteX44" fmla="*/ 4491970 w 4600349"/>
              <a:gd name="connsiteY44" fmla="*/ 1868666 h 5531266"/>
              <a:gd name="connsiteX45" fmla="*/ 4500661 w 4600349"/>
              <a:gd name="connsiteY45" fmla="*/ 1892828 h 5531266"/>
              <a:gd name="connsiteX46" fmla="*/ 4502939 w 4600349"/>
              <a:gd name="connsiteY46" fmla="*/ 1943047 h 5531266"/>
              <a:gd name="connsiteX47" fmla="*/ 4502058 w 4600349"/>
              <a:gd name="connsiteY47" fmla="*/ 1976676 h 5531266"/>
              <a:gd name="connsiteX48" fmla="*/ 4501596 w 4600349"/>
              <a:gd name="connsiteY48" fmla="*/ 1981536 h 5531266"/>
              <a:gd name="connsiteX49" fmla="*/ 4492476 w 4600349"/>
              <a:gd name="connsiteY49" fmla="*/ 2021434 h 5531266"/>
              <a:gd name="connsiteX50" fmla="*/ 4495741 w 4600349"/>
              <a:gd name="connsiteY50" fmla="*/ 2025379 h 5531266"/>
              <a:gd name="connsiteX51" fmla="*/ 4498582 w 4600349"/>
              <a:gd name="connsiteY51" fmla="*/ 2038196 h 5531266"/>
              <a:gd name="connsiteX52" fmla="*/ 4493841 w 4600349"/>
              <a:gd name="connsiteY52" fmla="*/ 2048781 h 5531266"/>
              <a:gd name="connsiteX53" fmla="*/ 4483657 w 4600349"/>
              <a:gd name="connsiteY53" fmla="*/ 2099011 h 5531266"/>
              <a:gd name="connsiteX54" fmla="*/ 4476326 w 4600349"/>
              <a:gd name="connsiteY54" fmla="*/ 2148592 h 5531266"/>
              <a:gd name="connsiteX55" fmla="*/ 4420243 w 4600349"/>
              <a:gd name="connsiteY55" fmla="*/ 3204925 h 5531266"/>
              <a:gd name="connsiteX56" fmla="*/ 4407457 w 4600349"/>
              <a:gd name="connsiteY56" fmla="*/ 3458573 h 5531266"/>
              <a:gd name="connsiteX57" fmla="*/ 4396372 w 4600349"/>
              <a:gd name="connsiteY57" fmla="*/ 3621276 h 5531266"/>
              <a:gd name="connsiteX58" fmla="*/ 4305611 w 4600349"/>
              <a:gd name="connsiteY58" fmla="*/ 5260213 h 5531266"/>
              <a:gd name="connsiteX59" fmla="*/ 4310909 w 4600349"/>
              <a:gd name="connsiteY59" fmla="*/ 5296918 h 5531266"/>
              <a:gd name="connsiteX60" fmla="*/ 4314443 w 4600349"/>
              <a:gd name="connsiteY60" fmla="*/ 5331382 h 5531266"/>
              <a:gd name="connsiteX61" fmla="*/ 4317275 w 4600349"/>
              <a:gd name="connsiteY61" fmla="*/ 5431691 h 5531266"/>
              <a:gd name="connsiteX62" fmla="*/ 4298718 w 4600349"/>
              <a:gd name="connsiteY62" fmla="*/ 5466096 h 5531266"/>
              <a:gd name="connsiteX63" fmla="*/ 4294066 w 4600349"/>
              <a:gd name="connsiteY63" fmla="*/ 5468796 h 5531266"/>
              <a:gd name="connsiteX64" fmla="*/ 4290609 w 4600349"/>
              <a:gd name="connsiteY64" fmla="*/ 5531243 h 5531266"/>
              <a:gd name="connsiteX65" fmla="*/ 357246 w 4600349"/>
              <a:gd name="connsiteY65" fmla="*/ 5278553 h 5531266"/>
              <a:gd name="connsiteX66" fmla="*/ 46902 w 4600349"/>
              <a:gd name="connsiteY66" fmla="*/ 5261459 h 5531266"/>
              <a:gd name="connsiteX67" fmla="*/ 51226 w 4600349"/>
              <a:gd name="connsiteY67" fmla="*/ 5221195 h 5531266"/>
              <a:gd name="connsiteX68" fmla="*/ 55446 w 4600349"/>
              <a:gd name="connsiteY68" fmla="*/ 5214590 h 5531266"/>
              <a:gd name="connsiteX69" fmla="*/ 55715 w 4600349"/>
              <a:gd name="connsiteY69" fmla="*/ 5211844 h 5531266"/>
              <a:gd name="connsiteX70" fmla="*/ 55985 w 4600349"/>
              <a:gd name="connsiteY70" fmla="*/ 5209096 h 5531266"/>
              <a:gd name="connsiteX71" fmla="*/ 56522 w 4600349"/>
              <a:gd name="connsiteY71" fmla="*/ 5203600 h 5531266"/>
              <a:gd name="connsiteX72" fmla="*/ 323347 w 4600349"/>
              <a:gd name="connsiteY72" fmla="*/ 0 h 5531266"/>
              <a:gd name="connsiteX0" fmla="*/ 323611 w 4600613"/>
              <a:gd name="connsiteY0" fmla="*/ 0 h 5531266"/>
              <a:gd name="connsiteX1" fmla="*/ 3352778 w 4600613"/>
              <a:gd name="connsiteY1" fmla="*/ 153134 h 5531266"/>
              <a:gd name="connsiteX2" fmla="*/ 4181589 w 4600613"/>
              <a:gd name="connsiteY2" fmla="*/ 208242 h 5531266"/>
              <a:gd name="connsiteX3" fmla="*/ 4554783 w 4600613"/>
              <a:gd name="connsiteY3" fmla="*/ 228666 h 5531266"/>
              <a:gd name="connsiteX4" fmla="*/ 4582662 w 4600613"/>
              <a:gd name="connsiteY4" fmla="*/ 250471 h 5531266"/>
              <a:gd name="connsiteX5" fmla="*/ 4580888 w 4600613"/>
              <a:gd name="connsiteY5" fmla="*/ 282222 h 5531266"/>
              <a:gd name="connsiteX6" fmla="*/ 4583810 w 4600613"/>
              <a:gd name="connsiteY6" fmla="*/ 283939 h 5531266"/>
              <a:gd name="connsiteX7" fmla="*/ 4600236 w 4600613"/>
              <a:gd name="connsiteY7" fmla="*/ 315514 h 5531266"/>
              <a:gd name="connsiteX8" fmla="*/ 4577975 w 4600613"/>
              <a:gd name="connsiteY8" fmla="*/ 373160 h 5531266"/>
              <a:gd name="connsiteX9" fmla="*/ 4574487 w 4600613"/>
              <a:gd name="connsiteY9" fmla="*/ 396781 h 5531266"/>
              <a:gd name="connsiteX10" fmla="*/ 4569382 w 4600613"/>
              <a:gd name="connsiteY10" fmla="*/ 488120 h 5531266"/>
              <a:gd name="connsiteX11" fmla="*/ 4568732 w 4600613"/>
              <a:gd name="connsiteY11" fmla="*/ 534537 h 5531266"/>
              <a:gd name="connsiteX12" fmla="*/ 4565633 w 4600613"/>
              <a:gd name="connsiteY12" fmla="*/ 563001 h 5531266"/>
              <a:gd name="connsiteX13" fmla="*/ 4564964 w 4600613"/>
              <a:gd name="connsiteY13" fmla="*/ 567182 h 5531266"/>
              <a:gd name="connsiteX14" fmla="*/ 4552027 w 4600613"/>
              <a:gd name="connsiteY14" fmla="*/ 798696 h 5531266"/>
              <a:gd name="connsiteX15" fmla="*/ 4553740 w 4600613"/>
              <a:gd name="connsiteY15" fmla="*/ 803530 h 5531266"/>
              <a:gd name="connsiteX16" fmla="*/ 4551589 w 4600613"/>
              <a:gd name="connsiteY16" fmla="*/ 827361 h 5531266"/>
              <a:gd name="connsiteX17" fmla="*/ 4549989 w 4600613"/>
              <a:gd name="connsiteY17" fmla="*/ 835146 h 5531266"/>
              <a:gd name="connsiteX18" fmla="*/ 4543751 w 4600613"/>
              <a:gd name="connsiteY18" fmla="*/ 946777 h 5531266"/>
              <a:gd name="connsiteX19" fmla="*/ 4545828 w 4600613"/>
              <a:gd name="connsiteY19" fmla="*/ 947677 h 5531266"/>
              <a:gd name="connsiteX20" fmla="*/ 4549947 w 4600613"/>
              <a:gd name="connsiteY20" fmla="*/ 983859 h 5531266"/>
              <a:gd name="connsiteX21" fmla="*/ 4545149 w 4600613"/>
              <a:gd name="connsiteY21" fmla="*/ 1082386 h 5531266"/>
              <a:gd name="connsiteX22" fmla="*/ 4545044 w 4600613"/>
              <a:gd name="connsiteY22" fmla="*/ 1140681 h 5531266"/>
              <a:gd name="connsiteX23" fmla="*/ 4549347 w 4600613"/>
              <a:gd name="connsiteY23" fmla="*/ 1161797 h 5531266"/>
              <a:gd name="connsiteX24" fmla="*/ 4552437 w 4600613"/>
              <a:gd name="connsiteY24" fmla="*/ 1191979 h 5531266"/>
              <a:gd name="connsiteX25" fmla="*/ 4561254 w 4600613"/>
              <a:gd name="connsiteY25" fmla="*/ 1244449 h 5531266"/>
              <a:gd name="connsiteX26" fmla="*/ 4563531 w 4600613"/>
              <a:gd name="connsiteY26" fmla="*/ 1294666 h 5531266"/>
              <a:gd name="connsiteX27" fmla="*/ 4562651 w 4600613"/>
              <a:gd name="connsiteY27" fmla="*/ 1328296 h 5531266"/>
              <a:gd name="connsiteX28" fmla="*/ 4562188 w 4600613"/>
              <a:gd name="connsiteY28" fmla="*/ 1333156 h 5531266"/>
              <a:gd name="connsiteX29" fmla="*/ 4553069 w 4600613"/>
              <a:gd name="connsiteY29" fmla="*/ 1373054 h 5531266"/>
              <a:gd name="connsiteX30" fmla="*/ 4556333 w 4600613"/>
              <a:gd name="connsiteY30" fmla="*/ 1376999 h 5531266"/>
              <a:gd name="connsiteX31" fmla="*/ 4559175 w 4600613"/>
              <a:gd name="connsiteY31" fmla="*/ 1389816 h 5531266"/>
              <a:gd name="connsiteX32" fmla="*/ 4554434 w 4600613"/>
              <a:gd name="connsiteY32" fmla="*/ 1400401 h 5531266"/>
              <a:gd name="connsiteX33" fmla="*/ 4544250 w 4600613"/>
              <a:gd name="connsiteY33" fmla="*/ 1450629 h 5531266"/>
              <a:gd name="connsiteX34" fmla="*/ 4533353 w 4600613"/>
              <a:gd name="connsiteY34" fmla="*/ 1524330 h 5531266"/>
              <a:gd name="connsiteX35" fmla="*/ 4528472 w 4600613"/>
              <a:gd name="connsiteY35" fmla="*/ 1535289 h 5531266"/>
              <a:gd name="connsiteX36" fmla="*/ 4514044 w 4600613"/>
              <a:gd name="connsiteY36" fmla="*/ 1607363 h 5531266"/>
              <a:gd name="connsiteX37" fmla="*/ 4510329 w 4600613"/>
              <a:gd name="connsiteY37" fmla="*/ 1645395 h 5531266"/>
              <a:gd name="connsiteX38" fmla="*/ 4513989 w 4600613"/>
              <a:gd name="connsiteY38" fmla="*/ 1649850 h 5531266"/>
              <a:gd name="connsiteX39" fmla="*/ 4512339 w 4600613"/>
              <a:gd name="connsiteY39" fmla="*/ 1661048 h 5531266"/>
              <a:gd name="connsiteX40" fmla="*/ 4512751 w 4600613"/>
              <a:gd name="connsiteY40" fmla="*/ 1664107 h 5531266"/>
              <a:gd name="connsiteX41" fmla="*/ 4514262 w 4600613"/>
              <a:gd name="connsiteY41" fmla="*/ 1681560 h 5531266"/>
              <a:gd name="connsiteX42" fmla="*/ 4502792 w 4600613"/>
              <a:gd name="connsiteY42" fmla="*/ 1716455 h 5531266"/>
              <a:gd name="connsiteX43" fmla="*/ 4500732 w 4600613"/>
              <a:gd name="connsiteY43" fmla="*/ 1716581 h 5531266"/>
              <a:gd name="connsiteX44" fmla="*/ 4492234 w 4600613"/>
              <a:gd name="connsiteY44" fmla="*/ 1868666 h 5531266"/>
              <a:gd name="connsiteX45" fmla="*/ 4500925 w 4600613"/>
              <a:gd name="connsiteY45" fmla="*/ 1892828 h 5531266"/>
              <a:gd name="connsiteX46" fmla="*/ 4503203 w 4600613"/>
              <a:gd name="connsiteY46" fmla="*/ 1943047 h 5531266"/>
              <a:gd name="connsiteX47" fmla="*/ 4502322 w 4600613"/>
              <a:gd name="connsiteY47" fmla="*/ 1976676 h 5531266"/>
              <a:gd name="connsiteX48" fmla="*/ 4501860 w 4600613"/>
              <a:gd name="connsiteY48" fmla="*/ 1981536 h 5531266"/>
              <a:gd name="connsiteX49" fmla="*/ 4492740 w 4600613"/>
              <a:gd name="connsiteY49" fmla="*/ 2021434 h 5531266"/>
              <a:gd name="connsiteX50" fmla="*/ 4496005 w 4600613"/>
              <a:gd name="connsiteY50" fmla="*/ 2025379 h 5531266"/>
              <a:gd name="connsiteX51" fmla="*/ 4498846 w 4600613"/>
              <a:gd name="connsiteY51" fmla="*/ 2038196 h 5531266"/>
              <a:gd name="connsiteX52" fmla="*/ 4494105 w 4600613"/>
              <a:gd name="connsiteY52" fmla="*/ 2048781 h 5531266"/>
              <a:gd name="connsiteX53" fmla="*/ 4483921 w 4600613"/>
              <a:gd name="connsiteY53" fmla="*/ 2099011 h 5531266"/>
              <a:gd name="connsiteX54" fmla="*/ 4476590 w 4600613"/>
              <a:gd name="connsiteY54" fmla="*/ 2148592 h 5531266"/>
              <a:gd name="connsiteX55" fmla="*/ 4420507 w 4600613"/>
              <a:gd name="connsiteY55" fmla="*/ 3204925 h 5531266"/>
              <a:gd name="connsiteX56" fmla="*/ 4407721 w 4600613"/>
              <a:gd name="connsiteY56" fmla="*/ 3458573 h 5531266"/>
              <a:gd name="connsiteX57" fmla="*/ 4396636 w 4600613"/>
              <a:gd name="connsiteY57" fmla="*/ 3621276 h 5531266"/>
              <a:gd name="connsiteX58" fmla="*/ 4305875 w 4600613"/>
              <a:gd name="connsiteY58" fmla="*/ 5260213 h 5531266"/>
              <a:gd name="connsiteX59" fmla="*/ 4311173 w 4600613"/>
              <a:gd name="connsiteY59" fmla="*/ 5296918 h 5531266"/>
              <a:gd name="connsiteX60" fmla="*/ 4314707 w 4600613"/>
              <a:gd name="connsiteY60" fmla="*/ 5331382 h 5531266"/>
              <a:gd name="connsiteX61" fmla="*/ 4317539 w 4600613"/>
              <a:gd name="connsiteY61" fmla="*/ 5431691 h 5531266"/>
              <a:gd name="connsiteX62" fmla="*/ 4298982 w 4600613"/>
              <a:gd name="connsiteY62" fmla="*/ 5466096 h 5531266"/>
              <a:gd name="connsiteX63" fmla="*/ 4294330 w 4600613"/>
              <a:gd name="connsiteY63" fmla="*/ 5468796 h 5531266"/>
              <a:gd name="connsiteX64" fmla="*/ 4290873 w 4600613"/>
              <a:gd name="connsiteY64" fmla="*/ 5531243 h 5531266"/>
              <a:gd name="connsiteX65" fmla="*/ 357510 w 4600613"/>
              <a:gd name="connsiteY65" fmla="*/ 5278553 h 5531266"/>
              <a:gd name="connsiteX66" fmla="*/ 47166 w 4600613"/>
              <a:gd name="connsiteY66" fmla="*/ 5261459 h 5531266"/>
              <a:gd name="connsiteX67" fmla="*/ 51490 w 4600613"/>
              <a:gd name="connsiteY67" fmla="*/ 5221195 h 5531266"/>
              <a:gd name="connsiteX68" fmla="*/ 55710 w 4600613"/>
              <a:gd name="connsiteY68" fmla="*/ 5214590 h 5531266"/>
              <a:gd name="connsiteX69" fmla="*/ 55979 w 4600613"/>
              <a:gd name="connsiteY69" fmla="*/ 5211844 h 5531266"/>
              <a:gd name="connsiteX70" fmla="*/ 56249 w 4600613"/>
              <a:gd name="connsiteY70" fmla="*/ 5209096 h 5531266"/>
              <a:gd name="connsiteX71" fmla="*/ 323611 w 4600613"/>
              <a:gd name="connsiteY71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276445 w 4553447"/>
              <a:gd name="connsiteY70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74694 w 4553447"/>
              <a:gd name="connsiteY69" fmla="*/ 4752822 h 5531266"/>
              <a:gd name="connsiteX70" fmla="*/ 276445 w 4553447"/>
              <a:gd name="connsiteY70" fmla="*/ 0 h 5531266"/>
              <a:gd name="connsiteX0" fmla="*/ 272121 w 4549123"/>
              <a:gd name="connsiteY0" fmla="*/ 0 h 5531266"/>
              <a:gd name="connsiteX1" fmla="*/ 3301288 w 4549123"/>
              <a:gd name="connsiteY1" fmla="*/ 153134 h 5531266"/>
              <a:gd name="connsiteX2" fmla="*/ 4130099 w 4549123"/>
              <a:gd name="connsiteY2" fmla="*/ 208242 h 5531266"/>
              <a:gd name="connsiteX3" fmla="*/ 4503293 w 4549123"/>
              <a:gd name="connsiteY3" fmla="*/ 228666 h 5531266"/>
              <a:gd name="connsiteX4" fmla="*/ 4531172 w 4549123"/>
              <a:gd name="connsiteY4" fmla="*/ 250471 h 5531266"/>
              <a:gd name="connsiteX5" fmla="*/ 4529398 w 4549123"/>
              <a:gd name="connsiteY5" fmla="*/ 282222 h 5531266"/>
              <a:gd name="connsiteX6" fmla="*/ 4532320 w 4549123"/>
              <a:gd name="connsiteY6" fmla="*/ 283939 h 5531266"/>
              <a:gd name="connsiteX7" fmla="*/ 4548746 w 4549123"/>
              <a:gd name="connsiteY7" fmla="*/ 315514 h 5531266"/>
              <a:gd name="connsiteX8" fmla="*/ 4526485 w 4549123"/>
              <a:gd name="connsiteY8" fmla="*/ 373160 h 5531266"/>
              <a:gd name="connsiteX9" fmla="*/ 4522997 w 4549123"/>
              <a:gd name="connsiteY9" fmla="*/ 396781 h 5531266"/>
              <a:gd name="connsiteX10" fmla="*/ 4517892 w 4549123"/>
              <a:gd name="connsiteY10" fmla="*/ 488120 h 5531266"/>
              <a:gd name="connsiteX11" fmla="*/ 4517242 w 4549123"/>
              <a:gd name="connsiteY11" fmla="*/ 534537 h 5531266"/>
              <a:gd name="connsiteX12" fmla="*/ 4514143 w 4549123"/>
              <a:gd name="connsiteY12" fmla="*/ 563001 h 5531266"/>
              <a:gd name="connsiteX13" fmla="*/ 4513474 w 4549123"/>
              <a:gd name="connsiteY13" fmla="*/ 567182 h 5531266"/>
              <a:gd name="connsiteX14" fmla="*/ 4500537 w 4549123"/>
              <a:gd name="connsiteY14" fmla="*/ 798696 h 5531266"/>
              <a:gd name="connsiteX15" fmla="*/ 4502250 w 4549123"/>
              <a:gd name="connsiteY15" fmla="*/ 803530 h 5531266"/>
              <a:gd name="connsiteX16" fmla="*/ 4500099 w 4549123"/>
              <a:gd name="connsiteY16" fmla="*/ 827361 h 5531266"/>
              <a:gd name="connsiteX17" fmla="*/ 4498499 w 4549123"/>
              <a:gd name="connsiteY17" fmla="*/ 835146 h 5531266"/>
              <a:gd name="connsiteX18" fmla="*/ 4492261 w 4549123"/>
              <a:gd name="connsiteY18" fmla="*/ 946777 h 5531266"/>
              <a:gd name="connsiteX19" fmla="*/ 4494338 w 4549123"/>
              <a:gd name="connsiteY19" fmla="*/ 947677 h 5531266"/>
              <a:gd name="connsiteX20" fmla="*/ 4498457 w 4549123"/>
              <a:gd name="connsiteY20" fmla="*/ 983859 h 5531266"/>
              <a:gd name="connsiteX21" fmla="*/ 4493659 w 4549123"/>
              <a:gd name="connsiteY21" fmla="*/ 1082386 h 5531266"/>
              <a:gd name="connsiteX22" fmla="*/ 4493554 w 4549123"/>
              <a:gd name="connsiteY22" fmla="*/ 1140681 h 5531266"/>
              <a:gd name="connsiteX23" fmla="*/ 4497857 w 4549123"/>
              <a:gd name="connsiteY23" fmla="*/ 1161797 h 5531266"/>
              <a:gd name="connsiteX24" fmla="*/ 4500947 w 4549123"/>
              <a:gd name="connsiteY24" fmla="*/ 1191979 h 5531266"/>
              <a:gd name="connsiteX25" fmla="*/ 4509764 w 4549123"/>
              <a:gd name="connsiteY25" fmla="*/ 1244449 h 5531266"/>
              <a:gd name="connsiteX26" fmla="*/ 4512041 w 4549123"/>
              <a:gd name="connsiteY26" fmla="*/ 1294666 h 5531266"/>
              <a:gd name="connsiteX27" fmla="*/ 4511161 w 4549123"/>
              <a:gd name="connsiteY27" fmla="*/ 1328296 h 5531266"/>
              <a:gd name="connsiteX28" fmla="*/ 4510698 w 4549123"/>
              <a:gd name="connsiteY28" fmla="*/ 1333156 h 5531266"/>
              <a:gd name="connsiteX29" fmla="*/ 4501579 w 4549123"/>
              <a:gd name="connsiteY29" fmla="*/ 1373054 h 5531266"/>
              <a:gd name="connsiteX30" fmla="*/ 4504843 w 4549123"/>
              <a:gd name="connsiteY30" fmla="*/ 1376999 h 5531266"/>
              <a:gd name="connsiteX31" fmla="*/ 4507685 w 4549123"/>
              <a:gd name="connsiteY31" fmla="*/ 1389816 h 5531266"/>
              <a:gd name="connsiteX32" fmla="*/ 4502944 w 4549123"/>
              <a:gd name="connsiteY32" fmla="*/ 1400401 h 5531266"/>
              <a:gd name="connsiteX33" fmla="*/ 4492760 w 4549123"/>
              <a:gd name="connsiteY33" fmla="*/ 1450629 h 5531266"/>
              <a:gd name="connsiteX34" fmla="*/ 4481863 w 4549123"/>
              <a:gd name="connsiteY34" fmla="*/ 1524330 h 5531266"/>
              <a:gd name="connsiteX35" fmla="*/ 4476982 w 4549123"/>
              <a:gd name="connsiteY35" fmla="*/ 1535289 h 5531266"/>
              <a:gd name="connsiteX36" fmla="*/ 4462554 w 4549123"/>
              <a:gd name="connsiteY36" fmla="*/ 1607363 h 5531266"/>
              <a:gd name="connsiteX37" fmla="*/ 4458839 w 4549123"/>
              <a:gd name="connsiteY37" fmla="*/ 1645395 h 5531266"/>
              <a:gd name="connsiteX38" fmla="*/ 4462499 w 4549123"/>
              <a:gd name="connsiteY38" fmla="*/ 1649850 h 5531266"/>
              <a:gd name="connsiteX39" fmla="*/ 4460849 w 4549123"/>
              <a:gd name="connsiteY39" fmla="*/ 1661048 h 5531266"/>
              <a:gd name="connsiteX40" fmla="*/ 4461261 w 4549123"/>
              <a:gd name="connsiteY40" fmla="*/ 1664107 h 5531266"/>
              <a:gd name="connsiteX41" fmla="*/ 4462772 w 4549123"/>
              <a:gd name="connsiteY41" fmla="*/ 1681560 h 5531266"/>
              <a:gd name="connsiteX42" fmla="*/ 4451302 w 4549123"/>
              <a:gd name="connsiteY42" fmla="*/ 1716455 h 5531266"/>
              <a:gd name="connsiteX43" fmla="*/ 4449242 w 4549123"/>
              <a:gd name="connsiteY43" fmla="*/ 1716581 h 5531266"/>
              <a:gd name="connsiteX44" fmla="*/ 4440744 w 4549123"/>
              <a:gd name="connsiteY44" fmla="*/ 1868666 h 5531266"/>
              <a:gd name="connsiteX45" fmla="*/ 4449435 w 4549123"/>
              <a:gd name="connsiteY45" fmla="*/ 1892828 h 5531266"/>
              <a:gd name="connsiteX46" fmla="*/ 4451713 w 4549123"/>
              <a:gd name="connsiteY46" fmla="*/ 1943047 h 5531266"/>
              <a:gd name="connsiteX47" fmla="*/ 4450832 w 4549123"/>
              <a:gd name="connsiteY47" fmla="*/ 1976676 h 5531266"/>
              <a:gd name="connsiteX48" fmla="*/ 4450370 w 4549123"/>
              <a:gd name="connsiteY48" fmla="*/ 1981536 h 5531266"/>
              <a:gd name="connsiteX49" fmla="*/ 4441250 w 4549123"/>
              <a:gd name="connsiteY49" fmla="*/ 2021434 h 5531266"/>
              <a:gd name="connsiteX50" fmla="*/ 4444515 w 4549123"/>
              <a:gd name="connsiteY50" fmla="*/ 2025379 h 5531266"/>
              <a:gd name="connsiteX51" fmla="*/ 4447356 w 4549123"/>
              <a:gd name="connsiteY51" fmla="*/ 2038196 h 5531266"/>
              <a:gd name="connsiteX52" fmla="*/ 4442615 w 4549123"/>
              <a:gd name="connsiteY52" fmla="*/ 2048781 h 5531266"/>
              <a:gd name="connsiteX53" fmla="*/ 4432431 w 4549123"/>
              <a:gd name="connsiteY53" fmla="*/ 2099011 h 5531266"/>
              <a:gd name="connsiteX54" fmla="*/ 4425100 w 4549123"/>
              <a:gd name="connsiteY54" fmla="*/ 2148592 h 5531266"/>
              <a:gd name="connsiteX55" fmla="*/ 4369017 w 4549123"/>
              <a:gd name="connsiteY55" fmla="*/ 3204925 h 5531266"/>
              <a:gd name="connsiteX56" fmla="*/ 4356231 w 4549123"/>
              <a:gd name="connsiteY56" fmla="*/ 3458573 h 5531266"/>
              <a:gd name="connsiteX57" fmla="*/ 4345146 w 4549123"/>
              <a:gd name="connsiteY57" fmla="*/ 3621276 h 5531266"/>
              <a:gd name="connsiteX58" fmla="*/ 4254385 w 4549123"/>
              <a:gd name="connsiteY58" fmla="*/ 5260213 h 5531266"/>
              <a:gd name="connsiteX59" fmla="*/ 4259683 w 4549123"/>
              <a:gd name="connsiteY59" fmla="*/ 5296918 h 5531266"/>
              <a:gd name="connsiteX60" fmla="*/ 4263217 w 4549123"/>
              <a:gd name="connsiteY60" fmla="*/ 5331382 h 5531266"/>
              <a:gd name="connsiteX61" fmla="*/ 4266049 w 4549123"/>
              <a:gd name="connsiteY61" fmla="*/ 5431691 h 5531266"/>
              <a:gd name="connsiteX62" fmla="*/ 4247492 w 4549123"/>
              <a:gd name="connsiteY62" fmla="*/ 5466096 h 5531266"/>
              <a:gd name="connsiteX63" fmla="*/ 4242840 w 4549123"/>
              <a:gd name="connsiteY63" fmla="*/ 5468796 h 5531266"/>
              <a:gd name="connsiteX64" fmla="*/ 4239383 w 4549123"/>
              <a:gd name="connsiteY64" fmla="*/ 5531243 h 5531266"/>
              <a:gd name="connsiteX65" fmla="*/ 306020 w 4549123"/>
              <a:gd name="connsiteY65" fmla="*/ 5278553 h 5531266"/>
              <a:gd name="connsiteX66" fmla="*/ 76653 w 4549123"/>
              <a:gd name="connsiteY66" fmla="*/ 5257630 h 5531266"/>
              <a:gd name="connsiteX67" fmla="*/ 0 w 4549123"/>
              <a:gd name="connsiteY67" fmla="*/ 5221195 h 5531266"/>
              <a:gd name="connsiteX68" fmla="*/ 4220 w 4549123"/>
              <a:gd name="connsiteY68" fmla="*/ 5214590 h 5531266"/>
              <a:gd name="connsiteX69" fmla="*/ 70370 w 4549123"/>
              <a:gd name="connsiteY69" fmla="*/ 4752822 h 5531266"/>
              <a:gd name="connsiteX70" fmla="*/ 272121 w 4549123"/>
              <a:gd name="connsiteY70" fmla="*/ 0 h 5531266"/>
              <a:gd name="connsiteX0" fmla="*/ 272121 w 4549123"/>
              <a:gd name="connsiteY0" fmla="*/ 0 h 5531266"/>
              <a:gd name="connsiteX1" fmla="*/ 3301288 w 4549123"/>
              <a:gd name="connsiteY1" fmla="*/ 153134 h 5531266"/>
              <a:gd name="connsiteX2" fmla="*/ 4130099 w 4549123"/>
              <a:gd name="connsiteY2" fmla="*/ 208242 h 5531266"/>
              <a:gd name="connsiteX3" fmla="*/ 4503293 w 4549123"/>
              <a:gd name="connsiteY3" fmla="*/ 228666 h 5531266"/>
              <a:gd name="connsiteX4" fmla="*/ 4531172 w 4549123"/>
              <a:gd name="connsiteY4" fmla="*/ 250471 h 5531266"/>
              <a:gd name="connsiteX5" fmla="*/ 4529398 w 4549123"/>
              <a:gd name="connsiteY5" fmla="*/ 282222 h 5531266"/>
              <a:gd name="connsiteX6" fmla="*/ 4532320 w 4549123"/>
              <a:gd name="connsiteY6" fmla="*/ 283939 h 5531266"/>
              <a:gd name="connsiteX7" fmla="*/ 4548746 w 4549123"/>
              <a:gd name="connsiteY7" fmla="*/ 315514 h 5531266"/>
              <a:gd name="connsiteX8" fmla="*/ 4526485 w 4549123"/>
              <a:gd name="connsiteY8" fmla="*/ 373160 h 5531266"/>
              <a:gd name="connsiteX9" fmla="*/ 4522997 w 4549123"/>
              <a:gd name="connsiteY9" fmla="*/ 396781 h 5531266"/>
              <a:gd name="connsiteX10" fmla="*/ 4517892 w 4549123"/>
              <a:gd name="connsiteY10" fmla="*/ 488120 h 5531266"/>
              <a:gd name="connsiteX11" fmla="*/ 4517242 w 4549123"/>
              <a:gd name="connsiteY11" fmla="*/ 534537 h 5531266"/>
              <a:gd name="connsiteX12" fmla="*/ 4514143 w 4549123"/>
              <a:gd name="connsiteY12" fmla="*/ 563001 h 5531266"/>
              <a:gd name="connsiteX13" fmla="*/ 4513474 w 4549123"/>
              <a:gd name="connsiteY13" fmla="*/ 567182 h 5531266"/>
              <a:gd name="connsiteX14" fmla="*/ 4500537 w 4549123"/>
              <a:gd name="connsiteY14" fmla="*/ 798696 h 5531266"/>
              <a:gd name="connsiteX15" fmla="*/ 4502250 w 4549123"/>
              <a:gd name="connsiteY15" fmla="*/ 803530 h 5531266"/>
              <a:gd name="connsiteX16" fmla="*/ 4500099 w 4549123"/>
              <a:gd name="connsiteY16" fmla="*/ 827361 h 5531266"/>
              <a:gd name="connsiteX17" fmla="*/ 4498499 w 4549123"/>
              <a:gd name="connsiteY17" fmla="*/ 835146 h 5531266"/>
              <a:gd name="connsiteX18" fmla="*/ 4492261 w 4549123"/>
              <a:gd name="connsiteY18" fmla="*/ 946777 h 5531266"/>
              <a:gd name="connsiteX19" fmla="*/ 4494338 w 4549123"/>
              <a:gd name="connsiteY19" fmla="*/ 947677 h 5531266"/>
              <a:gd name="connsiteX20" fmla="*/ 4498457 w 4549123"/>
              <a:gd name="connsiteY20" fmla="*/ 983859 h 5531266"/>
              <a:gd name="connsiteX21" fmla="*/ 4493659 w 4549123"/>
              <a:gd name="connsiteY21" fmla="*/ 1082386 h 5531266"/>
              <a:gd name="connsiteX22" fmla="*/ 4493554 w 4549123"/>
              <a:gd name="connsiteY22" fmla="*/ 1140681 h 5531266"/>
              <a:gd name="connsiteX23" fmla="*/ 4497857 w 4549123"/>
              <a:gd name="connsiteY23" fmla="*/ 1161797 h 5531266"/>
              <a:gd name="connsiteX24" fmla="*/ 4500947 w 4549123"/>
              <a:gd name="connsiteY24" fmla="*/ 1191979 h 5531266"/>
              <a:gd name="connsiteX25" fmla="*/ 4509764 w 4549123"/>
              <a:gd name="connsiteY25" fmla="*/ 1244449 h 5531266"/>
              <a:gd name="connsiteX26" fmla="*/ 4512041 w 4549123"/>
              <a:gd name="connsiteY26" fmla="*/ 1294666 h 5531266"/>
              <a:gd name="connsiteX27" fmla="*/ 4511161 w 4549123"/>
              <a:gd name="connsiteY27" fmla="*/ 1328296 h 5531266"/>
              <a:gd name="connsiteX28" fmla="*/ 4510698 w 4549123"/>
              <a:gd name="connsiteY28" fmla="*/ 1333156 h 5531266"/>
              <a:gd name="connsiteX29" fmla="*/ 4501579 w 4549123"/>
              <a:gd name="connsiteY29" fmla="*/ 1373054 h 5531266"/>
              <a:gd name="connsiteX30" fmla="*/ 4504843 w 4549123"/>
              <a:gd name="connsiteY30" fmla="*/ 1376999 h 5531266"/>
              <a:gd name="connsiteX31" fmla="*/ 4507685 w 4549123"/>
              <a:gd name="connsiteY31" fmla="*/ 1389816 h 5531266"/>
              <a:gd name="connsiteX32" fmla="*/ 4502944 w 4549123"/>
              <a:gd name="connsiteY32" fmla="*/ 1400401 h 5531266"/>
              <a:gd name="connsiteX33" fmla="*/ 4492760 w 4549123"/>
              <a:gd name="connsiteY33" fmla="*/ 1450629 h 5531266"/>
              <a:gd name="connsiteX34" fmla="*/ 4481863 w 4549123"/>
              <a:gd name="connsiteY34" fmla="*/ 1524330 h 5531266"/>
              <a:gd name="connsiteX35" fmla="*/ 4476982 w 4549123"/>
              <a:gd name="connsiteY35" fmla="*/ 1535289 h 5531266"/>
              <a:gd name="connsiteX36" fmla="*/ 4462554 w 4549123"/>
              <a:gd name="connsiteY36" fmla="*/ 1607363 h 5531266"/>
              <a:gd name="connsiteX37" fmla="*/ 4458839 w 4549123"/>
              <a:gd name="connsiteY37" fmla="*/ 1645395 h 5531266"/>
              <a:gd name="connsiteX38" fmla="*/ 4462499 w 4549123"/>
              <a:gd name="connsiteY38" fmla="*/ 1649850 h 5531266"/>
              <a:gd name="connsiteX39" fmla="*/ 4460849 w 4549123"/>
              <a:gd name="connsiteY39" fmla="*/ 1661048 h 5531266"/>
              <a:gd name="connsiteX40" fmla="*/ 4461261 w 4549123"/>
              <a:gd name="connsiteY40" fmla="*/ 1664107 h 5531266"/>
              <a:gd name="connsiteX41" fmla="*/ 4462772 w 4549123"/>
              <a:gd name="connsiteY41" fmla="*/ 1681560 h 5531266"/>
              <a:gd name="connsiteX42" fmla="*/ 4451302 w 4549123"/>
              <a:gd name="connsiteY42" fmla="*/ 1716455 h 5531266"/>
              <a:gd name="connsiteX43" fmla="*/ 4449242 w 4549123"/>
              <a:gd name="connsiteY43" fmla="*/ 1716581 h 5531266"/>
              <a:gd name="connsiteX44" fmla="*/ 4440744 w 4549123"/>
              <a:gd name="connsiteY44" fmla="*/ 1868666 h 5531266"/>
              <a:gd name="connsiteX45" fmla="*/ 4449435 w 4549123"/>
              <a:gd name="connsiteY45" fmla="*/ 1892828 h 5531266"/>
              <a:gd name="connsiteX46" fmla="*/ 4451713 w 4549123"/>
              <a:gd name="connsiteY46" fmla="*/ 1943047 h 5531266"/>
              <a:gd name="connsiteX47" fmla="*/ 4450832 w 4549123"/>
              <a:gd name="connsiteY47" fmla="*/ 1976676 h 5531266"/>
              <a:gd name="connsiteX48" fmla="*/ 4450370 w 4549123"/>
              <a:gd name="connsiteY48" fmla="*/ 1981536 h 5531266"/>
              <a:gd name="connsiteX49" fmla="*/ 4441250 w 4549123"/>
              <a:gd name="connsiteY49" fmla="*/ 2021434 h 5531266"/>
              <a:gd name="connsiteX50" fmla="*/ 4444515 w 4549123"/>
              <a:gd name="connsiteY50" fmla="*/ 2025379 h 5531266"/>
              <a:gd name="connsiteX51" fmla="*/ 4447356 w 4549123"/>
              <a:gd name="connsiteY51" fmla="*/ 2038196 h 5531266"/>
              <a:gd name="connsiteX52" fmla="*/ 4442615 w 4549123"/>
              <a:gd name="connsiteY52" fmla="*/ 2048781 h 5531266"/>
              <a:gd name="connsiteX53" fmla="*/ 4432431 w 4549123"/>
              <a:gd name="connsiteY53" fmla="*/ 2099011 h 5531266"/>
              <a:gd name="connsiteX54" fmla="*/ 4425100 w 4549123"/>
              <a:gd name="connsiteY54" fmla="*/ 2148592 h 5531266"/>
              <a:gd name="connsiteX55" fmla="*/ 4369017 w 4549123"/>
              <a:gd name="connsiteY55" fmla="*/ 3204925 h 5531266"/>
              <a:gd name="connsiteX56" fmla="*/ 4356231 w 4549123"/>
              <a:gd name="connsiteY56" fmla="*/ 3458573 h 5531266"/>
              <a:gd name="connsiteX57" fmla="*/ 4345146 w 4549123"/>
              <a:gd name="connsiteY57" fmla="*/ 3621276 h 5531266"/>
              <a:gd name="connsiteX58" fmla="*/ 4254385 w 4549123"/>
              <a:gd name="connsiteY58" fmla="*/ 5260213 h 5531266"/>
              <a:gd name="connsiteX59" fmla="*/ 4259683 w 4549123"/>
              <a:gd name="connsiteY59" fmla="*/ 5296918 h 5531266"/>
              <a:gd name="connsiteX60" fmla="*/ 4263217 w 4549123"/>
              <a:gd name="connsiteY60" fmla="*/ 5331382 h 5531266"/>
              <a:gd name="connsiteX61" fmla="*/ 4266049 w 4549123"/>
              <a:gd name="connsiteY61" fmla="*/ 5431691 h 5531266"/>
              <a:gd name="connsiteX62" fmla="*/ 4247492 w 4549123"/>
              <a:gd name="connsiteY62" fmla="*/ 5466096 h 5531266"/>
              <a:gd name="connsiteX63" fmla="*/ 4242840 w 4549123"/>
              <a:gd name="connsiteY63" fmla="*/ 5468796 h 5531266"/>
              <a:gd name="connsiteX64" fmla="*/ 4239383 w 4549123"/>
              <a:gd name="connsiteY64" fmla="*/ 5531243 h 5531266"/>
              <a:gd name="connsiteX65" fmla="*/ 306020 w 4549123"/>
              <a:gd name="connsiteY65" fmla="*/ 5278553 h 5531266"/>
              <a:gd name="connsiteX66" fmla="*/ 76653 w 4549123"/>
              <a:gd name="connsiteY66" fmla="*/ 5257630 h 5531266"/>
              <a:gd name="connsiteX67" fmla="*/ 0 w 4549123"/>
              <a:gd name="connsiteY67" fmla="*/ 5221195 h 5531266"/>
              <a:gd name="connsiteX68" fmla="*/ 47787 w 4549123"/>
              <a:gd name="connsiteY68" fmla="*/ 5070360 h 5531266"/>
              <a:gd name="connsiteX69" fmla="*/ 70370 w 4549123"/>
              <a:gd name="connsiteY69" fmla="*/ 4752822 h 5531266"/>
              <a:gd name="connsiteX70" fmla="*/ 272121 w 4549123"/>
              <a:gd name="connsiteY70" fmla="*/ 0 h 5531266"/>
              <a:gd name="connsiteX0" fmla="*/ 224334 w 4501336"/>
              <a:gd name="connsiteY0" fmla="*/ 0 h 5531266"/>
              <a:gd name="connsiteX1" fmla="*/ 3253501 w 4501336"/>
              <a:gd name="connsiteY1" fmla="*/ 153134 h 5531266"/>
              <a:gd name="connsiteX2" fmla="*/ 4082312 w 4501336"/>
              <a:gd name="connsiteY2" fmla="*/ 208242 h 5531266"/>
              <a:gd name="connsiteX3" fmla="*/ 4455506 w 4501336"/>
              <a:gd name="connsiteY3" fmla="*/ 228666 h 5531266"/>
              <a:gd name="connsiteX4" fmla="*/ 4483385 w 4501336"/>
              <a:gd name="connsiteY4" fmla="*/ 250471 h 5531266"/>
              <a:gd name="connsiteX5" fmla="*/ 4481611 w 4501336"/>
              <a:gd name="connsiteY5" fmla="*/ 282222 h 5531266"/>
              <a:gd name="connsiteX6" fmla="*/ 4484533 w 4501336"/>
              <a:gd name="connsiteY6" fmla="*/ 283939 h 5531266"/>
              <a:gd name="connsiteX7" fmla="*/ 4500959 w 4501336"/>
              <a:gd name="connsiteY7" fmla="*/ 315514 h 5531266"/>
              <a:gd name="connsiteX8" fmla="*/ 4478698 w 4501336"/>
              <a:gd name="connsiteY8" fmla="*/ 373160 h 5531266"/>
              <a:gd name="connsiteX9" fmla="*/ 4475210 w 4501336"/>
              <a:gd name="connsiteY9" fmla="*/ 396781 h 5531266"/>
              <a:gd name="connsiteX10" fmla="*/ 4470105 w 4501336"/>
              <a:gd name="connsiteY10" fmla="*/ 488120 h 5531266"/>
              <a:gd name="connsiteX11" fmla="*/ 4469455 w 4501336"/>
              <a:gd name="connsiteY11" fmla="*/ 534537 h 5531266"/>
              <a:gd name="connsiteX12" fmla="*/ 4466356 w 4501336"/>
              <a:gd name="connsiteY12" fmla="*/ 563001 h 5531266"/>
              <a:gd name="connsiteX13" fmla="*/ 4465687 w 4501336"/>
              <a:gd name="connsiteY13" fmla="*/ 567182 h 5531266"/>
              <a:gd name="connsiteX14" fmla="*/ 4452750 w 4501336"/>
              <a:gd name="connsiteY14" fmla="*/ 798696 h 5531266"/>
              <a:gd name="connsiteX15" fmla="*/ 4454463 w 4501336"/>
              <a:gd name="connsiteY15" fmla="*/ 803530 h 5531266"/>
              <a:gd name="connsiteX16" fmla="*/ 4452312 w 4501336"/>
              <a:gd name="connsiteY16" fmla="*/ 827361 h 5531266"/>
              <a:gd name="connsiteX17" fmla="*/ 4450712 w 4501336"/>
              <a:gd name="connsiteY17" fmla="*/ 835146 h 5531266"/>
              <a:gd name="connsiteX18" fmla="*/ 4444474 w 4501336"/>
              <a:gd name="connsiteY18" fmla="*/ 946777 h 5531266"/>
              <a:gd name="connsiteX19" fmla="*/ 4446551 w 4501336"/>
              <a:gd name="connsiteY19" fmla="*/ 947677 h 5531266"/>
              <a:gd name="connsiteX20" fmla="*/ 4450670 w 4501336"/>
              <a:gd name="connsiteY20" fmla="*/ 983859 h 5531266"/>
              <a:gd name="connsiteX21" fmla="*/ 4445872 w 4501336"/>
              <a:gd name="connsiteY21" fmla="*/ 1082386 h 5531266"/>
              <a:gd name="connsiteX22" fmla="*/ 4445767 w 4501336"/>
              <a:gd name="connsiteY22" fmla="*/ 1140681 h 5531266"/>
              <a:gd name="connsiteX23" fmla="*/ 4450070 w 4501336"/>
              <a:gd name="connsiteY23" fmla="*/ 1161797 h 5531266"/>
              <a:gd name="connsiteX24" fmla="*/ 4453160 w 4501336"/>
              <a:gd name="connsiteY24" fmla="*/ 1191979 h 5531266"/>
              <a:gd name="connsiteX25" fmla="*/ 4461977 w 4501336"/>
              <a:gd name="connsiteY25" fmla="*/ 1244449 h 5531266"/>
              <a:gd name="connsiteX26" fmla="*/ 4464254 w 4501336"/>
              <a:gd name="connsiteY26" fmla="*/ 1294666 h 5531266"/>
              <a:gd name="connsiteX27" fmla="*/ 4463374 w 4501336"/>
              <a:gd name="connsiteY27" fmla="*/ 1328296 h 5531266"/>
              <a:gd name="connsiteX28" fmla="*/ 4462911 w 4501336"/>
              <a:gd name="connsiteY28" fmla="*/ 1333156 h 5531266"/>
              <a:gd name="connsiteX29" fmla="*/ 4453792 w 4501336"/>
              <a:gd name="connsiteY29" fmla="*/ 1373054 h 5531266"/>
              <a:gd name="connsiteX30" fmla="*/ 4457056 w 4501336"/>
              <a:gd name="connsiteY30" fmla="*/ 1376999 h 5531266"/>
              <a:gd name="connsiteX31" fmla="*/ 4459898 w 4501336"/>
              <a:gd name="connsiteY31" fmla="*/ 1389816 h 5531266"/>
              <a:gd name="connsiteX32" fmla="*/ 4455157 w 4501336"/>
              <a:gd name="connsiteY32" fmla="*/ 1400401 h 5531266"/>
              <a:gd name="connsiteX33" fmla="*/ 4444973 w 4501336"/>
              <a:gd name="connsiteY33" fmla="*/ 1450629 h 5531266"/>
              <a:gd name="connsiteX34" fmla="*/ 4434076 w 4501336"/>
              <a:gd name="connsiteY34" fmla="*/ 1524330 h 5531266"/>
              <a:gd name="connsiteX35" fmla="*/ 4429195 w 4501336"/>
              <a:gd name="connsiteY35" fmla="*/ 1535289 h 5531266"/>
              <a:gd name="connsiteX36" fmla="*/ 4414767 w 4501336"/>
              <a:gd name="connsiteY36" fmla="*/ 1607363 h 5531266"/>
              <a:gd name="connsiteX37" fmla="*/ 4411052 w 4501336"/>
              <a:gd name="connsiteY37" fmla="*/ 1645395 h 5531266"/>
              <a:gd name="connsiteX38" fmla="*/ 4414712 w 4501336"/>
              <a:gd name="connsiteY38" fmla="*/ 1649850 h 5531266"/>
              <a:gd name="connsiteX39" fmla="*/ 4413062 w 4501336"/>
              <a:gd name="connsiteY39" fmla="*/ 1661048 h 5531266"/>
              <a:gd name="connsiteX40" fmla="*/ 4413474 w 4501336"/>
              <a:gd name="connsiteY40" fmla="*/ 1664107 h 5531266"/>
              <a:gd name="connsiteX41" fmla="*/ 4414985 w 4501336"/>
              <a:gd name="connsiteY41" fmla="*/ 1681560 h 5531266"/>
              <a:gd name="connsiteX42" fmla="*/ 4403515 w 4501336"/>
              <a:gd name="connsiteY42" fmla="*/ 1716455 h 5531266"/>
              <a:gd name="connsiteX43" fmla="*/ 4401455 w 4501336"/>
              <a:gd name="connsiteY43" fmla="*/ 1716581 h 5531266"/>
              <a:gd name="connsiteX44" fmla="*/ 4392957 w 4501336"/>
              <a:gd name="connsiteY44" fmla="*/ 1868666 h 5531266"/>
              <a:gd name="connsiteX45" fmla="*/ 4401648 w 4501336"/>
              <a:gd name="connsiteY45" fmla="*/ 1892828 h 5531266"/>
              <a:gd name="connsiteX46" fmla="*/ 4403926 w 4501336"/>
              <a:gd name="connsiteY46" fmla="*/ 1943047 h 5531266"/>
              <a:gd name="connsiteX47" fmla="*/ 4403045 w 4501336"/>
              <a:gd name="connsiteY47" fmla="*/ 1976676 h 5531266"/>
              <a:gd name="connsiteX48" fmla="*/ 4402583 w 4501336"/>
              <a:gd name="connsiteY48" fmla="*/ 1981536 h 5531266"/>
              <a:gd name="connsiteX49" fmla="*/ 4393463 w 4501336"/>
              <a:gd name="connsiteY49" fmla="*/ 2021434 h 5531266"/>
              <a:gd name="connsiteX50" fmla="*/ 4396728 w 4501336"/>
              <a:gd name="connsiteY50" fmla="*/ 2025379 h 5531266"/>
              <a:gd name="connsiteX51" fmla="*/ 4399569 w 4501336"/>
              <a:gd name="connsiteY51" fmla="*/ 2038196 h 5531266"/>
              <a:gd name="connsiteX52" fmla="*/ 4394828 w 4501336"/>
              <a:gd name="connsiteY52" fmla="*/ 2048781 h 5531266"/>
              <a:gd name="connsiteX53" fmla="*/ 4384644 w 4501336"/>
              <a:gd name="connsiteY53" fmla="*/ 2099011 h 5531266"/>
              <a:gd name="connsiteX54" fmla="*/ 4377313 w 4501336"/>
              <a:gd name="connsiteY54" fmla="*/ 2148592 h 5531266"/>
              <a:gd name="connsiteX55" fmla="*/ 4321230 w 4501336"/>
              <a:gd name="connsiteY55" fmla="*/ 3204925 h 5531266"/>
              <a:gd name="connsiteX56" fmla="*/ 4308444 w 4501336"/>
              <a:gd name="connsiteY56" fmla="*/ 3458573 h 5531266"/>
              <a:gd name="connsiteX57" fmla="*/ 4297359 w 4501336"/>
              <a:gd name="connsiteY57" fmla="*/ 3621276 h 5531266"/>
              <a:gd name="connsiteX58" fmla="*/ 4206598 w 4501336"/>
              <a:gd name="connsiteY58" fmla="*/ 5260213 h 5531266"/>
              <a:gd name="connsiteX59" fmla="*/ 4211896 w 4501336"/>
              <a:gd name="connsiteY59" fmla="*/ 5296918 h 5531266"/>
              <a:gd name="connsiteX60" fmla="*/ 4215430 w 4501336"/>
              <a:gd name="connsiteY60" fmla="*/ 5331382 h 5531266"/>
              <a:gd name="connsiteX61" fmla="*/ 4218262 w 4501336"/>
              <a:gd name="connsiteY61" fmla="*/ 5431691 h 5531266"/>
              <a:gd name="connsiteX62" fmla="*/ 4199705 w 4501336"/>
              <a:gd name="connsiteY62" fmla="*/ 5466096 h 5531266"/>
              <a:gd name="connsiteX63" fmla="*/ 4195053 w 4501336"/>
              <a:gd name="connsiteY63" fmla="*/ 5468796 h 5531266"/>
              <a:gd name="connsiteX64" fmla="*/ 4191596 w 4501336"/>
              <a:gd name="connsiteY64" fmla="*/ 5531243 h 5531266"/>
              <a:gd name="connsiteX65" fmla="*/ 258233 w 4501336"/>
              <a:gd name="connsiteY65" fmla="*/ 5278553 h 5531266"/>
              <a:gd name="connsiteX66" fmla="*/ 28866 w 4501336"/>
              <a:gd name="connsiteY66" fmla="*/ 5257630 h 5531266"/>
              <a:gd name="connsiteX67" fmla="*/ 0 w 4501336"/>
              <a:gd name="connsiteY67" fmla="*/ 5070360 h 5531266"/>
              <a:gd name="connsiteX68" fmla="*/ 22583 w 4501336"/>
              <a:gd name="connsiteY68" fmla="*/ 4752822 h 5531266"/>
              <a:gd name="connsiteX69" fmla="*/ 224334 w 4501336"/>
              <a:gd name="connsiteY69" fmla="*/ 0 h 5531266"/>
              <a:gd name="connsiteX0" fmla="*/ 224334 w 4501336"/>
              <a:gd name="connsiteY0" fmla="*/ 0 h 5531266"/>
              <a:gd name="connsiteX1" fmla="*/ 3253501 w 4501336"/>
              <a:gd name="connsiteY1" fmla="*/ 153134 h 5531266"/>
              <a:gd name="connsiteX2" fmla="*/ 4082312 w 4501336"/>
              <a:gd name="connsiteY2" fmla="*/ 208242 h 5531266"/>
              <a:gd name="connsiteX3" fmla="*/ 4455506 w 4501336"/>
              <a:gd name="connsiteY3" fmla="*/ 228666 h 5531266"/>
              <a:gd name="connsiteX4" fmla="*/ 4483385 w 4501336"/>
              <a:gd name="connsiteY4" fmla="*/ 250471 h 5531266"/>
              <a:gd name="connsiteX5" fmla="*/ 4481611 w 4501336"/>
              <a:gd name="connsiteY5" fmla="*/ 282222 h 5531266"/>
              <a:gd name="connsiteX6" fmla="*/ 4484533 w 4501336"/>
              <a:gd name="connsiteY6" fmla="*/ 283939 h 5531266"/>
              <a:gd name="connsiteX7" fmla="*/ 4500959 w 4501336"/>
              <a:gd name="connsiteY7" fmla="*/ 315514 h 5531266"/>
              <a:gd name="connsiteX8" fmla="*/ 4478698 w 4501336"/>
              <a:gd name="connsiteY8" fmla="*/ 373160 h 5531266"/>
              <a:gd name="connsiteX9" fmla="*/ 4475210 w 4501336"/>
              <a:gd name="connsiteY9" fmla="*/ 396781 h 5531266"/>
              <a:gd name="connsiteX10" fmla="*/ 4470105 w 4501336"/>
              <a:gd name="connsiteY10" fmla="*/ 488120 h 5531266"/>
              <a:gd name="connsiteX11" fmla="*/ 4469455 w 4501336"/>
              <a:gd name="connsiteY11" fmla="*/ 534537 h 5531266"/>
              <a:gd name="connsiteX12" fmla="*/ 4466356 w 4501336"/>
              <a:gd name="connsiteY12" fmla="*/ 563001 h 5531266"/>
              <a:gd name="connsiteX13" fmla="*/ 4465687 w 4501336"/>
              <a:gd name="connsiteY13" fmla="*/ 567182 h 5531266"/>
              <a:gd name="connsiteX14" fmla="*/ 4452750 w 4501336"/>
              <a:gd name="connsiteY14" fmla="*/ 798696 h 5531266"/>
              <a:gd name="connsiteX15" fmla="*/ 4454463 w 4501336"/>
              <a:gd name="connsiteY15" fmla="*/ 803530 h 5531266"/>
              <a:gd name="connsiteX16" fmla="*/ 4452312 w 4501336"/>
              <a:gd name="connsiteY16" fmla="*/ 827361 h 5531266"/>
              <a:gd name="connsiteX17" fmla="*/ 4450712 w 4501336"/>
              <a:gd name="connsiteY17" fmla="*/ 835146 h 5531266"/>
              <a:gd name="connsiteX18" fmla="*/ 4444474 w 4501336"/>
              <a:gd name="connsiteY18" fmla="*/ 946777 h 5531266"/>
              <a:gd name="connsiteX19" fmla="*/ 4446551 w 4501336"/>
              <a:gd name="connsiteY19" fmla="*/ 947677 h 5531266"/>
              <a:gd name="connsiteX20" fmla="*/ 4450670 w 4501336"/>
              <a:gd name="connsiteY20" fmla="*/ 983859 h 5531266"/>
              <a:gd name="connsiteX21" fmla="*/ 4445872 w 4501336"/>
              <a:gd name="connsiteY21" fmla="*/ 1082386 h 5531266"/>
              <a:gd name="connsiteX22" fmla="*/ 4445767 w 4501336"/>
              <a:gd name="connsiteY22" fmla="*/ 1140681 h 5531266"/>
              <a:gd name="connsiteX23" fmla="*/ 4450070 w 4501336"/>
              <a:gd name="connsiteY23" fmla="*/ 1161797 h 5531266"/>
              <a:gd name="connsiteX24" fmla="*/ 4453160 w 4501336"/>
              <a:gd name="connsiteY24" fmla="*/ 1191979 h 5531266"/>
              <a:gd name="connsiteX25" fmla="*/ 4461977 w 4501336"/>
              <a:gd name="connsiteY25" fmla="*/ 1244449 h 5531266"/>
              <a:gd name="connsiteX26" fmla="*/ 4464254 w 4501336"/>
              <a:gd name="connsiteY26" fmla="*/ 1294666 h 5531266"/>
              <a:gd name="connsiteX27" fmla="*/ 4463374 w 4501336"/>
              <a:gd name="connsiteY27" fmla="*/ 1328296 h 5531266"/>
              <a:gd name="connsiteX28" fmla="*/ 4462911 w 4501336"/>
              <a:gd name="connsiteY28" fmla="*/ 1333156 h 5531266"/>
              <a:gd name="connsiteX29" fmla="*/ 4453792 w 4501336"/>
              <a:gd name="connsiteY29" fmla="*/ 1373054 h 5531266"/>
              <a:gd name="connsiteX30" fmla="*/ 4457056 w 4501336"/>
              <a:gd name="connsiteY30" fmla="*/ 1376999 h 5531266"/>
              <a:gd name="connsiteX31" fmla="*/ 4459898 w 4501336"/>
              <a:gd name="connsiteY31" fmla="*/ 1389816 h 5531266"/>
              <a:gd name="connsiteX32" fmla="*/ 4455157 w 4501336"/>
              <a:gd name="connsiteY32" fmla="*/ 1400401 h 5531266"/>
              <a:gd name="connsiteX33" fmla="*/ 4444973 w 4501336"/>
              <a:gd name="connsiteY33" fmla="*/ 1450629 h 5531266"/>
              <a:gd name="connsiteX34" fmla="*/ 4434076 w 4501336"/>
              <a:gd name="connsiteY34" fmla="*/ 1524330 h 5531266"/>
              <a:gd name="connsiteX35" fmla="*/ 4429195 w 4501336"/>
              <a:gd name="connsiteY35" fmla="*/ 1535289 h 5531266"/>
              <a:gd name="connsiteX36" fmla="*/ 4414767 w 4501336"/>
              <a:gd name="connsiteY36" fmla="*/ 1607363 h 5531266"/>
              <a:gd name="connsiteX37" fmla="*/ 4411052 w 4501336"/>
              <a:gd name="connsiteY37" fmla="*/ 1645395 h 5531266"/>
              <a:gd name="connsiteX38" fmla="*/ 4414712 w 4501336"/>
              <a:gd name="connsiteY38" fmla="*/ 1649850 h 5531266"/>
              <a:gd name="connsiteX39" fmla="*/ 4413062 w 4501336"/>
              <a:gd name="connsiteY39" fmla="*/ 1661048 h 5531266"/>
              <a:gd name="connsiteX40" fmla="*/ 4413474 w 4501336"/>
              <a:gd name="connsiteY40" fmla="*/ 1664107 h 5531266"/>
              <a:gd name="connsiteX41" fmla="*/ 4414985 w 4501336"/>
              <a:gd name="connsiteY41" fmla="*/ 1681560 h 5531266"/>
              <a:gd name="connsiteX42" fmla="*/ 4403515 w 4501336"/>
              <a:gd name="connsiteY42" fmla="*/ 1716455 h 5531266"/>
              <a:gd name="connsiteX43" fmla="*/ 4401455 w 4501336"/>
              <a:gd name="connsiteY43" fmla="*/ 1716581 h 5531266"/>
              <a:gd name="connsiteX44" fmla="*/ 4392957 w 4501336"/>
              <a:gd name="connsiteY44" fmla="*/ 1868666 h 5531266"/>
              <a:gd name="connsiteX45" fmla="*/ 4401648 w 4501336"/>
              <a:gd name="connsiteY45" fmla="*/ 1892828 h 5531266"/>
              <a:gd name="connsiteX46" fmla="*/ 4403926 w 4501336"/>
              <a:gd name="connsiteY46" fmla="*/ 1943047 h 5531266"/>
              <a:gd name="connsiteX47" fmla="*/ 4403045 w 4501336"/>
              <a:gd name="connsiteY47" fmla="*/ 1976676 h 5531266"/>
              <a:gd name="connsiteX48" fmla="*/ 4402583 w 4501336"/>
              <a:gd name="connsiteY48" fmla="*/ 1981536 h 5531266"/>
              <a:gd name="connsiteX49" fmla="*/ 4393463 w 4501336"/>
              <a:gd name="connsiteY49" fmla="*/ 2021434 h 5531266"/>
              <a:gd name="connsiteX50" fmla="*/ 4396728 w 4501336"/>
              <a:gd name="connsiteY50" fmla="*/ 2025379 h 5531266"/>
              <a:gd name="connsiteX51" fmla="*/ 4399569 w 4501336"/>
              <a:gd name="connsiteY51" fmla="*/ 2038196 h 5531266"/>
              <a:gd name="connsiteX52" fmla="*/ 4394828 w 4501336"/>
              <a:gd name="connsiteY52" fmla="*/ 2048781 h 5531266"/>
              <a:gd name="connsiteX53" fmla="*/ 4384644 w 4501336"/>
              <a:gd name="connsiteY53" fmla="*/ 2099011 h 5531266"/>
              <a:gd name="connsiteX54" fmla="*/ 4377313 w 4501336"/>
              <a:gd name="connsiteY54" fmla="*/ 2148592 h 5531266"/>
              <a:gd name="connsiteX55" fmla="*/ 4321230 w 4501336"/>
              <a:gd name="connsiteY55" fmla="*/ 3204925 h 5531266"/>
              <a:gd name="connsiteX56" fmla="*/ 4308444 w 4501336"/>
              <a:gd name="connsiteY56" fmla="*/ 3458573 h 5531266"/>
              <a:gd name="connsiteX57" fmla="*/ 4297359 w 4501336"/>
              <a:gd name="connsiteY57" fmla="*/ 3621276 h 5531266"/>
              <a:gd name="connsiteX58" fmla="*/ 4206598 w 4501336"/>
              <a:gd name="connsiteY58" fmla="*/ 5260213 h 5531266"/>
              <a:gd name="connsiteX59" fmla="*/ 4211896 w 4501336"/>
              <a:gd name="connsiteY59" fmla="*/ 5296918 h 5531266"/>
              <a:gd name="connsiteX60" fmla="*/ 4215430 w 4501336"/>
              <a:gd name="connsiteY60" fmla="*/ 5331382 h 5531266"/>
              <a:gd name="connsiteX61" fmla="*/ 4218262 w 4501336"/>
              <a:gd name="connsiteY61" fmla="*/ 5431691 h 5531266"/>
              <a:gd name="connsiteX62" fmla="*/ 4199705 w 4501336"/>
              <a:gd name="connsiteY62" fmla="*/ 5466096 h 5531266"/>
              <a:gd name="connsiteX63" fmla="*/ 4195053 w 4501336"/>
              <a:gd name="connsiteY63" fmla="*/ 5468796 h 5531266"/>
              <a:gd name="connsiteX64" fmla="*/ 4191596 w 4501336"/>
              <a:gd name="connsiteY64" fmla="*/ 5531243 h 5531266"/>
              <a:gd name="connsiteX65" fmla="*/ 258233 w 4501336"/>
              <a:gd name="connsiteY65" fmla="*/ 5278553 h 5531266"/>
              <a:gd name="connsiteX66" fmla="*/ 3330 w 4501336"/>
              <a:gd name="connsiteY66" fmla="*/ 5237777 h 5531266"/>
              <a:gd name="connsiteX67" fmla="*/ 0 w 4501336"/>
              <a:gd name="connsiteY67" fmla="*/ 5070360 h 5531266"/>
              <a:gd name="connsiteX68" fmla="*/ 22583 w 4501336"/>
              <a:gd name="connsiteY68" fmla="*/ 4752822 h 5531266"/>
              <a:gd name="connsiteX69" fmla="*/ 224334 w 4501336"/>
              <a:gd name="connsiteY69" fmla="*/ 0 h 5531266"/>
              <a:gd name="connsiteX0" fmla="*/ 221004 w 4498006"/>
              <a:gd name="connsiteY0" fmla="*/ 0 h 5531266"/>
              <a:gd name="connsiteX1" fmla="*/ 3250171 w 4498006"/>
              <a:gd name="connsiteY1" fmla="*/ 153134 h 5531266"/>
              <a:gd name="connsiteX2" fmla="*/ 4078982 w 4498006"/>
              <a:gd name="connsiteY2" fmla="*/ 208242 h 5531266"/>
              <a:gd name="connsiteX3" fmla="*/ 4452176 w 4498006"/>
              <a:gd name="connsiteY3" fmla="*/ 228666 h 5531266"/>
              <a:gd name="connsiteX4" fmla="*/ 4480055 w 4498006"/>
              <a:gd name="connsiteY4" fmla="*/ 250471 h 5531266"/>
              <a:gd name="connsiteX5" fmla="*/ 4478281 w 4498006"/>
              <a:gd name="connsiteY5" fmla="*/ 282222 h 5531266"/>
              <a:gd name="connsiteX6" fmla="*/ 4481203 w 4498006"/>
              <a:gd name="connsiteY6" fmla="*/ 283939 h 5531266"/>
              <a:gd name="connsiteX7" fmla="*/ 4497629 w 4498006"/>
              <a:gd name="connsiteY7" fmla="*/ 315514 h 5531266"/>
              <a:gd name="connsiteX8" fmla="*/ 4475368 w 4498006"/>
              <a:gd name="connsiteY8" fmla="*/ 373160 h 5531266"/>
              <a:gd name="connsiteX9" fmla="*/ 4471880 w 4498006"/>
              <a:gd name="connsiteY9" fmla="*/ 396781 h 5531266"/>
              <a:gd name="connsiteX10" fmla="*/ 4466775 w 4498006"/>
              <a:gd name="connsiteY10" fmla="*/ 488120 h 5531266"/>
              <a:gd name="connsiteX11" fmla="*/ 4466125 w 4498006"/>
              <a:gd name="connsiteY11" fmla="*/ 534537 h 5531266"/>
              <a:gd name="connsiteX12" fmla="*/ 4463026 w 4498006"/>
              <a:gd name="connsiteY12" fmla="*/ 563001 h 5531266"/>
              <a:gd name="connsiteX13" fmla="*/ 4462357 w 4498006"/>
              <a:gd name="connsiteY13" fmla="*/ 567182 h 5531266"/>
              <a:gd name="connsiteX14" fmla="*/ 4449420 w 4498006"/>
              <a:gd name="connsiteY14" fmla="*/ 798696 h 5531266"/>
              <a:gd name="connsiteX15" fmla="*/ 4451133 w 4498006"/>
              <a:gd name="connsiteY15" fmla="*/ 803530 h 5531266"/>
              <a:gd name="connsiteX16" fmla="*/ 4448982 w 4498006"/>
              <a:gd name="connsiteY16" fmla="*/ 827361 h 5531266"/>
              <a:gd name="connsiteX17" fmla="*/ 4447382 w 4498006"/>
              <a:gd name="connsiteY17" fmla="*/ 835146 h 5531266"/>
              <a:gd name="connsiteX18" fmla="*/ 4441144 w 4498006"/>
              <a:gd name="connsiteY18" fmla="*/ 946777 h 5531266"/>
              <a:gd name="connsiteX19" fmla="*/ 4443221 w 4498006"/>
              <a:gd name="connsiteY19" fmla="*/ 947677 h 5531266"/>
              <a:gd name="connsiteX20" fmla="*/ 4447340 w 4498006"/>
              <a:gd name="connsiteY20" fmla="*/ 983859 h 5531266"/>
              <a:gd name="connsiteX21" fmla="*/ 4442542 w 4498006"/>
              <a:gd name="connsiteY21" fmla="*/ 1082386 h 5531266"/>
              <a:gd name="connsiteX22" fmla="*/ 4442437 w 4498006"/>
              <a:gd name="connsiteY22" fmla="*/ 1140681 h 5531266"/>
              <a:gd name="connsiteX23" fmla="*/ 4446740 w 4498006"/>
              <a:gd name="connsiteY23" fmla="*/ 1161797 h 5531266"/>
              <a:gd name="connsiteX24" fmla="*/ 4449830 w 4498006"/>
              <a:gd name="connsiteY24" fmla="*/ 1191979 h 5531266"/>
              <a:gd name="connsiteX25" fmla="*/ 4458647 w 4498006"/>
              <a:gd name="connsiteY25" fmla="*/ 1244449 h 5531266"/>
              <a:gd name="connsiteX26" fmla="*/ 4460924 w 4498006"/>
              <a:gd name="connsiteY26" fmla="*/ 1294666 h 5531266"/>
              <a:gd name="connsiteX27" fmla="*/ 4460044 w 4498006"/>
              <a:gd name="connsiteY27" fmla="*/ 1328296 h 5531266"/>
              <a:gd name="connsiteX28" fmla="*/ 4459581 w 4498006"/>
              <a:gd name="connsiteY28" fmla="*/ 1333156 h 5531266"/>
              <a:gd name="connsiteX29" fmla="*/ 4450462 w 4498006"/>
              <a:gd name="connsiteY29" fmla="*/ 1373054 h 5531266"/>
              <a:gd name="connsiteX30" fmla="*/ 4453726 w 4498006"/>
              <a:gd name="connsiteY30" fmla="*/ 1376999 h 5531266"/>
              <a:gd name="connsiteX31" fmla="*/ 4456568 w 4498006"/>
              <a:gd name="connsiteY31" fmla="*/ 1389816 h 5531266"/>
              <a:gd name="connsiteX32" fmla="*/ 4451827 w 4498006"/>
              <a:gd name="connsiteY32" fmla="*/ 1400401 h 5531266"/>
              <a:gd name="connsiteX33" fmla="*/ 4441643 w 4498006"/>
              <a:gd name="connsiteY33" fmla="*/ 1450629 h 5531266"/>
              <a:gd name="connsiteX34" fmla="*/ 4430746 w 4498006"/>
              <a:gd name="connsiteY34" fmla="*/ 1524330 h 5531266"/>
              <a:gd name="connsiteX35" fmla="*/ 4425865 w 4498006"/>
              <a:gd name="connsiteY35" fmla="*/ 1535289 h 5531266"/>
              <a:gd name="connsiteX36" fmla="*/ 4411437 w 4498006"/>
              <a:gd name="connsiteY36" fmla="*/ 1607363 h 5531266"/>
              <a:gd name="connsiteX37" fmla="*/ 4407722 w 4498006"/>
              <a:gd name="connsiteY37" fmla="*/ 1645395 h 5531266"/>
              <a:gd name="connsiteX38" fmla="*/ 4411382 w 4498006"/>
              <a:gd name="connsiteY38" fmla="*/ 1649850 h 5531266"/>
              <a:gd name="connsiteX39" fmla="*/ 4409732 w 4498006"/>
              <a:gd name="connsiteY39" fmla="*/ 1661048 h 5531266"/>
              <a:gd name="connsiteX40" fmla="*/ 4410144 w 4498006"/>
              <a:gd name="connsiteY40" fmla="*/ 1664107 h 5531266"/>
              <a:gd name="connsiteX41" fmla="*/ 4411655 w 4498006"/>
              <a:gd name="connsiteY41" fmla="*/ 1681560 h 5531266"/>
              <a:gd name="connsiteX42" fmla="*/ 4400185 w 4498006"/>
              <a:gd name="connsiteY42" fmla="*/ 1716455 h 5531266"/>
              <a:gd name="connsiteX43" fmla="*/ 4398125 w 4498006"/>
              <a:gd name="connsiteY43" fmla="*/ 1716581 h 5531266"/>
              <a:gd name="connsiteX44" fmla="*/ 4389627 w 4498006"/>
              <a:gd name="connsiteY44" fmla="*/ 1868666 h 5531266"/>
              <a:gd name="connsiteX45" fmla="*/ 4398318 w 4498006"/>
              <a:gd name="connsiteY45" fmla="*/ 1892828 h 5531266"/>
              <a:gd name="connsiteX46" fmla="*/ 4400596 w 4498006"/>
              <a:gd name="connsiteY46" fmla="*/ 1943047 h 5531266"/>
              <a:gd name="connsiteX47" fmla="*/ 4399715 w 4498006"/>
              <a:gd name="connsiteY47" fmla="*/ 1976676 h 5531266"/>
              <a:gd name="connsiteX48" fmla="*/ 4399253 w 4498006"/>
              <a:gd name="connsiteY48" fmla="*/ 1981536 h 5531266"/>
              <a:gd name="connsiteX49" fmla="*/ 4390133 w 4498006"/>
              <a:gd name="connsiteY49" fmla="*/ 2021434 h 5531266"/>
              <a:gd name="connsiteX50" fmla="*/ 4393398 w 4498006"/>
              <a:gd name="connsiteY50" fmla="*/ 2025379 h 5531266"/>
              <a:gd name="connsiteX51" fmla="*/ 4396239 w 4498006"/>
              <a:gd name="connsiteY51" fmla="*/ 2038196 h 5531266"/>
              <a:gd name="connsiteX52" fmla="*/ 4391498 w 4498006"/>
              <a:gd name="connsiteY52" fmla="*/ 2048781 h 5531266"/>
              <a:gd name="connsiteX53" fmla="*/ 4381314 w 4498006"/>
              <a:gd name="connsiteY53" fmla="*/ 2099011 h 5531266"/>
              <a:gd name="connsiteX54" fmla="*/ 4373983 w 4498006"/>
              <a:gd name="connsiteY54" fmla="*/ 2148592 h 5531266"/>
              <a:gd name="connsiteX55" fmla="*/ 4317900 w 4498006"/>
              <a:gd name="connsiteY55" fmla="*/ 3204925 h 5531266"/>
              <a:gd name="connsiteX56" fmla="*/ 4305114 w 4498006"/>
              <a:gd name="connsiteY56" fmla="*/ 3458573 h 5531266"/>
              <a:gd name="connsiteX57" fmla="*/ 4294029 w 4498006"/>
              <a:gd name="connsiteY57" fmla="*/ 3621276 h 5531266"/>
              <a:gd name="connsiteX58" fmla="*/ 4203268 w 4498006"/>
              <a:gd name="connsiteY58" fmla="*/ 5260213 h 5531266"/>
              <a:gd name="connsiteX59" fmla="*/ 4208566 w 4498006"/>
              <a:gd name="connsiteY59" fmla="*/ 5296918 h 5531266"/>
              <a:gd name="connsiteX60" fmla="*/ 4212100 w 4498006"/>
              <a:gd name="connsiteY60" fmla="*/ 5331382 h 5531266"/>
              <a:gd name="connsiteX61" fmla="*/ 4214932 w 4498006"/>
              <a:gd name="connsiteY61" fmla="*/ 5431691 h 5531266"/>
              <a:gd name="connsiteX62" fmla="*/ 4196375 w 4498006"/>
              <a:gd name="connsiteY62" fmla="*/ 5466096 h 5531266"/>
              <a:gd name="connsiteX63" fmla="*/ 4191723 w 4498006"/>
              <a:gd name="connsiteY63" fmla="*/ 5468796 h 5531266"/>
              <a:gd name="connsiteX64" fmla="*/ 4188266 w 4498006"/>
              <a:gd name="connsiteY64" fmla="*/ 5531243 h 5531266"/>
              <a:gd name="connsiteX65" fmla="*/ 254903 w 4498006"/>
              <a:gd name="connsiteY65" fmla="*/ 5278553 h 5531266"/>
              <a:gd name="connsiteX66" fmla="*/ 0 w 4498006"/>
              <a:gd name="connsiteY66" fmla="*/ 5237777 h 5531266"/>
              <a:gd name="connsiteX67" fmla="*/ 6412 w 4498006"/>
              <a:gd name="connsiteY67" fmla="*/ 4977753 h 5531266"/>
              <a:gd name="connsiteX68" fmla="*/ 19253 w 4498006"/>
              <a:gd name="connsiteY68" fmla="*/ 4752822 h 5531266"/>
              <a:gd name="connsiteX69" fmla="*/ 221004 w 4498006"/>
              <a:gd name="connsiteY69" fmla="*/ 0 h 5531266"/>
              <a:gd name="connsiteX0" fmla="*/ 222466 w 4499468"/>
              <a:gd name="connsiteY0" fmla="*/ 0 h 5531266"/>
              <a:gd name="connsiteX1" fmla="*/ 3251633 w 4499468"/>
              <a:gd name="connsiteY1" fmla="*/ 153134 h 5531266"/>
              <a:gd name="connsiteX2" fmla="*/ 4080444 w 4499468"/>
              <a:gd name="connsiteY2" fmla="*/ 208242 h 5531266"/>
              <a:gd name="connsiteX3" fmla="*/ 4453638 w 4499468"/>
              <a:gd name="connsiteY3" fmla="*/ 228666 h 5531266"/>
              <a:gd name="connsiteX4" fmla="*/ 4481517 w 4499468"/>
              <a:gd name="connsiteY4" fmla="*/ 250471 h 5531266"/>
              <a:gd name="connsiteX5" fmla="*/ 4479743 w 4499468"/>
              <a:gd name="connsiteY5" fmla="*/ 282222 h 5531266"/>
              <a:gd name="connsiteX6" fmla="*/ 4482665 w 4499468"/>
              <a:gd name="connsiteY6" fmla="*/ 283939 h 5531266"/>
              <a:gd name="connsiteX7" fmla="*/ 4499091 w 4499468"/>
              <a:gd name="connsiteY7" fmla="*/ 315514 h 5531266"/>
              <a:gd name="connsiteX8" fmla="*/ 4476830 w 4499468"/>
              <a:gd name="connsiteY8" fmla="*/ 373160 h 5531266"/>
              <a:gd name="connsiteX9" fmla="*/ 4473342 w 4499468"/>
              <a:gd name="connsiteY9" fmla="*/ 396781 h 5531266"/>
              <a:gd name="connsiteX10" fmla="*/ 4468237 w 4499468"/>
              <a:gd name="connsiteY10" fmla="*/ 488120 h 5531266"/>
              <a:gd name="connsiteX11" fmla="*/ 4467587 w 4499468"/>
              <a:gd name="connsiteY11" fmla="*/ 534537 h 5531266"/>
              <a:gd name="connsiteX12" fmla="*/ 4464488 w 4499468"/>
              <a:gd name="connsiteY12" fmla="*/ 563001 h 5531266"/>
              <a:gd name="connsiteX13" fmla="*/ 4463819 w 4499468"/>
              <a:gd name="connsiteY13" fmla="*/ 567182 h 5531266"/>
              <a:gd name="connsiteX14" fmla="*/ 4450882 w 4499468"/>
              <a:gd name="connsiteY14" fmla="*/ 798696 h 5531266"/>
              <a:gd name="connsiteX15" fmla="*/ 4452595 w 4499468"/>
              <a:gd name="connsiteY15" fmla="*/ 803530 h 5531266"/>
              <a:gd name="connsiteX16" fmla="*/ 4450444 w 4499468"/>
              <a:gd name="connsiteY16" fmla="*/ 827361 h 5531266"/>
              <a:gd name="connsiteX17" fmla="*/ 4448844 w 4499468"/>
              <a:gd name="connsiteY17" fmla="*/ 835146 h 5531266"/>
              <a:gd name="connsiteX18" fmla="*/ 4442606 w 4499468"/>
              <a:gd name="connsiteY18" fmla="*/ 946777 h 5531266"/>
              <a:gd name="connsiteX19" fmla="*/ 4444683 w 4499468"/>
              <a:gd name="connsiteY19" fmla="*/ 947677 h 5531266"/>
              <a:gd name="connsiteX20" fmla="*/ 4448802 w 4499468"/>
              <a:gd name="connsiteY20" fmla="*/ 983859 h 5531266"/>
              <a:gd name="connsiteX21" fmla="*/ 4444004 w 4499468"/>
              <a:gd name="connsiteY21" fmla="*/ 1082386 h 5531266"/>
              <a:gd name="connsiteX22" fmla="*/ 4443899 w 4499468"/>
              <a:gd name="connsiteY22" fmla="*/ 1140681 h 5531266"/>
              <a:gd name="connsiteX23" fmla="*/ 4448202 w 4499468"/>
              <a:gd name="connsiteY23" fmla="*/ 1161797 h 5531266"/>
              <a:gd name="connsiteX24" fmla="*/ 4451292 w 4499468"/>
              <a:gd name="connsiteY24" fmla="*/ 1191979 h 5531266"/>
              <a:gd name="connsiteX25" fmla="*/ 4460109 w 4499468"/>
              <a:gd name="connsiteY25" fmla="*/ 1244449 h 5531266"/>
              <a:gd name="connsiteX26" fmla="*/ 4462386 w 4499468"/>
              <a:gd name="connsiteY26" fmla="*/ 1294666 h 5531266"/>
              <a:gd name="connsiteX27" fmla="*/ 4461506 w 4499468"/>
              <a:gd name="connsiteY27" fmla="*/ 1328296 h 5531266"/>
              <a:gd name="connsiteX28" fmla="*/ 4461043 w 4499468"/>
              <a:gd name="connsiteY28" fmla="*/ 1333156 h 5531266"/>
              <a:gd name="connsiteX29" fmla="*/ 4451924 w 4499468"/>
              <a:gd name="connsiteY29" fmla="*/ 1373054 h 5531266"/>
              <a:gd name="connsiteX30" fmla="*/ 4455188 w 4499468"/>
              <a:gd name="connsiteY30" fmla="*/ 1376999 h 5531266"/>
              <a:gd name="connsiteX31" fmla="*/ 4458030 w 4499468"/>
              <a:gd name="connsiteY31" fmla="*/ 1389816 h 5531266"/>
              <a:gd name="connsiteX32" fmla="*/ 4453289 w 4499468"/>
              <a:gd name="connsiteY32" fmla="*/ 1400401 h 5531266"/>
              <a:gd name="connsiteX33" fmla="*/ 4443105 w 4499468"/>
              <a:gd name="connsiteY33" fmla="*/ 1450629 h 5531266"/>
              <a:gd name="connsiteX34" fmla="*/ 4432208 w 4499468"/>
              <a:gd name="connsiteY34" fmla="*/ 1524330 h 5531266"/>
              <a:gd name="connsiteX35" fmla="*/ 4427327 w 4499468"/>
              <a:gd name="connsiteY35" fmla="*/ 1535289 h 5531266"/>
              <a:gd name="connsiteX36" fmla="*/ 4412899 w 4499468"/>
              <a:gd name="connsiteY36" fmla="*/ 1607363 h 5531266"/>
              <a:gd name="connsiteX37" fmla="*/ 4409184 w 4499468"/>
              <a:gd name="connsiteY37" fmla="*/ 1645395 h 5531266"/>
              <a:gd name="connsiteX38" fmla="*/ 4412844 w 4499468"/>
              <a:gd name="connsiteY38" fmla="*/ 1649850 h 5531266"/>
              <a:gd name="connsiteX39" fmla="*/ 4411194 w 4499468"/>
              <a:gd name="connsiteY39" fmla="*/ 1661048 h 5531266"/>
              <a:gd name="connsiteX40" fmla="*/ 4411606 w 4499468"/>
              <a:gd name="connsiteY40" fmla="*/ 1664107 h 5531266"/>
              <a:gd name="connsiteX41" fmla="*/ 4413117 w 4499468"/>
              <a:gd name="connsiteY41" fmla="*/ 1681560 h 5531266"/>
              <a:gd name="connsiteX42" fmla="*/ 4401647 w 4499468"/>
              <a:gd name="connsiteY42" fmla="*/ 1716455 h 5531266"/>
              <a:gd name="connsiteX43" fmla="*/ 4399587 w 4499468"/>
              <a:gd name="connsiteY43" fmla="*/ 1716581 h 5531266"/>
              <a:gd name="connsiteX44" fmla="*/ 4391089 w 4499468"/>
              <a:gd name="connsiteY44" fmla="*/ 1868666 h 5531266"/>
              <a:gd name="connsiteX45" fmla="*/ 4399780 w 4499468"/>
              <a:gd name="connsiteY45" fmla="*/ 1892828 h 5531266"/>
              <a:gd name="connsiteX46" fmla="*/ 4402058 w 4499468"/>
              <a:gd name="connsiteY46" fmla="*/ 1943047 h 5531266"/>
              <a:gd name="connsiteX47" fmla="*/ 4401177 w 4499468"/>
              <a:gd name="connsiteY47" fmla="*/ 1976676 h 5531266"/>
              <a:gd name="connsiteX48" fmla="*/ 4400715 w 4499468"/>
              <a:gd name="connsiteY48" fmla="*/ 1981536 h 5531266"/>
              <a:gd name="connsiteX49" fmla="*/ 4391595 w 4499468"/>
              <a:gd name="connsiteY49" fmla="*/ 2021434 h 5531266"/>
              <a:gd name="connsiteX50" fmla="*/ 4394860 w 4499468"/>
              <a:gd name="connsiteY50" fmla="*/ 2025379 h 5531266"/>
              <a:gd name="connsiteX51" fmla="*/ 4397701 w 4499468"/>
              <a:gd name="connsiteY51" fmla="*/ 2038196 h 5531266"/>
              <a:gd name="connsiteX52" fmla="*/ 4392960 w 4499468"/>
              <a:gd name="connsiteY52" fmla="*/ 2048781 h 5531266"/>
              <a:gd name="connsiteX53" fmla="*/ 4382776 w 4499468"/>
              <a:gd name="connsiteY53" fmla="*/ 2099011 h 5531266"/>
              <a:gd name="connsiteX54" fmla="*/ 4375445 w 4499468"/>
              <a:gd name="connsiteY54" fmla="*/ 2148592 h 5531266"/>
              <a:gd name="connsiteX55" fmla="*/ 4319362 w 4499468"/>
              <a:gd name="connsiteY55" fmla="*/ 3204925 h 5531266"/>
              <a:gd name="connsiteX56" fmla="*/ 4306576 w 4499468"/>
              <a:gd name="connsiteY56" fmla="*/ 3458573 h 5531266"/>
              <a:gd name="connsiteX57" fmla="*/ 4295491 w 4499468"/>
              <a:gd name="connsiteY57" fmla="*/ 3621276 h 5531266"/>
              <a:gd name="connsiteX58" fmla="*/ 4204730 w 4499468"/>
              <a:gd name="connsiteY58" fmla="*/ 5260213 h 5531266"/>
              <a:gd name="connsiteX59" fmla="*/ 4210028 w 4499468"/>
              <a:gd name="connsiteY59" fmla="*/ 5296918 h 5531266"/>
              <a:gd name="connsiteX60" fmla="*/ 4213562 w 4499468"/>
              <a:gd name="connsiteY60" fmla="*/ 5331382 h 5531266"/>
              <a:gd name="connsiteX61" fmla="*/ 4216394 w 4499468"/>
              <a:gd name="connsiteY61" fmla="*/ 5431691 h 5531266"/>
              <a:gd name="connsiteX62" fmla="*/ 4197837 w 4499468"/>
              <a:gd name="connsiteY62" fmla="*/ 5466096 h 5531266"/>
              <a:gd name="connsiteX63" fmla="*/ 4193185 w 4499468"/>
              <a:gd name="connsiteY63" fmla="*/ 5468796 h 5531266"/>
              <a:gd name="connsiteX64" fmla="*/ 4189728 w 4499468"/>
              <a:gd name="connsiteY64" fmla="*/ 5531243 h 5531266"/>
              <a:gd name="connsiteX65" fmla="*/ 256365 w 4499468"/>
              <a:gd name="connsiteY65" fmla="*/ 5278553 h 5531266"/>
              <a:gd name="connsiteX66" fmla="*/ 1462 w 4499468"/>
              <a:gd name="connsiteY66" fmla="*/ 5237777 h 5531266"/>
              <a:gd name="connsiteX67" fmla="*/ 7874 w 4499468"/>
              <a:gd name="connsiteY67" fmla="*/ 4977753 h 5531266"/>
              <a:gd name="connsiteX68" fmla="*/ 20715 w 4499468"/>
              <a:gd name="connsiteY68" fmla="*/ 4752822 h 5531266"/>
              <a:gd name="connsiteX69" fmla="*/ 222466 w 4499468"/>
              <a:gd name="connsiteY69" fmla="*/ 0 h 5531266"/>
              <a:gd name="connsiteX0" fmla="*/ 222466 w 4499468"/>
              <a:gd name="connsiteY0" fmla="*/ 0 h 5531262"/>
              <a:gd name="connsiteX1" fmla="*/ 3251633 w 4499468"/>
              <a:gd name="connsiteY1" fmla="*/ 153134 h 5531262"/>
              <a:gd name="connsiteX2" fmla="*/ 4080444 w 4499468"/>
              <a:gd name="connsiteY2" fmla="*/ 208242 h 5531262"/>
              <a:gd name="connsiteX3" fmla="*/ 4453638 w 4499468"/>
              <a:gd name="connsiteY3" fmla="*/ 228666 h 5531262"/>
              <a:gd name="connsiteX4" fmla="*/ 4481517 w 4499468"/>
              <a:gd name="connsiteY4" fmla="*/ 250471 h 5531262"/>
              <a:gd name="connsiteX5" fmla="*/ 4479743 w 4499468"/>
              <a:gd name="connsiteY5" fmla="*/ 282222 h 5531262"/>
              <a:gd name="connsiteX6" fmla="*/ 4482665 w 4499468"/>
              <a:gd name="connsiteY6" fmla="*/ 283939 h 5531262"/>
              <a:gd name="connsiteX7" fmla="*/ 4499091 w 4499468"/>
              <a:gd name="connsiteY7" fmla="*/ 315514 h 5531262"/>
              <a:gd name="connsiteX8" fmla="*/ 4476830 w 4499468"/>
              <a:gd name="connsiteY8" fmla="*/ 373160 h 5531262"/>
              <a:gd name="connsiteX9" fmla="*/ 4473342 w 4499468"/>
              <a:gd name="connsiteY9" fmla="*/ 396781 h 5531262"/>
              <a:gd name="connsiteX10" fmla="*/ 4468237 w 4499468"/>
              <a:gd name="connsiteY10" fmla="*/ 488120 h 5531262"/>
              <a:gd name="connsiteX11" fmla="*/ 4467587 w 4499468"/>
              <a:gd name="connsiteY11" fmla="*/ 534537 h 5531262"/>
              <a:gd name="connsiteX12" fmla="*/ 4464488 w 4499468"/>
              <a:gd name="connsiteY12" fmla="*/ 563001 h 5531262"/>
              <a:gd name="connsiteX13" fmla="*/ 4463819 w 4499468"/>
              <a:gd name="connsiteY13" fmla="*/ 567182 h 5531262"/>
              <a:gd name="connsiteX14" fmla="*/ 4450882 w 4499468"/>
              <a:gd name="connsiteY14" fmla="*/ 798696 h 5531262"/>
              <a:gd name="connsiteX15" fmla="*/ 4452595 w 4499468"/>
              <a:gd name="connsiteY15" fmla="*/ 803530 h 5531262"/>
              <a:gd name="connsiteX16" fmla="*/ 4450444 w 4499468"/>
              <a:gd name="connsiteY16" fmla="*/ 827361 h 5531262"/>
              <a:gd name="connsiteX17" fmla="*/ 4448844 w 4499468"/>
              <a:gd name="connsiteY17" fmla="*/ 835146 h 5531262"/>
              <a:gd name="connsiteX18" fmla="*/ 4442606 w 4499468"/>
              <a:gd name="connsiteY18" fmla="*/ 946777 h 5531262"/>
              <a:gd name="connsiteX19" fmla="*/ 4444683 w 4499468"/>
              <a:gd name="connsiteY19" fmla="*/ 947677 h 5531262"/>
              <a:gd name="connsiteX20" fmla="*/ 4448802 w 4499468"/>
              <a:gd name="connsiteY20" fmla="*/ 983859 h 5531262"/>
              <a:gd name="connsiteX21" fmla="*/ 4444004 w 4499468"/>
              <a:gd name="connsiteY21" fmla="*/ 1082386 h 5531262"/>
              <a:gd name="connsiteX22" fmla="*/ 4443899 w 4499468"/>
              <a:gd name="connsiteY22" fmla="*/ 1140681 h 5531262"/>
              <a:gd name="connsiteX23" fmla="*/ 4448202 w 4499468"/>
              <a:gd name="connsiteY23" fmla="*/ 1161797 h 5531262"/>
              <a:gd name="connsiteX24" fmla="*/ 4451292 w 4499468"/>
              <a:gd name="connsiteY24" fmla="*/ 1191979 h 5531262"/>
              <a:gd name="connsiteX25" fmla="*/ 4460109 w 4499468"/>
              <a:gd name="connsiteY25" fmla="*/ 1244449 h 5531262"/>
              <a:gd name="connsiteX26" fmla="*/ 4462386 w 4499468"/>
              <a:gd name="connsiteY26" fmla="*/ 1294666 h 5531262"/>
              <a:gd name="connsiteX27" fmla="*/ 4461506 w 4499468"/>
              <a:gd name="connsiteY27" fmla="*/ 1328296 h 5531262"/>
              <a:gd name="connsiteX28" fmla="*/ 4461043 w 4499468"/>
              <a:gd name="connsiteY28" fmla="*/ 1333156 h 5531262"/>
              <a:gd name="connsiteX29" fmla="*/ 4451924 w 4499468"/>
              <a:gd name="connsiteY29" fmla="*/ 1373054 h 5531262"/>
              <a:gd name="connsiteX30" fmla="*/ 4455188 w 4499468"/>
              <a:gd name="connsiteY30" fmla="*/ 1376999 h 5531262"/>
              <a:gd name="connsiteX31" fmla="*/ 4458030 w 4499468"/>
              <a:gd name="connsiteY31" fmla="*/ 1389816 h 5531262"/>
              <a:gd name="connsiteX32" fmla="*/ 4453289 w 4499468"/>
              <a:gd name="connsiteY32" fmla="*/ 1400401 h 5531262"/>
              <a:gd name="connsiteX33" fmla="*/ 4443105 w 4499468"/>
              <a:gd name="connsiteY33" fmla="*/ 1450629 h 5531262"/>
              <a:gd name="connsiteX34" fmla="*/ 4432208 w 4499468"/>
              <a:gd name="connsiteY34" fmla="*/ 1524330 h 5531262"/>
              <a:gd name="connsiteX35" fmla="*/ 4427327 w 4499468"/>
              <a:gd name="connsiteY35" fmla="*/ 1535289 h 5531262"/>
              <a:gd name="connsiteX36" fmla="*/ 4412899 w 4499468"/>
              <a:gd name="connsiteY36" fmla="*/ 1607363 h 5531262"/>
              <a:gd name="connsiteX37" fmla="*/ 4409184 w 4499468"/>
              <a:gd name="connsiteY37" fmla="*/ 1645395 h 5531262"/>
              <a:gd name="connsiteX38" fmla="*/ 4412844 w 4499468"/>
              <a:gd name="connsiteY38" fmla="*/ 1649850 h 5531262"/>
              <a:gd name="connsiteX39" fmla="*/ 4411194 w 4499468"/>
              <a:gd name="connsiteY39" fmla="*/ 1661048 h 5531262"/>
              <a:gd name="connsiteX40" fmla="*/ 4411606 w 4499468"/>
              <a:gd name="connsiteY40" fmla="*/ 1664107 h 5531262"/>
              <a:gd name="connsiteX41" fmla="*/ 4413117 w 4499468"/>
              <a:gd name="connsiteY41" fmla="*/ 1681560 h 5531262"/>
              <a:gd name="connsiteX42" fmla="*/ 4401647 w 4499468"/>
              <a:gd name="connsiteY42" fmla="*/ 1716455 h 5531262"/>
              <a:gd name="connsiteX43" fmla="*/ 4399587 w 4499468"/>
              <a:gd name="connsiteY43" fmla="*/ 1716581 h 5531262"/>
              <a:gd name="connsiteX44" fmla="*/ 4391089 w 4499468"/>
              <a:gd name="connsiteY44" fmla="*/ 1868666 h 5531262"/>
              <a:gd name="connsiteX45" fmla="*/ 4399780 w 4499468"/>
              <a:gd name="connsiteY45" fmla="*/ 1892828 h 5531262"/>
              <a:gd name="connsiteX46" fmla="*/ 4402058 w 4499468"/>
              <a:gd name="connsiteY46" fmla="*/ 1943047 h 5531262"/>
              <a:gd name="connsiteX47" fmla="*/ 4401177 w 4499468"/>
              <a:gd name="connsiteY47" fmla="*/ 1976676 h 5531262"/>
              <a:gd name="connsiteX48" fmla="*/ 4400715 w 4499468"/>
              <a:gd name="connsiteY48" fmla="*/ 1981536 h 5531262"/>
              <a:gd name="connsiteX49" fmla="*/ 4391595 w 4499468"/>
              <a:gd name="connsiteY49" fmla="*/ 2021434 h 5531262"/>
              <a:gd name="connsiteX50" fmla="*/ 4394860 w 4499468"/>
              <a:gd name="connsiteY50" fmla="*/ 2025379 h 5531262"/>
              <a:gd name="connsiteX51" fmla="*/ 4397701 w 4499468"/>
              <a:gd name="connsiteY51" fmla="*/ 2038196 h 5531262"/>
              <a:gd name="connsiteX52" fmla="*/ 4392960 w 4499468"/>
              <a:gd name="connsiteY52" fmla="*/ 2048781 h 5531262"/>
              <a:gd name="connsiteX53" fmla="*/ 4382776 w 4499468"/>
              <a:gd name="connsiteY53" fmla="*/ 2099011 h 5531262"/>
              <a:gd name="connsiteX54" fmla="*/ 4375445 w 4499468"/>
              <a:gd name="connsiteY54" fmla="*/ 2148592 h 5531262"/>
              <a:gd name="connsiteX55" fmla="*/ 4319362 w 4499468"/>
              <a:gd name="connsiteY55" fmla="*/ 3204925 h 5531262"/>
              <a:gd name="connsiteX56" fmla="*/ 4306576 w 4499468"/>
              <a:gd name="connsiteY56" fmla="*/ 3458573 h 5531262"/>
              <a:gd name="connsiteX57" fmla="*/ 4295491 w 4499468"/>
              <a:gd name="connsiteY57" fmla="*/ 3621276 h 5531262"/>
              <a:gd name="connsiteX58" fmla="*/ 4204730 w 4499468"/>
              <a:gd name="connsiteY58" fmla="*/ 5260213 h 5531262"/>
              <a:gd name="connsiteX59" fmla="*/ 4210028 w 4499468"/>
              <a:gd name="connsiteY59" fmla="*/ 5296918 h 5531262"/>
              <a:gd name="connsiteX60" fmla="*/ 4213562 w 4499468"/>
              <a:gd name="connsiteY60" fmla="*/ 5331382 h 5531262"/>
              <a:gd name="connsiteX61" fmla="*/ 4216394 w 4499468"/>
              <a:gd name="connsiteY61" fmla="*/ 5431691 h 5531262"/>
              <a:gd name="connsiteX62" fmla="*/ 4197837 w 4499468"/>
              <a:gd name="connsiteY62" fmla="*/ 5466096 h 5531262"/>
              <a:gd name="connsiteX63" fmla="*/ 4193185 w 4499468"/>
              <a:gd name="connsiteY63" fmla="*/ 5468796 h 5531262"/>
              <a:gd name="connsiteX64" fmla="*/ 4189728 w 4499468"/>
              <a:gd name="connsiteY64" fmla="*/ 5531243 h 5531262"/>
              <a:gd name="connsiteX65" fmla="*/ 298746 w 4499468"/>
              <a:gd name="connsiteY65" fmla="*/ 5249166 h 5531262"/>
              <a:gd name="connsiteX66" fmla="*/ 1462 w 4499468"/>
              <a:gd name="connsiteY66" fmla="*/ 5237777 h 5531262"/>
              <a:gd name="connsiteX67" fmla="*/ 7874 w 4499468"/>
              <a:gd name="connsiteY67" fmla="*/ 4977753 h 5531262"/>
              <a:gd name="connsiteX68" fmla="*/ 20715 w 4499468"/>
              <a:gd name="connsiteY68" fmla="*/ 4752822 h 5531262"/>
              <a:gd name="connsiteX69" fmla="*/ 222466 w 4499468"/>
              <a:gd name="connsiteY69" fmla="*/ 0 h 5531262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04730 w 4499468"/>
              <a:gd name="connsiteY58" fmla="*/ 5260213 h 5513991"/>
              <a:gd name="connsiteX59" fmla="*/ 4210028 w 4499468"/>
              <a:gd name="connsiteY59" fmla="*/ 5296918 h 5513991"/>
              <a:gd name="connsiteX60" fmla="*/ 4213562 w 4499468"/>
              <a:gd name="connsiteY60" fmla="*/ 5331382 h 5513991"/>
              <a:gd name="connsiteX61" fmla="*/ 4216394 w 4499468"/>
              <a:gd name="connsiteY61" fmla="*/ 5431691 h 5513991"/>
              <a:gd name="connsiteX62" fmla="*/ 4197837 w 4499468"/>
              <a:gd name="connsiteY62" fmla="*/ 5466096 h 5513991"/>
              <a:gd name="connsiteX63" fmla="*/ 4193185 w 4499468"/>
              <a:gd name="connsiteY63" fmla="*/ 5468796 h 5513991"/>
              <a:gd name="connsiteX64" fmla="*/ 4187554 w 4499468"/>
              <a:gd name="connsiteY64" fmla="*/ 5513970 h 5513991"/>
              <a:gd name="connsiteX65" fmla="*/ 298746 w 4499468"/>
              <a:gd name="connsiteY65" fmla="*/ 5249166 h 5513991"/>
              <a:gd name="connsiteX66" fmla="*/ 1462 w 4499468"/>
              <a:gd name="connsiteY66" fmla="*/ 5237777 h 5513991"/>
              <a:gd name="connsiteX67" fmla="*/ 7874 w 4499468"/>
              <a:gd name="connsiteY67" fmla="*/ 4977753 h 5513991"/>
              <a:gd name="connsiteX68" fmla="*/ 20715 w 4499468"/>
              <a:gd name="connsiteY68" fmla="*/ 4752822 h 5513991"/>
              <a:gd name="connsiteX69" fmla="*/ 222466 w 4499468"/>
              <a:gd name="connsiteY69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04730 w 4499468"/>
              <a:gd name="connsiteY58" fmla="*/ 5260213 h 5513991"/>
              <a:gd name="connsiteX59" fmla="*/ 4210028 w 4499468"/>
              <a:gd name="connsiteY59" fmla="*/ 5296918 h 5513991"/>
              <a:gd name="connsiteX60" fmla="*/ 4213562 w 4499468"/>
              <a:gd name="connsiteY60" fmla="*/ 5331382 h 5513991"/>
              <a:gd name="connsiteX61" fmla="*/ 4216394 w 4499468"/>
              <a:gd name="connsiteY61" fmla="*/ 5431691 h 5513991"/>
              <a:gd name="connsiteX62" fmla="*/ 4197837 w 4499468"/>
              <a:gd name="connsiteY62" fmla="*/ 5466096 h 5513991"/>
              <a:gd name="connsiteX63" fmla="*/ 4187554 w 4499468"/>
              <a:gd name="connsiteY63" fmla="*/ 5513970 h 5513991"/>
              <a:gd name="connsiteX64" fmla="*/ 298746 w 4499468"/>
              <a:gd name="connsiteY64" fmla="*/ 5249166 h 5513991"/>
              <a:gd name="connsiteX65" fmla="*/ 1462 w 4499468"/>
              <a:gd name="connsiteY65" fmla="*/ 5237777 h 5513991"/>
              <a:gd name="connsiteX66" fmla="*/ 7874 w 4499468"/>
              <a:gd name="connsiteY66" fmla="*/ 4977753 h 5513991"/>
              <a:gd name="connsiteX67" fmla="*/ 20715 w 4499468"/>
              <a:gd name="connsiteY67" fmla="*/ 4752822 h 5513991"/>
              <a:gd name="connsiteX68" fmla="*/ 222466 w 4499468"/>
              <a:gd name="connsiteY68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10028 w 4499468"/>
              <a:gd name="connsiteY58" fmla="*/ 5296918 h 5513991"/>
              <a:gd name="connsiteX59" fmla="*/ 4213562 w 4499468"/>
              <a:gd name="connsiteY59" fmla="*/ 5331382 h 5513991"/>
              <a:gd name="connsiteX60" fmla="*/ 4216394 w 4499468"/>
              <a:gd name="connsiteY60" fmla="*/ 5431691 h 5513991"/>
              <a:gd name="connsiteX61" fmla="*/ 4197837 w 4499468"/>
              <a:gd name="connsiteY61" fmla="*/ 5466096 h 5513991"/>
              <a:gd name="connsiteX62" fmla="*/ 4187554 w 4499468"/>
              <a:gd name="connsiteY62" fmla="*/ 5513970 h 5513991"/>
              <a:gd name="connsiteX63" fmla="*/ 298746 w 4499468"/>
              <a:gd name="connsiteY63" fmla="*/ 5249166 h 5513991"/>
              <a:gd name="connsiteX64" fmla="*/ 1462 w 4499468"/>
              <a:gd name="connsiteY64" fmla="*/ 5237777 h 5513991"/>
              <a:gd name="connsiteX65" fmla="*/ 7874 w 4499468"/>
              <a:gd name="connsiteY65" fmla="*/ 4977753 h 5513991"/>
              <a:gd name="connsiteX66" fmla="*/ 20715 w 4499468"/>
              <a:gd name="connsiteY66" fmla="*/ 4752822 h 5513991"/>
              <a:gd name="connsiteX67" fmla="*/ 222466 w 4499468"/>
              <a:gd name="connsiteY67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13562 w 4499468"/>
              <a:gd name="connsiteY58" fmla="*/ 5331382 h 5513991"/>
              <a:gd name="connsiteX59" fmla="*/ 4216394 w 4499468"/>
              <a:gd name="connsiteY59" fmla="*/ 5431691 h 5513991"/>
              <a:gd name="connsiteX60" fmla="*/ 4197837 w 4499468"/>
              <a:gd name="connsiteY60" fmla="*/ 5466096 h 5513991"/>
              <a:gd name="connsiteX61" fmla="*/ 4187554 w 4499468"/>
              <a:gd name="connsiteY61" fmla="*/ 5513970 h 5513991"/>
              <a:gd name="connsiteX62" fmla="*/ 298746 w 4499468"/>
              <a:gd name="connsiteY62" fmla="*/ 5249166 h 5513991"/>
              <a:gd name="connsiteX63" fmla="*/ 1462 w 4499468"/>
              <a:gd name="connsiteY63" fmla="*/ 5237777 h 5513991"/>
              <a:gd name="connsiteX64" fmla="*/ 7874 w 4499468"/>
              <a:gd name="connsiteY64" fmla="*/ 4977753 h 5513991"/>
              <a:gd name="connsiteX65" fmla="*/ 20715 w 4499468"/>
              <a:gd name="connsiteY65" fmla="*/ 4752822 h 5513991"/>
              <a:gd name="connsiteX66" fmla="*/ 222466 w 4499468"/>
              <a:gd name="connsiteY66" fmla="*/ 0 h 5513991"/>
              <a:gd name="connsiteX0" fmla="*/ 222466 w 4499468"/>
              <a:gd name="connsiteY0" fmla="*/ 0 h 5520609"/>
              <a:gd name="connsiteX1" fmla="*/ 3251633 w 4499468"/>
              <a:gd name="connsiteY1" fmla="*/ 153134 h 5520609"/>
              <a:gd name="connsiteX2" fmla="*/ 4080444 w 4499468"/>
              <a:gd name="connsiteY2" fmla="*/ 208242 h 5520609"/>
              <a:gd name="connsiteX3" fmla="*/ 4453638 w 4499468"/>
              <a:gd name="connsiteY3" fmla="*/ 228666 h 5520609"/>
              <a:gd name="connsiteX4" fmla="*/ 4481517 w 4499468"/>
              <a:gd name="connsiteY4" fmla="*/ 250471 h 5520609"/>
              <a:gd name="connsiteX5" fmla="*/ 4479743 w 4499468"/>
              <a:gd name="connsiteY5" fmla="*/ 282222 h 5520609"/>
              <a:gd name="connsiteX6" fmla="*/ 4482665 w 4499468"/>
              <a:gd name="connsiteY6" fmla="*/ 283939 h 5520609"/>
              <a:gd name="connsiteX7" fmla="*/ 4499091 w 4499468"/>
              <a:gd name="connsiteY7" fmla="*/ 315514 h 5520609"/>
              <a:gd name="connsiteX8" fmla="*/ 4476830 w 4499468"/>
              <a:gd name="connsiteY8" fmla="*/ 373160 h 5520609"/>
              <a:gd name="connsiteX9" fmla="*/ 4473342 w 4499468"/>
              <a:gd name="connsiteY9" fmla="*/ 396781 h 5520609"/>
              <a:gd name="connsiteX10" fmla="*/ 4468237 w 4499468"/>
              <a:gd name="connsiteY10" fmla="*/ 488120 h 5520609"/>
              <a:gd name="connsiteX11" fmla="*/ 4467587 w 4499468"/>
              <a:gd name="connsiteY11" fmla="*/ 534537 h 5520609"/>
              <a:gd name="connsiteX12" fmla="*/ 4464488 w 4499468"/>
              <a:gd name="connsiteY12" fmla="*/ 563001 h 5520609"/>
              <a:gd name="connsiteX13" fmla="*/ 4463819 w 4499468"/>
              <a:gd name="connsiteY13" fmla="*/ 567182 h 5520609"/>
              <a:gd name="connsiteX14" fmla="*/ 4450882 w 4499468"/>
              <a:gd name="connsiteY14" fmla="*/ 798696 h 5520609"/>
              <a:gd name="connsiteX15" fmla="*/ 4452595 w 4499468"/>
              <a:gd name="connsiteY15" fmla="*/ 803530 h 5520609"/>
              <a:gd name="connsiteX16" fmla="*/ 4450444 w 4499468"/>
              <a:gd name="connsiteY16" fmla="*/ 827361 h 5520609"/>
              <a:gd name="connsiteX17" fmla="*/ 4448844 w 4499468"/>
              <a:gd name="connsiteY17" fmla="*/ 835146 h 5520609"/>
              <a:gd name="connsiteX18" fmla="*/ 4442606 w 4499468"/>
              <a:gd name="connsiteY18" fmla="*/ 946777 h 5520609"/>
              <a:gd name="connsiteX19" fmla="*/ 4444683 w 4499468"/>
              <a:gd name="connsiteY19" fmla="*/ 947677 h 5520609"/>
              <a:gd name="connsiteX20" fmla="*/ 4448802 w 4499468"/>
              <a:gd name="connsiteY20" fmla="*/ 983859 h 5520609"/>
              <a:gd name="connsiteX21" fmla="*/ 4444004 w 4499468"/>
              <a:gd name="connsiteY21" fmla="*/ 1082386 h 5520609"/>
              <a:gd name="connsiteX22" fmla="*/ 4443899 w 4499468"/>
              <a:gd name="connsiteY22" fmla="*/ 1140681 h 5520609"/>
              <a:gd name="connsiteX23" fmla="*/ 4448202 w 4499468"/>
              <a:gd name="connsiteY23" fmla="*/ 1161797 h 5520609"/>
              <a:gd name="connsiteX24" fmla="*/ 4451292 w 4499468"/>
              <a:gd name="connsiteY24" fmla="*/ 1191979 h 5520609"/>
              <a:gd name="connsiteX25" fmla="*/ 4460109 w 4499468"/>
              <a:gd name="connsiteY25" fmla="*/ 1244449 h 5520609"/>
              <a:gd name="connsiteX26" fmla="*/ 4462386 w 4499468"/>
              <a:gd name="connsiteY26" fmla="*/ 1294666 h 5520609"/>
              <a:gd name="connsiteX27" fmla="*/ 4461506 w 4499468"/>
              <a:gd name="connsiteY27" fmla="*/ 1328296 h 5520609"/>
              <a:gd name="connsiteX28" fmla="*/ 4461043 w 4499468"/>
              <a:gd name="connsiteY28" fmla="*/ 1333156 h 5520609"/>
              <a:gd name="connsiteX29" fmla="*/ 4451924 w 4499468"/>
              <a:gd name="connsiteY29" fmla="*/ 1373054 h 5520609"/>
              <a:gd name="connsiteX30" fmla="*/ 4455188 w 4499468"/>
              <a:gd name="connsiteY30" fmla="*/ 1376999 h 5520609"/>
              <a:gd name="connsiteX31" fmla="*/ 4458030 w 4499468"/>
              <a:gd name="connsiteY31" fmla="*/ 1389816 h 5520609"/>
              <a:gd name="connsiteX32" fmla="*/ 4453289 w 4499468"/>
              <a:gd name="connsiteY32" fmla="*/ 1400401 h 5520609"/>
              <a:gd name="connsiteX33" fmla="*/ 4443105 w 4499468"/>
              <a:gd name="connsiteY33" fmla="*/ 1450629 h 5520609"/>
              <a:gd name="connsiteX34" fmla="*/ 4432208 w 4499468"/>
              <a:gd name="connsiteY34" fmla="*/ 1524330 h 5520609"/>
              <a:gd name="connsiteX35" fmla="*/ 4427327 w 4499468"/>
              <a:gd name="connsiteY35" fmla="*/ 1535289 h 5520609"/>
              <a:gd name="connsiteX36" fmla="*/ 4412899 w 4499468"/>
              <a:gd name="connsiteY36" fmla="*/ 1607363 h 5520609"/>
              <a:gd name="connsiteX37" fmla="*/ 4409184 w 4499468"/>
              <a:gd name="connsiteY37" fmla="*/ 1645395 h 5520609"/>
              <a:gd name="connsiteX38" fmla="*/ 4412844 w 4499468"/>
              <a:gd name="connsiteY38" fmla="*/ 1649850 h 5520609"/>
              <a:gd name="connsiteX39" fmla="*/ 4411194 w 4499468"/>
              <a:gd name="connsiteY39" fmla="*/ 1661048 h 5520609"/>
              <a:gd name="connsiteX40" fmla="*/ 4411606 w 4499468"/>
              <a:gd name="connsiteY40" fmla="*/ 1664107 h 5520609"/>
              <a:gd name="connsiteX41" fmla="*/ 4413117 w 4499468"/>
              <a:gd name="connsiteY41" fmla="*/ 1681560 h 5520609"/>
              <a:gd name="connsiteX42" fmla="*/ 4401647 w 4499468"/>
              <a:gd name="connsiteY42" fmla="*/ 1716455 h 5520609"/>
              <a:gd name="connsiteX43" fmla="*/ 4399587 w 4499468"/>
              <a:gd name="connsiteY43" fmla="*/ 1716581 h 5520609"/>
              <a:gd name="connsiteX44" fmla="*/ 4391089 w 4499468"/>
              <a:gd name="connsiteY44" fmla="*/ 1868666 h 5520609"/>
              <a:gd name="connsiteX45" fmla="*/ 4399780 w 4499468"/>
              <a:gd name="connsiteY45" fmla="*/ 1892828 h 5520609"/>
              <a:gd name="connsiteX46" fmla="*/ 4402058 w 4499468"/>
              <a:gd name="connsiteY46" fmla="*/ 1943047 h 5520609"/>
              <a:gd name="connsiteX47" fmla="*/ 4401177 w 4499468"/>
              <a:gd name="connsiteY47" fmla="*/ 1976676 h 5520609"/>
              <a:gd name="connsiteX48" fmla="*/ 4400715 w 4499468"/>
              <a:gd name="connsiteY48" fmla="*/ 1981536 h 5520609"/>
              <a:gd name="connsiteX49" fmla="*/ 4391595 w 4499468"/>
              <a:gd name="connsiteY49" fmla="*/ 2021434 h 5520609"/>
              <a:gd name="connsiteX50" fmla="*/ 4394860 w 4499468"/>
              <a:gd name="connsiteY50" fmla="*/ 2025379 h 5520609"/>
              <a:gd name="connsiteX51" fmla="*/ 4397701 w 4499468"/>
              <a:gd name="connsiteY51" fmla="*/ 2038196 h 5520609"/>
              <a:gd name="connsiteX52" fmla="*/ 4392960 w 4499468"/>
              <a:gd name="connsiteY52" fmla="*/ 2048781 h 5520609"/>
              <a:gd name="connsiteX53" fmla="*/ 4382776 w 4499468"/>
              <a:gd name="connsiteY53" fmla="*/ 2099011 h 5520609"/>
              <a:gd name="connsiteX54" fmla="*/ 4375445 w 4499468"/>
              <a:gd name="connsiteY54" fmla="*/ 2148592 h 5520609"/>
              <a:gd name="connsiteX55" fmla="*/ 4319362 w 4499468"/>
              <a:gd name="connsiteY55" fmla="*/ 3204925 h 5520609"/>
              <a:gd name="connsiteX56" fmla="*/ 4306576 w 4499468"/>
              <a:gd name="connsiteY56" fmla="*/ 3458573 h 5520609"/>
              <a:gd name="connsiteX57" fmla="*/ 4295491 w 4499468"/>
              <a:gd name="connsiteY57" fmla="*/ 3621276 h 5520609"/>
              <a:gd name="connsiteX58" fmla="*/ 4213562 w 4499468"/>
              <a:gd name="connsiteY58" fmla="*/ 5331382 h 5520609"/>
              <a:gd name="connsiteX59" fmla="*/ 4216394 w 4499468"/>
              <a:gd name="connsiteY59" fmla="*/ 5431691 h 5520609"/>
              <a:gd name="connsiteX60" fmla="*/ 4187554 w 4499468"/>
              <a:gd name="connsiteY60" fmla="*/ 5513970 h 5520609"/>
              <a:gd name="connsiteX61" fmla="*/ 298746 w 4499468"/>
              <a:gd name="connsiteY61" fmla="*/ 5249166 h 5520609"/>
              <a:gd name="connsiteX62" fmla="*/ 1462 w 4499468"/>
              <a:gd name="connsiteY62" fmla="*/ 5237777 h 5520609"/>
              <a:gd name="connsiteX63" fmla="*/ 7874 w 4499468"/>
              <a:gd name="connsiteY63" fmla="*/ 4977753 h 5520609"/>
              <a:gd name="connsiteX64" fmla="*/ 20715 w 4499468"/>
              <a:gd name="connsiteY64" fmla="*/ 4752822 h 5520609"/>
              <a:gd name="connsiteX65" fmla="*/ 222466 w 4499468"/>
              <a:gd name="connsiteY65" fmla="*/ 0 h 5520609"/>
              <a:gd name="connsiteX0" fmla="*/ 222466 w 4499468"/>
              <a:gd name="connsiteY0" fmla="*/ 0 h 5520609"/>
              <a:gd name="connsiteX1" fmla="*/ 3251633 w 4499468"/>
              <a:gd name="connsiteY1" fmla="*/ 153134 h 5520609"/>
              <a:gd name="connsiteX2" fmla="*/ 4080444 w 4499468"/>
              <a:gd name="connsiteY2" fmla="*/ 208242 h 5520609"/>
              <a:gd name="connsiteX3" fmla="*/ 4453638 w 4499468"/>
              <a:gd name="connsiteY3" fmla="*/ 228666 h 5520609"/>
              <a:gd name="connsiteX4" fmla="*/ 4481517 w 4499468"/>
              <a:gd name="connsiteY4" fmla="*/ 250471 h 5520609"/>
              <a:gd name="connsiteX5" fmla="*/ 4479743 w 4499468"/>
              <a:gd name="connsiteY5" fmla="*/ 282222 h 5520609"/>
              <a:gd name="connsiteX6" fmla="*/ 4482665 w 4499468"/>
              <a:gd name="connsiteY6" fmla="*/ 283939 h 5520609"/>
              <a:gd name="connsiteX7" fmla="*/ 4499091 w 4499468"/>
              <a:gd name="connsiteY7" fmla="*/ 315514 h 5520609"/>
              <a:gd name="connsiteX8" fmla="*/ 4476830 w 4499468"/>
              <a:gd name="connsiteY8" fmla="*/ 373160 h 5520609"/>
              <a:gd name="connsiteX9" fmla="*/ 4473342 w 4499468"/>
              <a:gd name="connsiteY9" fmla="*/ 396781 h 5520609"/>
              <a:gd name="connsiteX10" fmla="*/ 4468237 w 4499468"/>
              <a:gd name="connsiteY10" fmla="*/ 488120 h 5520609"/>
              <a:gd name="connsiteX11" fmla="*/ 4467587 w 4499468"/>
              <a:gd name="connsiteY11" fmla="*/ 534537 h 5520609"/>
              <a:gd name="connsiteX12" fmla="*/ 4464488 w 4499468"/>
              <a:gd name="connsiteY12" fmla="*/ 563001 h 5520609"/>
              <a:gd name="connsiteX13" fmla="*/ 4463819 w 4499468"/>
              <a:gd name="connsiteY13" fmla="*/ 567182 h 5520609"/>
              <a:gd name="connsiteX14" fmla="*/ 4450882 w 4499468"/>
              <a:gd name="connsiteY14" fmla="*/ 798696 h 5520609"/>
              <a:gd name="connsiteX15" fmla="*/ 4452595 w 4499468"/>
              <a:gd name="connsiteY15" fmla="*/ 803530 h 5520609"/>
              <a:gd name="connsiteX16" fmla="*/ 4450444 w 4499468"/>
              <a:gd name="connsiteY16" fmla="*/ 827361 h 5520609"/>
              <a:gd name="connsiteX17" fmla="*/ 4448844 w 4499468"/>
              <a:gd name="connsiteY17" fmla="*/ 835146 h 5520609"/>
              <a:gd name="connsiteX18" fmla="*/ 4442606 w 4499468"/>
              <a:gd name="connsiteY18" fmla="*/ 946777 h 5520609"/>
              <a:gd name="connsiteX19" fmla="*/ 4444683 w 4499468"/>
              <a:gd name="connsiteY19" fmla="*/ 947677 h 5520609"/>
              <a:gd name="connsiteX20" fmla="*/ 4448802 w 4499468"/>
              <a:gd name="connsiteY20" fmla="*/ 983859 h 5520609"/>
              <a:gd name="connsiteX21" fmla="*/ 4444004 w 4499468"/>
              <a:gd name="connsiteY21" fmla="*/ 1082386 h 5520609"/>
              <a:gd name="connsiteX22" fmla="*/ 4443899 w 4499468"/>
              <a:gd name="connsiteY22" fmla="*/ 1140681 h 5520609"/>
              <a:gd name="connsiteX23" fmla="*/ 4448202 w 4499468"/>
              <a:gd name="connsiteY23" fmla="*/ 1161797 h 5520609"/>
              <a:gd name="connsiteX24" fmla="*/ 4451292 w 4499468"/>
              <a:gd name="connsiteY24" fmla="*/ 1191979 h 5520609"/>
              <a:gd name="connsiteX25" fmla="*/ 4460109 w 4499468"/>
              <a:gd name="connsiteY25" fmla="*/ 1244449 h 5520609"/>
              <a:gd name="connsiteX26" fmla="*/ 4462386 w 4499468"/>
              <a:gd name="connsiteY26" fmla="*/ 1294666 h 5520609"/>
              <a:gd name="connsiteX27" fmla="*/ 4461506 w 4499468"/>
              <a:gd name="connsiteY27" fmla="*/ 1328296 h 5520609"/>
              <a:gd name="connsiteX28" fmla="*/ 4461043 w 4499468"/>
              <a:gd name="connsiteY28" fmla="*/ 1333156 h 5520609"/>
              <a:gd name="connsiteX29" fmla="*/ 4451924 w 4499468"/>
              <a:gd name="connsiteY29" fmla="*/ 1373054 h 5520609"/>
              <a:gd name="connsiteX30" fmla="*/ 4455188 w 4499468"/>
              <a:gd name="connsiteY30" fmla="*/ 1376999 h 5520609"/>
              <a:gd name="connsiteX31" fmla="*/ 4458030 w 4499468"/>
              <a:gd name="connsiteY31" fmla="*/ 1389816 h 5520609"/>
              <a:gd name="connsiteX32" fmla="*/ 4453289 w 4499468"/>
              <a:gd name="connsiteY32" fmla="*/ 1400401 h 5520609"/>
              <a:gd name="connsiteX33" fmla="*/ 4443105 w 4499468"/>
              <a:gd name="connsiteY33" fmla="*/ 1450629 h 5520609"/>
              <a:gd name="connsiteX34" fmla="*/ 4432208 w 4499468"/>
              <a:gd name="connsiteY34" fmla="*/ 1524330 h 5520609"/>
              <a:gd name="connsiteX35" fmla="*/ 4427327 w 4499468"/>
              <a:gd name="connsiteY35" fmla="*/ 1535289 h 5520609"/>
              <a:gd name="connsiteX36" fmla="*/ 4412899 w 4499468"/>
              <a:gd name="connsiteY36" fmla="*/ 1607363 h 5520609"/>
              <a:gd name="connsiteX37" fmla="*/ 4409184 w 4499468"/>
              <a:gd name="connsiteY37" fmla="*/ 1645395 h 5520609"/>
              <a:gd name="connsiteX38" fmla="*/ 4412844 w 4499468"/>
              <a:gd name="connsiteY38" fmla="*/ 1649850 h 5520609"/>
              <a:gd name="connsiteX39" fmla="*/ 4411194 w 4499468"/>
              <a:gd name="connsiteY39" fmla="*/ 1661048 h 5520609"/>
              <a:gd name="connsiteX40" fmla="*/ 4411606 w 4499468"/>
              <a:gd name="connsiteY40" fmla="*/ 1664107 h 5520609"/>
              <a:gd name="connsiteX41" fmla="*/ 4413117 w 4499468"/>
              <a:gd name="connsiteY41" fmla="*/ 1681560 h 5520609"/>
              <a:gd name="connsiteX42" fmla="*/ 4401647 w 4499468"/>
              <a:gd name="connsiteY42" fmla="*/ 1716455 h 5520609"/>
              <a:gd name="connsiteX43" fmla="*/ 4399587 w 4499468"/>
              <a:gd name="connsiteY43" fmla="*/ 1716581 h 5520609"/>
              <a:gd name="connsiteX44" fmla="*/ 4391089 w 4499468"/>
              <a:gd name="connsiteY44" fmla="*/ 1868666 h 5520609"/>
              <a:gd name="connsiteX45" fmla="*/ 4399780 w 4499468"/>
              <a:gd name="connsiteY45" fmla="*/ 1892828 h 5520609"/>
              <a:gd name="connsiteX46" fmla="*/ 4402058 w 4499468"/>
              <a:gd name="connsiteY46" fmla="*/ 1943047 h 5520609"/>
              <a:gd name="connsiteX47" fmla="*/ 4401177 w 4499468"/>
              <a:gd name="connsiteY47" fmla="*/ 1976676 h 5520609"/>
              <a:gd name="connsiteX48" fmla="*/ 4400715 w 4499468"/>
              <a:gd name="connsiteY48" fmla="*/ 1981536 h 5520609"/>
              <a:gd name="connsiteX49" fmla="*/ 4391595 w 4499468"/>
              <a:gd name="connsiteY49" fmla="*/ 2021434 h 5520609"/>
              <a:gd name="connsiteX50" fmla="*/ 4394860 w 4499468"/>
              <a:gd name="connsiteY50" fmla="*/ 2025379 h 5520609"/>
              <a:gd name="connsiteX51" fmla="*/ 4397701 w 4499468"/>
              <a:gd name="connsiteY51" fmla="*/ 2038196 h 5520609"/>
              <a:gd name="connsiteX52" fmla="*/ 4392960 w 4499468"/>
              <a:gd name="connsiteY52" fmla="*/ 2048781 h 5520609"/>
              <a:gd name="connsiteX53" fmla="*/ 4382776 w 4499468"/>
              <a:gd name="connsiteY53" fmla="*/ 2099011 h 5520609"/>
              <a:gd name="connsiteX54" fmla="*/ 4375445 w 4499468"/>
              <a:gd name="connsiteY54" fmla="*/ 2148592 h 5520609"/>
              <a:gd name="connsiteX55" fmla="*/ 4319362 w 4499468"/>
              <a:gd name="connsiteY55" fmla="*/ 3204925 h 5520609"/>
              <a:gd name="connsiteX56" fmla="*/ 4306576 w 4499468"/>
              <a:gd name="connsiteY56" fmla="*/ 3458573 h 5520609"/>
              <a:gd name="connsiteX57" fmla="*/ 4295491 w 4499468"/>
              <a:gd name="connsiteY57" fmla="*/ 3621276 h 5520609"/>
              <a:gd name="connsiteX58" fmla="*/ 4243956 w 4499468"/>
              <a:gd name="connsiteY58" fmla="*/ 5036659 h 5520609"/>
              <a:gd name="connsiteX59" fmla="*/ 4216394 w 4499468"/>
              <a:gd name="connsiteY59" fmla="*/ 5431691 h 5520609"/>
              <a:gd name="connsiteX60" fmla="*/ 4187554 w 4499468"/>
              <a:gd name="connsiteY60" fmla="*/ 5513970 h 5520609"/>
              <a:gd name="connsiteX61" fmla="*/ 298746 w 4499468"/>
              <a:gd name="connsiteY61" fmla="*/ 5249166 h 5520609"/>
              <a:gd name="connsiteX62" fmla="*/ 1462 w 4499468"/>
              <a:gd name="connsiteY62" fmla="*/ 5237777 h 5520609"/>
              <a:gd name="connsiteX63" fmla="*/ 7874 w 4499468"/>
              <a:gd name="connsiteY63" fmla="*/ 4977753 h 5520609"/>
              <a:gd name="connsiteX64" fmla="*/ 20715 w 4499468"/>
              <a:gd name="connsiteY64" fmla="*/ 4752822 h 5520609"/>
              <a:gd name="connsiteX65" fmla="*/ 222466 w 4499468"/>
              <a:gd name="connsiteY65" fmla="*/ 0 h 5520609"/>
              <a:gd name="connsiteX0" fmla="*/ 222466 w 4499468"/>
              <a:gd name="connsiteY0" fmla="*/ 0 h 5516347"/>
              <a:gd name="connsiteX1" fmla="*/ 3251633 w 4499468"/>
              <a:gd name="connsiteY1" fmla="*/ 153134 h 5516347"/>
              <a:gd name="connsiteX2" fmla="*/ 4080444 w 4499468"/>
              <a:gd name="connsiteY2" fmla="*/ 208242 h 5516347"/>
              <a:gd name="connsiteX3" fmla="*/ 4453638 w 4499468"/>
              <a:gd name="connsiteY3" fmla="*/ 228666 h 5516347"/>
              <a:gd name="connsiteX4" fmla="*/ 4481517 w 4499468"/>
              <a:gd name="connsiteY4" fmla="*/ 250471 h 5516347"/>
              <a:gd name="connsiteX5" fmla="*/ 4479743 w 4499468"/>
              <a:gd name="connsiteY5" fmla="*/ 282222 h 5516347"/>
              <a:gd name="connsiteX6" fmla="*/ 4482665 w 4499468"/>
              <a:gd name="connsiteY6" fmla="*/ 283939 h 5516347"/>
              <a:gd name="connsiteX7" fmla="*/ 4499091 w 4499468"/>
              <a:gd name="connsiteY7" fmla="*/ 315514 h 5516347"/>
              <a:gd name="connsiteX8" fmla="*/ 4476830 w 4499468"/>
              <a:gd name="connsiteY8" fmla="*/ 373160 h 5516347"/>
              <a:gd name="connsiteX9" fmla="*/ 4473342 w 4499468"/>
              <a:gd name="connsiteY9" fmla="*/ 396781 h 5516347"/>
              <a:gd name="connsiteX10" fmla="*/ 4468237 w 4499468"/>
              <a:gd name="connsiteY10" fmla="*/ 488120 h 5516347"/>
              <a:gd name="connsiteX11" fmla="*/ 4467587 w 4499468"/>
              <a:gd name="connsiteY11" fmla="*/ 534537 h 5516347"/>
              <a:gd name="connsiteX12" fmla="*/ 4464488 w 4499468"/>
              <a:gd name="connsiteY12" fmla="*/ 563001 h 5516347"/>
              <a:gd name="connsiteX13" fmla="*/ 4463819 w 4499468"/>
              <a:gd name="connsiteY13" fmla="*/ 567182 h 5516347"/>
              <a:gd name="connsiteX14" fmla="*/ 4450882 w 4499468"/>
              <a:gd name="connsiteY14" fmla="*/ 798696 h 5516347"/>
              <a:gd name="connsiteX15" fmla="*/ 4452595 w 4499468"/>
              <a:gd name="connsiteY15" fmla="*/ 803530 h 5516347"/>
              <a:gd name="connsiteX16" fmla="*/ 4450444 w 4499468"/>
              <a:gd name="connsiteY16" fmla="*/ 827361 h 5516347"/>
              <a:gd name="connsiteX17" fmla="*/ 4448844 w 4499468"/>
              <a:gd name="connsiteY17" fmla="*/ 835146 h 5516347"/>
              <a:gd name="connsiteX18" fmla="*/ 4442606 w 4499468"/>
              <a:gd name="connsiteY18" fmla="*/ 946777 h 5516347"/>
              <a:gd name="connsiteX19" fmla="*/ 4444683 w 4499468"/>
              <a:gd name="connsiteY19" fmla="*/ 947677 h 5516347"/>
              <a:gd name="connsiteX20" fmla="*/ 4448802 w 4499468"/>
              <a:gd name="connsiteY20" fmla="*/ 983859 h 5516347"/>
              <a:gd name="connsiteX21" fmla="*/ 4444004 w 4499468"/>
              <a:gd name="connsiteY21" fmla="*/ 1082386 h 5516347"/>
              <a:gd name="connsiteX22" fmla="*/ 4443899 w 4499468"/>
              <a:gd name="connsiteY22" fmla="*/ 1140681 h 5516347"/>
              <a:gd name="connsiteX23" fmla="*/ 4448202 w 4499468"/>
              <a:gd name="connsiteY23" fmla="*/ 1161797 h 5516347"/>
              <a:gd name="connsiteX24" fmla="*/ 4451292 w 4499468"/>
              <a:gd name="connsiteY24" fmla="*/ 1191979 h 5516347"/>
              <a:gd name="connsiteX25" fmla="*/ 4460109 w 4499468"/>
              <a:gd name="connsiteY25" fmla="*/ 1244449 h 5516347"/>
              <a:gd name="connsiteX26" fmla="*/ 4462386 w 4499468"/>
              <a:gd name="connsiteY26" fmla="*/ 1294666 h 5516347"/>
              <a:gd name="connsiteX27" fmla="*/ 4461506 w 4499468"/>
              <a:gd name="connsiteY27" fmla="*/ 1328296 h 5516347"/>
              <a:gd name="connsiteX28" fmla="*/ 4461043 w 4499468"/>
              <a:gd name="connsiteY28" fmla="*/ 1333156 h 5516347"/>
              <a:gd name="connsiteX29" fmla="*/ 4451924 w 4499468"/>
              <a:gd name="connsiteY29" fmla="*/ 1373054 h 5516347"/>
              <a:gd name="connsiteX30" fmla="*/ 4455188 w 4499468"/>
              <a:gd name="connsiteY30" fmla="*/ 1376999 h 5516347"/>
              <a:gd name="connsiteX31" fmla="*/ 4458030 w 4499468"/>
              <a:gd name="connsiteY31" fmla="*/ 1389816 h 5516347"/>
              <a:gd name="connsiteX32" fmla="*/ 4453289 w 4499468"/>
              <a:gd name="connsiteY32" fmla="*/ 1400401 h 5516347"/>
              <a:gd name="connsiteX33" fmla="*/ 4443105 w 4499468"/>
              <a:gd name="connsiteY33" fmla="*/ 1450629 h 5516347"/>
              <a:gd name="connsiteX34" fmla="*/ 4432208 w 4499468"/>
              <a:gd name="connsiteY34" fmla="*/ 1524330 h 5516347"/>
              <a:gd name="connsiteX35" fmla="*/ 4427327 w 4499468"/>
              <a:gd name="connsiteY35" fmla="*/ 1535289 h 5516347"/>
              <a:gd name="connsiteX36" fmla="*/ 4412899 w 4499468"/>
              <a:gd name="connsiteY36" fmla="*/ 1607363 h 5516347"/>
              <a:gd name="connsiteX37" fmla="*/ 4409184 w 4499468"/>
              <a:gd name="connsiteY37" fmla="*/ 1645395 h 5516347"/>
              <a:gd name="connsiteX38" fmla="*/ 4412844 w 4499468"/>
              <a:gd name="connsiteY38" fmla="*/ 1649850 h 5516347"/>
              <a:gd name="connsiteX39" fmla="*/ 4411194 w 4499468"/>
              <a:gd name="connsiteY39" fmla="*/ 1661048 h 5516347"/>
              <a:gd name="connsiteX40" fmla="*/ 4411606 w 4499468"/>
              <a:gd name="connsiteY40" fmla="*/ 1664107 h 5516347"/>
              <a:gd name="connsiteX41" fmla="*/ 4413117 w 4499468"/>
              <a:gd name="connsiteY41" fmla="*/ 1681560 h 5516347"/>
              <a:gd name="connsiteX42" fmla="*/ 4401647 w 4499468"/>
              <a:gd name="connsiteY42" fmla="*/ 1716455 h 5516347"/>
              <a:gd name="connsiteX43" fmla="*/ 4399587 w 4499468"/>
              <a:gd name="connsiteY43" fmla="*/ 1716581 h 5516347"/>
              <a:gd name="connsiteX44" fmla="*/ 4391089 w 4499468"/>
              <a:gd name="connsiteY44" fmla="*/ 1868666 h 5516347"/>
              <a:gd name="connsiteX45" fmla="*/ 4399780 w 4499468"/>
              <a:gd name="connsiteY45" fmla="*/ 1892828 h 5516347"/>
              <a:gd name="connsiteX46" fmla="*/ 4402058 w 4499468"/>
              <a:gd name="connsiteY46" fmla="*/ 1943047 h 5516347"/>
              <a:gd name="connsiteX47" fmla="*/ 4401177 w 4499468"/>
              <a:gd name="connsiteY47" fmla="*/ 1976676 h 5516347"/>
              <a:gd name="connsiteX48" fmla="*/ 4400715 w 4499468"/>
              <a:gd name="connsiteY48" fmla="*/ 1981536 h 5516347"/>
              <a:gd name="connsiteX49" fmla="*/ 4391595 w 4499468"/>
              <a:gd name="connsiteY49" fmla="*/ 2021434 h 5516347"/>
              <a:gd name="connsiteX50" fmla="*/ 4394860 w 4499468"/>
              <a:gd name="connsiteY50" fmla="*/ 2025379 h 5516347"/>
              <a:gd name="connsiteX51" fmla="*/ 4397701 w 4499468"/>
              <a:gd name="connsiteY51" fmla="*/ 2038196 h 5516347"/>
              <a:gd name="connsiteX52" fmla="*/ 4392960 w 4499468"/>
              <a:gd name="connsiteY52" fmla="*/ 2048781 h 5516347"/>
              <a:gd name="connsiteX53" fmla="*/ 4382776 w 4499468"/>
              <a:gd name="connsiteY53" fmla="*/ 2099011 h 5516347"/>
              <a:gd name="connsiteX54" fmla="*/ 4375445 w 4499468"/>
              <a:gd name="connsiteY54" fmla="*/ 2148592 h 5516347"/>
              <a:gd name="connsiteX55" fmla="*/ 4319362 w 4499468"/>
              <a:gd name="connsiteY55" fmla="*/ 3204925 h 5516347"/>
              <a:gd name="connsiteX56" fmla="*/ 4306576 w 4499468"/>
              <a:gd name="connsiteY56" fmla="*/ 3458573 h 5516347"/>
              <a:gd name="connsiteX57" fmla="*/ 4295491 w 4499468"/>
              <a:gd name="connsiteY57" fmla="*/ 3621276 h 5516347"/>
              <a:gd name="connsiteX58" fmla="*/ 4243956 w 4499468"/>
              <a:gd name="connsiteY58" fmla="*/ 5036659 h 5516347"/>
              <a:gd name="connsiteX59" fmla="*/ 4242847 w 4499468"/>
              <a:gd name="connsiteY59" fmla="*/ 5242987 h 5516347"/>
              <a:gd name="connsiteX60" fmla="*/ 4187554 w 4499468"/>
              <a:gd name="connsiteY60" fmla="*/ 5513970 h 5516347"/>
              <a:gd name="connsiteX61" fmla="*/ 298746 w 4499468"/>
              <a:gd name="connsiteY61" fmla="*/ 5249166 h 5516347"/>
              <a:gd name="connsiteX62" fmla="*/ 1462 w 4499468"/>
              <a:gd name="connsiteY62" fmla="*/ 5237777 h 5516347"/>
              <a:gd name="connsiteX63" fmla="*/ 7874 w 4499468"/>
              <a:gd name="connsiteY63" fmla="*/ 4977753 h 5516347"/>
              <a:gd name="connsiteX64" fmla="*/ 20715 w 4499468"/>
              <a:gd name="connsiteY64" fmla="*/ 4752822 h 5516347"/>
              <a:gd name="connsiteX65" fmla="*/ 222466 w 4499468"/>
              <a:gd name="connsiteY65" fmla="*/ 0 h 5516347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43956 w 4499468"/>
              <a:gd name="connsiteY58" fmla="*/ 5036659 h 5513991"/>
              <a:gd name="connsiteX59" fmla="*/ 4242847 w 4499468"/>
              <a:gd name="connsiteY59" fmla="*/ 5242987 h 5513991"/>
              <a:gd name="connsiteX60" fmla="*/ 4187554 w 4499468"/>
              <a:gd name="connsiteY60" fmla="*/ 5513970 h 5513991"/>
              <a:gd name="connsiteX61" fmla="*/ 298746 w 4499468"/>
              <a:gd name="connsiteY61" fmla="*/ 5249166 h 5513991"/>
              <a:gd name="connsiteX62" fmla="*/ 1462 w 4499468"/>
              <a:gd name="connsiteY62" fmla="*/ 5237777 h 5513991"/>
              <a:gd name="connsiteX63" fmla="*/ 7874 w 4499468"/>
              <a:gd name="connsiteY63" fmla="*/ 4977753 h 5513991"/>
              <a:gd name="connsiteX64" fmla="*/ 20715 w 4499468"/>
              <a:gd name="connsiteY64" fmla="*/ 4752822 h 5513991"/>
              <a:gd name="connsiteX65" fmla="*/ 222466 w 4499468"/>
              <a:gd name="connsiteY65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43956 w 4499468"/>
              <a:gd name="connsiteY57" fmla="*/ 5036659 h 5513991"/>
              <a:gd name="connsiteX58" fmla="*/ 4242847 w 4499468"/>
              <a:gd name="connsiteY58" fmla="*/ 5242987 h 5513991"/>
              <a:gd name="connsiteX59" fmla="*/ 4187554 w 4499468"/>
              <a:gd name="connsiteY59" fmla="*/ 5513970 h 5513991"/>
              <a:gd name="connsiteX60" fmla="*/ 298746 w 4499468"/>
              <a:gd name="connsiteY60" fmla="*/ 5249166 h 5513991"/>
              <a:gd name="connsiteX61" fmla="*/ 1462 w 4499468"/>
              <a:gd name="connsiteY61" fmla="*/ 5237777 h 5513991"/>
              <a:gd name="connsiteX62" fmla="*/ 7874 w 4499468"/>
              <a:gd name="connsiteY62" fmla="*/ 4977753 h 5513991"/>
              <a:gd name="connsiteX63" fmla="*/ 20715 w 4499468"/>
              <a:gd name="connsiteY63" fmla="*/ 4752822 h 5513991"/>
              <a:gd name="connsiteX64" fmla="*/ 222466 w 4499468"/>
              <a:gd name="connsiteY64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243956 w 4499468"/>
              <a:gd name="connsiteY56" fmla="*/ 5036659 h 5513991"/>
              <a:gd name="connsiteX57" fmla="*/ 4242847 w 4499468"/>
              <a:gd name="connsiteY57" fmla="*/ 5242987 h 5513991"/>
              <a:gd name="connsiteX58" fmla="*/ 4187554 w 4499468"/>
              <a:gd name="connsiteY58" fmla="*/ 5513970 h 5513991"/>
              <a:gd name="connsiteX59" fmla="*/ 298746 w 4499468"/>
              <a:gd name="connsiteY59" fmla="*/ 5249166 h 5513991"/>
              <a:gd name="connsiteX60" fmla="*/ 1462 w 4499468"/>
              <a:gd name="connsiteY60" fmla="*/ 5237777 h 5513991"/>
              <a:gd name="connsiteX61" fmla="*/ 7874 w 4499468"/>
              <a:gd name="connsiteY61" fmla="*/ 4977753 h 5513991"/>
              <a:gd name="connsiteX62" fmla="*/ 20715 w 4499468"/>
              <a:gd name="connsiteY62" fmla="*/ 4752822 h 5513991"/>
              <a:gd name="connsiteX63" fmla="*/ 222466 w 4499468"/>
              <a:gd name="connsiteY63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243956 w 4499468"/>
              <a:gd name="connsiteY55" fmla="*/ 5036659 h 5513991"/>
              <a:gd name="connsiteX56" fmla="*/ 4242847 w 4499468"/>
              <a:gd name="connsiteY56" fmla="*/ 5242987 h 5513991"/>
              <a:gd name="connsiteX57" fmla="*/ 4187554 w 4499468"/>
              <a:gd name="connsiteY57" fmla="*/ 5513970 h 5513991"/>
              <a:gd name="connsiteX58" fmla="*/ 298746 w 4499468"/>
              <a:gd name="connsiteY58" fmla="*/ 5249166 h 5513991"/>
              <a:gd name="connsiteX59" fmla="*/ 1462 w 4499468"/>
              <a:gd name="connsiteY59" fmla="*/ 5237777 h 5513991"/>
              <a:gd name="connsiteX60" fmla="*/ 7874 w 4499468"/>
              <a:gd name="connsiteY60" fmla="*/ 4977753 h 5513991"/>
              <a:gd name="connsiteX61" fmla="*/ 20715 w 4499468"/>
              <a:gd name="connsiteY61" fmla="*/ 4752822 h 5513991"/>
              <a:gd name="connsiteX62" fmla="*/ 222466 w 4499468"/>
              <a:gd name="connsiteY62" fmla="*/ 0 h 5513991"/>
              <a:gd name="connsiteX0" fmla="*/ 222466 w 4482665"/>
              <a:gd name="connsiteY0" fmla="*/ 0 h 5513991"/>
              <a:gd name="connsiteX1" fmla="*/ 3251633 w 4482665"/>
              <a:gd name="connsiteY1" fmla="*/ 153134 h 5513991"/>
              <a:gd name="connsiteX2" fmla="*/ 4080444 w 4482665"/>
              <a:gd name="connsiteY2" fmla="*/ 208242 h 5513991"/>
              <a:gd name="connsiteX3" fmla="*/ 4453638 w 4482665"/>
              <a:gd name="connsiteY3" fmla="*/ 228666 h 5513991"/>
              <a:gd name="connsiteX4" fmla="*/ 4481517 w 4482665"/>
              <a:gd name="connsiteY4" fmla="*/ 250471 h 5513991"/>
              <a:gd name="connsiteX5" fmla="*/ 4479743 w 4482665"/>
              <a:gd name="connsiteY5" fmla="*/ 282222 h 5513991"/>
              <a:gd name="connsiteX6" fmla="*/ 4482665 w 4482665"/>
              <a:gd name="connsiteY6" fmla="*/ 283939 h 5513991"/>
              <a:gd name="connsiteX7" fmla="*/ 4476830 w 4482665"/>
              <a:gd name="connsiteY7" fmla="*/ 373160 h 5513991"/>
              <a:gd name="connsiteX8" fmla="*/ 4473342 w 4482665"/>
              <a:gd name="connsiteY8" fmla="*/ 396781 h 5513991"/>
              <a:gd name="connsiteX9" fmla="*/ 4468237 w 4482665"/>
              <a:gd name="connsiteY9" fmla="*/ 488120 h 5513991"/>
              <a:gd name="connsiteX10" fmla="*/ 4467587 w 4482665"/>
              <a:gd name="connsiteY10" fmla="*/ 534537 h 5513991"/>
              <a:gd name="connsiteX11" fmla="*/ 4464488 w 4482665"/>
              <a:gd name="connsiteY11" fmla="*/ 563001 h 5513991"/>
              <a:gd name="connsiteX12" fmla="*/ 4463819 w 4482665"/>
              <a:gd name="connsiteY12" fmla="*/ 567182 h 5513991"/>
              <a:gd name="connsiteX13" fmla="*/ 4450882 w 4482665"/>
              <a:gd name="connsiteY13" fmla="*/ 798696 h 5513991"/>
              <a:gd name="connsiteX14" fmla="*/ 4452595 w 4482665"/>
              <a:gd name="connsiteY14" fmla="*/ 803530 h 5513991"/>
              <a:gd name="connsiteX15" fmla="*/ 4450444 w 4482665"/>
              <a:gd name="connsiteY15" fmla="*/ 827361 h 5513991"/>
              <a:gd name="connsiteX16" fmla="*/ 4448844 w 4482665"/>
              <a:gd name="connsiteY16" fmla="*/ 835146 h 5513991"/>
              <a:gd name="connsiteX17" fmla="*/ 4442606 w 4482665"/>
              <a:gd name="connsiteY17" fmla="*/ 946777 h 5513991"/>
              <a:gd name="connsiteX18" fmla="*/ 4444683 w 4482665"/>
              <a:gd name="connsiteY18" fmla="*/ 947677 h 5513991"/>
              <a:gd name="connsiteX19" fmla="*/ 4448802 w 4482665"/>
              <a:gd name="connsiteY19" fmla="*/ 983859 h 5513991"/>
              <a:gd name="connsiteX20" fmla="*/ 4444004 w 4482665"/>
              <a:gd name="connsiteY20" fmla="*/ 1082386 h 5513991"/>
              <a:gd name="connsiteX21" fmla="*/ 4443899 w 4482665"/>
              <a:gd name="connsiteY21" fmla="*/ 1140681 h 5513991"/>
              <a:gd name="connsiteX22" fmla="*/ 4448202 w 4482665"/>
              <a:gd name="connsiteY22" fmla="*/ 1161797 h 5513991"/>
              <a:gd name="connsiteX23" fmla="*/ 4451292 w 4482665"/>
              <a:gd name="connsiteY23" fmla="*/ 1191979 h 5513991"/>
              <a:gd name="connsiteX24" fmla="*/ 4460109 w 4482665"/>
              <a:gd name="connsiteY24" fmla="*/ 1244449 h 5513991"/>
              <a:gd name="connsiteX25" fmla="*/ 4462386 w 4482665"/>
              <a:gd name="connsiteY25" fmla="*/ 1294666 h 5513991"/>
              <a:gd name="connsiteX26" fmla="*/ 4461506 w 4482665"/>
              <a:gd name="connsiteY26" fmla="*/ 1328296 h 5513991"/>
              <a:gd name="connsiteX27" fmla="*/ 4461043 w 4482665"/>
              <a:gd name="connsiteY27" fmla="*/ 1333156 h 5513991"/>
              <a:gd name="connsiteX28" fmla="*/ 4451924 w 4482665"/>
              <a:gd name="connsiteY28" fmla="*/ 1373054 h 5513991"/>
              <a:gd name="connsiteX29" fmla="*/ 4455188 w 4482665"/>
              <a:gd name="connsiteY29" fmla="*/ 1376999 h 5513991"/>
              <a:gd name="connsiteX30" fmla="*/ 4458030 w 4482665"/>
              <a:gd name="connsiteY30" fmla="*/ 1389816 h 5513991"/>
              <a:gd name="connsiteX31" fmla="*/ 4453289 w 4482665"/>
              <a:gd name="connsiteY31" fmla="*/ 1400401 h 5513991"/>
              <a:gd name="connsiteX32" fmla="*/ 4443105 w 4482665"/>
              <a:gd name="connsiteY32" fmla="*/ 1450629 h 5513991"/>
              <a:gd name="connsiteX33" fmla="*/ 4432208 w 4482665"/>
              <a:gd name="connsiteY33" fmla="*/ 1524330 h 5513991"/>
              <a:gd name="connsiteX34" fmla="*/ 4427327 w 4482665"/>
              <a:gd name="connsiteY34" fmla="*/ 1535289 h 5513991"/>
              <a:gd name="connsiteX35" fmla="*/ 4412899 w 4482665"/>
              <a:gd name="connsiteY35" fmla="*/ 1607363 h 5513991"/>
              <a:gd name="connsiteX36" fmla="*/ 4409184 w 4482665"/>
              <a:gd name="connsiteY36" fmla="*/ 1645395 h 5513991"/>
              <a:gd name="connsiteX37" fmla="*/ 4412844 w 4482665"/>
              <a:gd name="connsiteY37" fmla="*/ 1649850 h 5513991"/>
              <a:gd name="connsiteX38" fmla="*/ 4411194 w 4482665"/>
              <a:gd name="connsiteY38" fmla="*/ 1661048 h 5513991"/>
              <a:gd name="connsiteX39" fmla="*/ 4411606 w 4482665"/>
              <a:gd name="connsiteY39" fmla="*/ 1664107 h 5513991"/>
              <a:gd name="connsiteX40" fmla="*/ 4413117 w 4482665"/>
              <a:gd name="connsiteY40" fmla="*/ 1681560 h 5513991"/>
              <a:gd name="connsiteX41" fmla="*/ 4401647 w 4482665"/>
              <a:gd name="connsiteY41" fmla="*/ 1716455 h 5513991"/>
              <a:gd name="connsiteX42" fmla="*/ 4399587 w 4482665"/>
              <a:gd name="connsiteY42" fmla="*/ 1716581 h 5513991"/>
              <a:gd name="connsiteX43" fmla="*/ 4391089 w 4482665"/>
              <a:gd name="connsiteY43" fmla="*/ 1868666 h 5513991"/>
              <a:gd name="connsiteX44" fmla="*/ 4399780 w 4482665"/>
              <a:gd name="connsiteY44" fmla="*/ 1892828 h 5513991"/>
              <a:gd name="connsiteX45" fmla="*/ 4402058 w 4482665"/>
              <a:gd name="connsiteY45" fmla="*/ 1943047 h 5513991"/>
              <a:gd name="connsiteX46" fmla="*/ 4401177 w 4482665"/>
              <a:gd name="connsiteY46" fmla="*/ 1976676 h 5513991"/>
              <a:gd name="connsiteX47" fmla="*/ 4400715 w 4482665"/>
              <a:gd name="connsiteY47" fmla="*/ 1981536 h 5513991"/>
              <a:gd name="connsiteX48" fmla="*/ 4391595 w 4482665"/>
              <a:gd name="connsiteY48" fmla="*/ 2021434 h 5513991"/>
              <a:gd name="connsiteX49" fmla="*/ 4394860 w 4482665"/>
              <a:gd name="connsiteY49" fmla="*/ 2025379 h 5513991"/>
              <a:gd name="connsiteX50" fmla="*/ 4397701 w 4482665"/>
              <a:gd name="connsiteY50" fmla="*/ 2038196 h 5513991"/>
              <a:gd name="connsiteX51" fmla="*/ 4392960 w 4482665"/>
              <a:gd name="connsiteY51" fmla="*/ 2048781 h 5513991"/>
              <a:gd name="connsiteX52" fmla="*/ 4382776 w 4482665"/>
              <a:gd name="connsiteY52" fmla="*/ 2099011 h 5513991"/>
              <a:gd name="connsiteX53" fmla="*/ 4375445 w 4482665"/>
              <a:gd name="connsiteY53" fmla="*/ 2148592 h 5513991"/>
              <a:gd name="connsiteX54" fmla="*/ 4243956 w 4482665"/>
              <a:gd name="connsiteY54" fmla="*/ 5036659 h 5513991"/>
              <a:gd name="connsiteX55" fmla="*/ 4242847 w 4482665"/>
              <a:gd name="connsiteY55" fmla="*/ 5242987 h 5513991"/>
              <a:gd name="connsiteX56" fmla="*/ 4187554 w 4482665"/>
              <a:gd name="connsiteY56" fmla="*/ 5513970 h 5513991"/>
              <a:gd name="connsiteX57" fmla="*/ 298746 w 4482665"/>
              <a:gd name="connsiteY57" fmla="*/ 5249166 h 5513991"/>
              <a:gd name="connsiteX58" fmla="*/ 1462 w 4482665"/>
              <a:gd name="connsiteY58" fmla="*/ 5237777 h 5513991"/>
              <a:gd name="connsiteX59" fmla="*/ 7874 w 4482665"/>
              <a:gd name="connsiteY59" fmla="*/ 4977753 h 5513991"/>
              <a:gd name="connsiteX60" fmla="*/ 20715 w 4482665"/>
              <a:gd name="connsiteY60" fmla="*/ 4752822 h 5513991"/>
              <a:gd name="connsiteX61" fmla="*/ 222466 w 4482665"/>
              <a:gd name="connsiteY61" fmla="*/ 0 h 5513991"/>
              <a:gd name="connsiteX0" fmla="*/ 222466 w 4481517"/>
              <a:gd name="connsiteY0" fmla="*/ 0 h 5513991"/>
              <a:gd name="connsiteX1" fmla="*/ 3251633 w 4481517"/>
              <a:gd name="connsiteY1" fmla="*/ 153134 h 5513991"/>
              <a:gd name="connsiteX2" fmla="*/ 4080444 w 4481517"/>
              <a:gd name="connsiteY2" fmla="*/ 208242 h 5513991"/>
              <a:gd name="connsiteX3" fmla="*/ 4453638 w 4481517"/>
              <a:gd name="connsiteY3" fmla="*/ 228666 h 5513991"/>
              <a:gd name="connsiteX4" fmla="*/ 4481517 w 4481517"/>
              <a:gd name="connsiteY4" fmla="*/ 250471 h 5513991"/>
              <a:gd name="connsiteX5" fmla="*/ 4479743 w 4481517"/>
              <a:gd name="connsiteY5" fmla="*/ 282222 h 5513991"/>
              <a:gd name="connsiteX6" fmla="*/ 4476830 w 4481517"/>
              <a:gd name="connsiteY6" fmla="*/ 373160 h 5513991"/>
              <a:gd name="connsiteX7" fmla="*/ 4473342 w 4481517"/>
              <a:gd name="connsiteY7" fmla="*/ 396781 h 5513991"/>
              <a:gd name="connsiteX8" fmla="*/ 4468237 w 4481517"/>
              <a:gd name="connsiteY8" fmla="*/ 488120 h 5513991"/>
              <a:gd name="connsiteX9" fmla="*/ 4467587 w 4481517"/>
              <a:gd name="connsiteY9" fmla="*/ 534537 h 5513991"/>
              <a:gd name="connsiteX10" fmla="*/ 4464488 w 4481517"/>
              <a:gd name="connsiteY10" fmla="*/ 563001 h 5513991"/>
              <a:gd name="connsiteX11" fmla="*/ 4463819 w 4481517"/>
              <a:gd name="connsiteY11" fmla="*/ 567182 h 5513991"/>
              <a:gd name="connsiteX12" fmla="*/ 4450882 w 4481517"/>
              <a:gd name="connsiteY12" fmla="*/ 798696 h 5513991"/>
              <a:gd name="connsiteX13" fmla="*/ 4452595 w 4481517"/>
              <a:gd name="connsiteY13" fmla="*/ 803530 h 5513991"/>
              <a:gd name="connsiteX14" fmla="*/ 4450444 w 4481517"/>
              <a:gd name="connsiteY14" fmla="*/ 827361 h 5513991"/>
              <a:gd name="connsiteX15" fmla="*/ 4448844 w 4481517"/>
              <a:gd name="connsiteY15" fmla="*/ 835146 h 5513991"/>
              <a:gd name="connsiteX16" fmla="*/ 4442606 w 4481517"/>
              <a:gd name="connsiteY16" fmla="*/ 946777 h 5513991"/>
              <a:gd name="connsiteX17" fmla="*/ 4444683 w 4481517"/>
              <a:gd name="connsiteY17" fmla="*/ 947677 h 5513991"/>
              <a:gd name="connsiteX18" fmla="*/ 4448802 w 4481517"/>
              <a:gd name="connsiteY18" fmla="*/ 983859 h 5513991"/>
              <a:gd name="connsiteX19" fmla="*/ 4444004 w 4481517"/>
              <a:gd name="connsiteY19" fmla="*/ 1082386 h 5513991"/>
              <a:gd name="connsiteX20" fmla="*/ 4443899 w 4481517"/>
              <a:gd name="connsiteY20" fmla="*/ 1140681 h 5513991"/>
              <a:gd name="connsiteX21" fmla="*/ 4448202 w 4481517"/>
              <a:gd name="connsiteY21" fmla="*/ 1161797 h 5513991"/>
              <a:gd name="connsiteX22" fmla="*/ 4451292 w 4481517"/>
              <a:gd name="connsiteY22" fmla="*/ 1191979 h 5513991"/>
              <a:gd name="connsiteX23" fmla="*/ 4460109 w 4481517"/>
              <a:gd name="connsiteY23" fmla="*/ 1244449 h 5513991"/>
              <a:gd name="connsiteX24" fmla="*/ 4462386 w 4481517"/>
              <a:gd name="connsiteY24" fmla="*/ 1294666 h 5513991"/>
              <a:gd name="connsiteX25" fmla="*/ 4461506 w 4481517"/>
              <a:gd name="connsiteY25" fmla="*/ 1328296 h 5513991"/>
              <a:gd name="connsiteX26" fmla="*/ 4461043 w 4481517"/>
              <a:gd name="connsiteY26" fmla="*/ 1333156 h 5513991"/>
              <a:gd name="connsiteX27" fmla="*/ 4451924 w 4481517"/>
              <a:gd name="connsiteY27" fmla="*/ 1373054 h 5513991"/>
              <a:gd name="connsiteX28" fmla="*/ 4455188 w 4481517"/>
              <a:gd name="connsiteY28" fmla="*/ 1376999 h 5513991"/>
              <a:gd name="connsiteX29" fmla="*/ 4458030 w 4481517"/>
              <a:gd name="connsiteY29" fmla="*/ 1389816 h 5513991"/>
              <a:gd name="connsiteX30" fmla="*/ 4453289 w 4481517"/>
              <a:gd name="connsiteY30" fmla="*/ 1400401 h 5513991"/>
              <a:gd name="connsiteX31" fmla="*/ 4443105 w 4481517"/>
              <a:gd name="connsiteY31" fmla="*/ 1450629 h 5513991"/>
              <a:gd name="connsiteX32" fmla="*/ 4432208 w 4481517"/>
              <a:gd name="connsiteY32" fmla="*/ 1524330 h 5513991"/>
              <a:gd name="connsiteX33" fmla="*/ 4427327 w 4481517"/>
              <a:gd name="connsiteY33" fmla="*/ 1535289 h 5513991"/>
              <a:gd name="connsiteX34" fmla="*/ 4412899 w 4481517"/>
              <a:gd name="connsiteY34" fmla="*/ 1607363 h 5513991"/>
              <a:gd name="connsiteX35" fmla="*/ 4409184 w 4481517"/>
              <a:gd name="connsiteY35" fmla="*/ 1645395 h 5513991"/>
              <a:gd name="connsiteX36" fmla="*/ 4412844 w 4481517"/>
              <a:gd name="connsiteY36" fmla="*/ 1649850 h 5513991"/>
              <a:gd name="connsiteX37" fmla="*/ 4411194 w 4481517"/>
              <a:gd name="connsiteY37" fmla="*/ 1661048 h 5513991"/>
              <a:gd name="connsiteX38" fmla="*/ 4411606 w 4481517"/>
              <a:gd name="connsiteY38" fmla="*/ 1664107 h 5513991"/>
              <a:gd name="connsiteX39" fmla="*/ 4413117 w 4481517"/>
              <a:gd name="connsiteY39" fmla="*/ 1681560 h 5513991"/>
              <a:gd name="connsiteX40" fmla="*/ 4401647 w 4481517"/>
              <a:gd name="connsiteY40" fmla="*/ 1716455 h 5513991"/>
              <a:gd name="connsiteX41" fmla="*/ 4399587 w 4481517"/>
              <a:gd name="connsiteY41" fmla="*/ 1716581 h 5513991"/>
              <a:gd name="connsiteX42" fmla="*/ 4391089 w 4481517"/>
              <a:gd name="connsiteY42" fmla="*/ 1868666 h 5513991"/>
              <a:gd name="connsiteX43" fmla="*/ 4399780 w 4481517"/>
              <a:gd name="connsiteY43" fmla="*/ 1892828 h 5513991"/>
              <a:gd name="connsiteX44" fmla="*/ 4402058 w 4481517"/>
              <a:gd name="connsiteY44" fmla="*/ 1943047 h 5513991"/>
              <a:gd name="connsiteX45" fmla="*/ 4401177 w 4481517"/>
              <a:gd name="connsiteY45" fmla="*/ 1976676 h 5513991"/>
              <a:gd name="connsiteX46" fmla="*/ 4400715 w 4481517"/>
              <a:gd name="connsiteY46" fmla="*/ 1981536 h 5513991"/>
              <a:gd name="connsiteX47" fmla="*/ 4391595 w 4481517"/>
              <a:gd name="connsiteY47" fmla="*/ 2021434 h 5513991"/>
              <a:gd name="connsiteX48" fmla="*/ 4394860 w 4481517"/>
              <a:gd name="connsiteY48" fmla="*/ 2025379 h 5513991"/>
              <a:gd name="connsiteX49" fmla="*/ 4397701 w 4481517"/>
              <a:gd name="connsiteY49" fmla="*/ 2038196 h 5513991"/>
              <a:gd name="connsiteX50" fmla="*/ 4392960 w 4481517"/>
              <a:gd name="connsiteY50" fmla="*/ 2048781 h 5513991"/>
              <a:gd name="connsiteX51" fmla="*/ 4382776 w 4481517"/>
              <a:gd name="connsiteY51" fmla="*/ 2099011 h 5513991"/>
              <a:gd name="connsiteX52" fmla="*/ 4375445 w 4481517"/>
              <a:gd name="connsiteY52" fmla="*/ 2148592 h 5513991"/>
              <a:gd name="connsiteX53" fmla="*/ 4243956 w 4481517"/>
              <a:gd name="connsiteY53" fmla="*/ 5036659 h 5513991"/>
              <a:gd name="connsiteX54" fmla="*/ 4242847 w 4481517"/>
              <a:gd name="connsiteY54" fmla="*/ 5242987 h 5513991"/>
              <a:gd name="connsiteX55" fmla="*/ 4187554 w 4481517"/>
              <a:gd name="connsiteY55" fmla="*/ 5513970 h 5513991"/>
              <a:gd name="connsiteX56" fmla="*/ 298746 w 4481517"/>
              <a:gd name="connsiteY56" fmla="*/ 5249166 h 5513991"/>
              <a:gd name="connsiteX57" fmla="*/ 1462 w 4481517"/>
              <a:gd name="connsiteY57" fmla="*/ 5237777 h 5513991"/>
              <a:gd name="connsiteX58" fmla="*/ 7874 w 4481517"/>
              <a:gd name="connsiteY58" fmla="*/ 4977753 h 5513991"/>
              <a:gd name="connsiteX59" fmla="*/ 20715 w 4481517"/>
              <a:gd name="connsiteY59" fmla="*/ 4752822 h 5513991"/>
              <a:gd name="connsiteX60" fmla="*/ 222466 w 4481517"/>
              <a:gd name="connsiteY6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73342 w 4482645"/>
              <a:gd name="connsiteY6" fmla="*/ 396781 h 5513991"/>
              <a:gd name="connsiteX7" fmla="*/ 4468237 w 4482645"/>
              <a:gd name="connsiteY7" fmla="*/ 488120 h 5513991"/>
              <a:gd name="connsiteX8" fmla="*/ 4467587 w 4482645"/>
              <a:gd name="connsiteY8" fmla="*/ 534537 h 5513991"/>
              <a:gd name="connsiteX9" fmla="*/ 4464488 w 4482645"/>
              <a:gd name="connsiteY9" fmla="*/ 563001 h 5513991"/>
              <a:gd name="connsiteX10" fmla="*/ 4463819 w 4482645"/>
              <a:gd name="connsiteY10" fmla="*/ 567182 h 5513991"/>
              <a:gd name="connsiteX11" fmla="*/ 4450882 w 4482645"/>
              <a:gd name="connsiteY11" fmla="*/ 798696 h 5513991"/>
              <a:gd name="connsiteX12" fmla="*/ 4452595 w 4482645"/>
              <a:gd name="connsiteY12" fmla="*/ 803530 h 5513991"/>
              <a:gd name="connsiteX13" fmla="*/ 4450444 w 4482645"/>
              <a:gd name="connsiteY13" fmla="*/ 827361 h 5513991"/>
              <a:gd name="connsiteX14" fmla="*/ 4448844 w 4482645"/>
              <a:gd name="connsiteY14" fmla="*/ 835146 h 5513991"/>
              <a:gd name="connsiteX15" fmla="*/ 4442606 w 4482645"/>
              <a:gd name="connsiteY15" fmla="*/ 946777 h 5513991"/>
              <a:gd name="connsiteX16" fmla="*/ 4444683 w 4482645"/>
              <a:gd name="connsiteY16" fmla="*/ 947677 h 5513991"/>
              <a:gd name="connsiteX17" fmla="*/ 4448802 w 4482645"/>
              <a:gd name="connsiteY17" fmla="*/ 983859 h 5513991"/>
              <a:gd name="connsiteX18" fmla="*/ 4444004 w 4482645"/>
              <a:gd name="connsiteY18" fmla="*/ 1082386 h 5513991"/>
              <a:gd name="connsiteX19" fmla="*/ 4443899 w 4482645"/>
              <a:gd name="connsiteY19" fmla="*/ 1140681 h 5513991"/>
              <a:gd name="connsiteX20" fmla="*/ 4448202 w 4482645"/>
              <a:gd name="connsiteY20" fmla="*/ 1161797 h 5513991"/>
              <a:gd name="connsiteX21" fmla="*/ 4451292 w 4482645"/>
              <a:gd name="connsiteY21" fmla="*/ 1191979 h 5513991"/>
              <a:gd name="connsiteX22" fmla="*/ 4460109 w 4482645"/>
              <a:gd name="connsiteY22" fmla="*/ 1244449 h 5513991"/>
              <a:gd name="connsiteX23" fmla="*/ 4462386 w 4482645"/>
              <a:gd name="connsiteY23" fmla="*/ 1294666 h 5513991"/>
              <a:gd name="connsiteX24" fmla="*/ 4461506 w 4482645"/>
              <a:gd name="connsiteY24" fmla="*/ 1328296 h 5513991"/>
              <a:gd name="connsiteX25" fmla="*/ 4461043 w 4482645"/>
              <a:gd name="connsiteY25" fmla="*/ 1333156 h 5513991"/>
              <a:gd name="connsiteX26" fmla="*/ 4451924 w 4482645"/>
              <a:gd name="connsiteY26" fmla="*/ 1373054 h 5513991"/>
              <a:gd name="connsiteX27" fmla="*/ 4455188 w 4482645"/>
              <a:gd name="connsiteY27" fmla="*/ 1376999 h 5513991"/>
              <a:gd name="connsiteX28" fmla="*/ 4458030 w 4482645"/>
              <a:gd name="connsiteY28" fmla="*/ 1389816 h 5513991"/>
              <a:gd name="connsiteX29" fmla="*/ 4453289 w 4482645"/>
              <a:gd name="connsiteY29" fmla="*/ 1400401 h 5513991"/>
              <a:gd name="connsiteX30" fmla="*/ 4443105 w 4482645"/>
              <a:gd name="connsiteY30" fmla="*/ 1450629 h 5513991"/>
              <a:gd name="connsiteX31" fmla="*/ 4432208 w 4482645"/>
              <a:gd name="connsiteY31" fmla="*/ 1524330 h 5513991"/>
              <a:gd name="connsiteX32" fmla="*/ 4427327 w 4482645"/>
              <a:gd name="connsiteY32" fmla="*/ 1535289 h 5513991"/>
              <a:gd name="connsiteX33" fmla="*/ 4412899 w 4482645"/>
              <a:gd name="connsiteY33" fmla="*/ 1607363 h 5513991"/>
              <a:gd name="connsiteX34" fmla="*/ 4409184 w 4482645"/>
              <a:gd name="connsiteY34" fmla="*/ 1645395 h 5513991"/>
              <a:gd name="connsiteX35" fmla="*/ 4412844 w 4482645"/>
              <a:gd name="connsiteY35" fmla="*/ 1649850 h 5513991"/>
              <a:gd name="connsiteX36" fmla="*/ 4411194 w 4482645"/>
              <a:gd name="connsiteY36" fmla="*/ 1661048 h 5513991"/>
              <a:gd name="connsiteX37" fmla="*/ 4411606 w 4482645"/>
              <a:gd name="connsiteY37" fmla="*/ 1664107 h 5513991"/>
              <a:gd name="connsiteX38" fmla="*/ 4413117 w 4482645"/>
              <a:gd name="connsiteY38" fmla="*/ 1681560 h 5513991"/>
              <a:gd name="connsiteX39" fmla="*/ 4401647 w 4482645"/>
              <a:gd name="connsiteY39" fmla="*/ 1716455 h 5513991"/>
              <a:gd name="connsiteX40" fmla="*/ 4399587 w 4482645"/>
              <a:gd name="connsiteY40" fmla="*/ 1716581 h 5513991"/>
              <a:gd name="connsiteX41" fmla="*/ 4391089 w 4482645"/>
              <a:gd name="connsiteY41" fmla="*/ 1868666 h 5513991"/>
              <a:gd name="connsiteX42" fmla="*/ 4399780 w 4482645"/>
              <a:gd name="connsiteY42" fmla="*/ 1892828 h 5513991"/>
              <a:gd name="connsiteX43" fmla="*/ 4402058 w 4482645"/>
              <a:gd name="connsiteY43" fmla="*/ 1943047 h 5513991"/>
              <a:gd name="connsiteX44" fmla="*/ 4401177 w 4482645"/>
              <a:gd name="connsiteY44" fmla="*/ 1976676 h 5513991"/>
              <a:gd name="connsiteX45" fmla="*/ 4400715 w 4482645"/>
              <a:gd name="connsiteY45" fmla="*/ 1981536 h 5513991"/>
              <a:gd name="connsiteX46" fmla="*/ 4391595 w 4482645"/>
              <a:gd name="connsiteY46" fmla="*/ 2021434 h 5513991"/>
              <a:gd name="connsiteX47" fmla="*/ 4394860 w 4482645"/>
              <a:gd name="connsiteY47" fmla="*/ 2025379 h 5513991"/>
              <a:gd name="connsiteX48" fmla="*/ 4397701 w 4482645"/>
              <a:gd name="connsiteY48" fmla="*/ 2038196 h 5513991"/>
              <a:gd name="connsiteX49" fmla="*/ 4392960 w 4482645"/>
              <a:gd name="connsiteY49" fmla="*/ 2048781 h 5513991"/>
              <a:gd name="connsiteX50" fmla="*/ 4382776 w 4482645"/>
              <a:gd name="connsiteY50" fmla="*/ 2099011 h 5513991"/>
              <a:gd name="connsiteX51" fmla="*/ 4375445 w 4482645"/>
              <a:gd name="connsiteY51" fmla="*/ 2148592 h 5513991"/>
              <a:gd name="connsiteX52" fmla="*/ 4243956 w 4482645"/>
              <a:gd name="connsiteY52" fmla="*/ 5036659 h 5513991"/>
              <a:gd name="connsiteX53" fmla="*/ 4242847 w 4482645"/>
              <a:gd name="connsiteY53" fmla="*/ 5242987 h 5513991"/>
              <a:gd name="connsiteX54" fmla="*/ 4187554 w 4482645"/>
              <a:gd name="connsiteY54" fmla="*/ 5513970 h 5513991"/>
              <a:gd name="connsiteX55" fmla="*/ 298746 w 4482645"/>
              <a:gd name="connsiteY55" fmla="*/ 5249166 h 5513991"/>
              <a:gd name="connsiteX56" fmla="*/ 1462 w 4482645"/>
              <a:gd name="connsiteY56" fmla="*/ 5237777 h 5513991"/>
              <a:gd name="connsiteX57" fmla="*/ 7874 w 4482645"/>
              <a:gd name="connsiteY57" fmla="*/ 4977753 h 5513991"/>
              <a:gd name="connsiteX58" fmla="*/ 20715 w 4482645"/>
              <a:gd name="connsiteY58" fmla="*/ 4752822 h 5513991"/>
              <a:gd name="connsiteX59" fmla="*/ 222466 w 4482645"/>
              <a:gd name="connsiteY5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63819 w 4482645"/>
              <a:gd name="connsiteY9" fmla="*/ 567182 h 5513991"/>
              <a:gd name="connsiteX10" fmla="*/ 4450882 w 4482645"/>
              <a:gd name="connsiteY10" fmla="*/ 798696 h 5513991"/>
              <a:gd name="connsiteX11" fmla="*/ 4452595 w 4482645"/>
              <a:gd name="connsiteY11" fmla="*/ 803530 h 5513991"/>
              <a:gd name="connsiteX12" fmla="*/ 4450444 w 4482645"/>
              <a:gd name="connsiteY12" fmla="*/ 827361 h 5513991"/>
              <a:gd name="connsiteX13" fmla="*/ 4448844 w 4482645"/>
              <a:gd name="connsiteY13" fmla="*/ 835146 h 5513991"/>
              <a:gd name="connsiteX14" fmla="*/ 4442606 w 4482645"/>
              <a:gd name="connsiteY14" fmla="*/ 946777 h 5513991"/>
              <a:gd name="connsiteX15" fmla="*/ 4444683 w 4482645"/>
              <a:gd name="connsiteY15" fmla="*/ 947677 h 5513991"/>
              <a:gd name="connsiteX16" fmla="*/ 4448802 w 4482645"/>
              <a:gd name="connsiteY16" fmla="*/ 983859 h 5513991"/>
              <a:gd name="connsiteX17" fmla="*/ 4444004 w 4482645"/>
              <a:gd name="connsiteY17" fmla="*/ 1082386 h 5513991"/>
              <a:gd name="connsiteX18" fmla="*/ 4443899 w 4482645"/>
              <a:gd name="connsiteY18" fmla="*/ 1140681 h 5513991"/>
              <a:gd name="connsiteX19" fmla="*/ 4448202 w 4482645"/>
              <a:gd name="connsiteY19" fmla="*/ 1161797 h 5513991"/>
              <a:gd name="connsiteX20" fmla="*/ 4451292 w 4482645"/>
              <a:gd name="connsiteY20" fmla="*/ 1191979 h 5513991"/>
              <a:gd name="connsiteX21" fmla="*/ 4460109 w 4482645"/>
              <a:gd name="connsiteY21" fmla="*/ 1244449 h 5513991"/>
              <a:gd name="connsiteX22" fmla="*/ 4462386 w 4482645"/>
              <a:gd name="connsiteY22" fmla="*/ 1294666 h 5513991"/>
              <a:gd name="connsiteX23" fmla="*/ 4461506 w 4482645"/>
              <a:gd name="connsiteY23" fmla="*/ 1328296 h 5513991"/>
              <a:gd name="connsiteX24" fmla="*/ 4461043 w 4482645"/>
              <a:gd name="connsiteY24" fmla="*/ 1333156 h 5513991"/>
              <a:gd name="connsiteX25" fmla="*/ 4451924 w 4482645"/>
              <a:gd name="connsiteY25" fmla="*/ 1373054 h 5513991"/>
              <a:gd name="connsiteX26" fmla="*/ 4455188 w 4482645"/>
              <a:gd name="connsiteY26" fmla="*/ 1376999 h 5513991"/>
              <a:gd name="connsiteX27" fmla="*/ 4458030 w 4482645"/>
              <a:gd name="connsiteY27" fmla="*/ 1389816 h 5513991"/>
              <a:gd name="connsiteX28" fmla="*/ 4453289 w 4482645"/>
              <a:gd name="connsiteY28" fmla="*/ 1400401 h 5513991"/>
              <a:gd name="connsiteX29" fmla="*/ 4443105 w 4482645"/>
              <a:gd name="connsiteY29" fmla="*/ 1450629 h 5513991"/>
              <a:gd name="connsiteX30" fmla="*/ 4432208 w 4482645"/>
              <a:gd name="connsiteY30" fmla="*/ 1524330 h 5513991"/>
              <a:gd name="connsiteX31" fmla="*/ 4427327 w 4482645"/>
              <a:gd name="connsiteY31" fmla="*/ 1535289 h 5513991"/>
              <a:gd name="connsiteX32" fmla="*/ 4412899 w 4482645"/>
              <a:gd name="connsiteY32" fmla="*/ 1607363 h 5513991"/>
              <a:gd name="connsiteX33" fmla="*/ 4409184 w 4482645"/>
              <a:gd name="connsiteY33" fmla="*/ 1645395 h 5513991"/>
              <a:gd name="connsiteX34" fmla="*/ 4412844 w 4482645"/>
              <a:gd name="connsiteY34" fmla="*/ 1649850 h 5513991"/>
              <a:gd name="connsiteX35" fmla="*/ 4411194 w 4482645"/>
              <a:gd name="connsiteY35" fmla="*/ 1661048 h 5513991"/>
              <a:gd name="connsiteX36" fmla="*/ 4411606 w 4482645"/>
              <a:gd name="connsiteY36" fmla="*/ 1664107 h 5513991"/>
              <a:gd name="connsiteX37" fmla="*/ 4413117 w 4482645"/>
              <a:gd name="connsiteY37" fmla="*/ 1681560 h 5513991"/>
              <a:gd name="connsiteX38" fmla="*/ 4401647 w 4482645"/>
              <a:gd name="connsiteY38" fmla="*/ 1716455 h 5513991"/>
              <a:gd name="connsiteX39" fmla="*/ 4399587 w 4482645"/>
              <a:gd name="connsiteY39" fmla="*/ 1716581 h 5513991"/>
              <a:gd name="connsiteX40" fmla="*/ 4391089 w 4482645"/>
              <a:gd name="connsiteY40" fmla="*/ 1868666 h 5513991"/>
              <a:gd name="connsiteX41" fmla="*/ 4399780 w 4482645"/>
              <a:gd name="connsiteY41" fmla="*/ 1892828 h 5513991"/>
              <a:gd name="connsiteX42" fmla="*/ 4402058 w 4482645"/>
              <a:gd name="connsiteY42" fmla="*/ 1943047 h 5513991"/>
              <a:gd name="connsiteX43" fmla="*/ 4401177 w 4482645"/>
              <a:gd name="connsiteY43" fmla="*/ 1976676 h 5513991"/>
              <a:gd name="connsiteX44" fmla="*/ 4400715 w 4482645"/>
              <a:gd name="connsiteY44" fmla="*/ 1981536 h 5513991"/>
              <a:gd name="connsiteX45" fmla="*/ 4391595 w 4482645"/>
              <a:gd name="connsiteY45" fmla="*/ 2021434 h 5513991"/>
              <a:gd name="connsiteX46" fmla="*/ 4394860 w 4482645"/>
              <a:gd name="connsiteY46" fmla="*/ 2025379 h 5513991"/>
              <a:gd name="connsiteX47" fmla="*/ 4397701 w 4482645"/>
              <a:gd name="connsiteY47" fmla="*/ 2038196 h 5513991"/>
              <a:gd name="connsiteX48" fmla="*/ 4392960 w 4482645"/>
              <a:gd name="connsiteY48" fmla="*/ 2048781 h 5513991"/>
              <a:gd name="connsiteX49" fmla="*/ 4382776 w 4482645"/>
              <a:gd name="connsiteY49" fmla="*/ 2099011 h 5513991"/>
              <a:gd name="connsiteX50" fmla="*/ 4375445 w 4482645"/>
              <a:gd name="connsiteY50" fmla="*/ 2148592 h 5513991"/>
              <a:gd name="connsiteX51" fmla="*/ 4243956 w 4482645"/>
              <a:gd name="connsiteY51" fmla="*/ 5036659 h 5513991"/>
              <a:gd name="connsiteX52" fmla="*/ 4242847 w 4482645"/>
              <a:gd name="connsiteY52" fmla="*/ 5242987 h 5513991"/>
              <a:gd name="connsiteX53" fmla="*/ 4187554 w 4482645"/>
              <a:gd name="connsiteY53" fmla="*/ 5513970 h 5513991"/>
              <a:gd name="connsiteX54" fmla="*/ 298746 w 4482645"/>
              <a:gd name="connsiteY54" fmla="*/ 5249166 h 5513991"/>
              <a:gd name="connsiteX55" fmla="*/ 1462 w 4482645"/>
              <a:gd name="connsiteY55" fmla="*/ 5237777 h 5513991"/>
              <a:gd name="connsiteX56" fmla="*/ 7874 w 4482645"/>
              <a:gd name="connsiteY56" fmla="*/ 4977753 h 5513991"/>
              <a:gd name="connsiteX57" fmla="*/ 20715 w 4482645"/>
              <a:gd name="connsiteY57" fmla="*/ 4752822 h 5513991"/>
              <a:gd name="connsiteX58" fmla="*/ 222466 w 4482645"/>
              <a:gd name="connsiteY5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51292 w 4482645"/>
              <a:gd name="connsiteY19" fmla="*/ 1191979 h 5513991"/>
              <a:gd name="connsiteX20" fmla="*/ 4460109 w 4482645"/>
              <a:gd name="connsiteY20" fmla="*/ 1244449 h 5513991"/>
              <a:gd name="connsiteX21" fmla="*/ 4462386 w 4482645"/>
              <a:gd name="connsiteY21" fmla="*/ 1294666 h 5513991"/>
              <a:gd name="connsiteX22" fmla="*/ 4461506 w 4482645"/>
              <a:gd name="connsiteY22" fmla="*/ 1328296 h 5513991"/>
              <a:gd name="connsiteX23" fmla="*/ 4461043 w 4482645"/>
              <a:gd name="connsiteY23" fmla="*/ 1333156 h 5513991"/>
              <a:gd name="connsiteX24" fmla="*/ 4451924 w 4482645"/>
              <a:gd name="connsiteY24" fmla="*/ 1373054 h 5513991"/>
              <a:gd name="connsiteX25" fmla="*/ 4455188 w 4482645"/>
              <a:gd name="connsiteY25" fmla="*/ 1376999 h 5513991"/>
              <a:gd name="connsiteX26" fmla="*/ 4458030 w 4482645"/>
              <a:gd name="connsiteY26" fmla="*/ 1389816 h 5513991"/>
              <a:gd name="connsiteX27" fmla="*/ 4453289 w 4482645"/>
              <a:gd name="connsiteY27" fmla="*/ 1400401 h 5513991"/>
              <a:gd name="connsiteX28" fmla="*/ 4443105 w 4482645"/>
              <a:gd name="connsiteY28" fmla="*/ 1450629 h 5513991"/>
              <a:gd name="connsiteX29" fmla="*/ 4432208 w 4482645"/>
              <a:gd name="connsiteY29" fmla="*/ 1524330 h 5513991"/>
              <a:gd name="connsiteX30" fmla="*/ 4427327 w 4482645"/>
              <a:gd name="connsiteY30" fmla="*/ 1535289 h 5513991"/>
              <a:gd name="connsiteX31" fmla="*/ 4412899 w 4482645"/>
              <a:gd name="connsiteY31" fmla="*/ 1607363 h 5513991"/>
              <a:gd name="connsiteX32" fmla="*/ 4409184 w 4482645"/>
              <a:gd name="connsiteY32" fmla="*/ 1645395 h 5513991"/>
              <a:gd name="connsiteX33" fmla="*/ 4412844 w 4482645"/>
              <a:gd name="connsiteY33" fmla="*/ 1649850 h 5513991"/>
              <a:gd name="connsiteX34" fmla="*/ 4411194 w 4482645"/>
              <a:gd name="connsiteY34" fmla="*/ 1661048 h 5513991"/>
              <a:gd name="connsiteX35" fmla="*/ 4411606 w 4482645"/>
              <a:gd name="connsiteY35" fmla="*/ 1664107 h 5513991"/>
              <a:gd name="connsiteX36" fmla="*/ 4413117 w 4482645"/>
              <a:gd name="connsiteY36" fmla="*/ 1681560 h 5513991"/>
              <a:gd name="connsiteX37" fmla="*/ 4401647 w 4482645"/>
              <a:gd name="connsiteY37" fmla="*/ 1716455 h 5513991"/>
              <a:gd name="connsiteX38" fmla="*/ 4399587 w 4482645"/>
              <a:gd name="connsiteY38" fmla="*/ 1716581 h 5513991"/>
              <a:gd name="connsiteX39" fmla="*/ 4391089 w 4482645"/>
              <a:gd name="connsiteY39" fmla="*/ 1868666 h 5513991"/>
              <a:gd name="connsiteX40" fmla="*/ 4399780 w 4482645"/>
              <a:gd name="connsiteY40" fmla="*/ 1892828 h 5513991"/>
              <a:gd name="connsiteX41" fmla="*/ 4402058 w 4482645"/>
              <a:gd name="connsiteY41" fmla="*/ 1943047 h 5513991"/>
              <a:gd name="connsiteX42" fmla="*/ 4401177 w 4482645"/>
              <a:gd name="connsiteY42" fmla="*/ 1976676 h 5513991"/>
              <a:gd name="connsiteX43" fmla="*/ 4400715 w 4482645"/>
              <a:gd name="connsiteY43" fmla="*/ 1981536 h 5513991"/>
              <a:gd name="connsiteX44" fmla="*/ 4391595 w 4482645"/>
              <a:gd name="connsiteY44" fmla="*/ 2021434 h 5513991"/>
              <a:gd name="connsiteX45" fmla="*/ 4394860 w 4482645"/>
              <a:gd name="connsiteY45" fmla="*/ 2025379 h 5513991"/>
              <a:gd name="connsiteX46" fmla="*/ 4397701 w 4482645"/>
              <a:gd name="connsiteY46" fmla="*/ 2038196 h 5513991"/>
              <a:gd name="connsiteX47" fmla="*/ 4392960 w 4482645"/>
              <a:gd name="connsiteY47" fmla="*/ 2048781 h 5513991"/>
              <a:gd name="connsiteX48" fmla="*/ 4382776 w 4482645"/>
              <a:gd name="connsiteY48" fmla="*/ 2099011 h 5513991"/>
              <a:gd name="connsiteX49" fmla="*/ 4375445 w 4482645"/>
              <a:gd name="connsiteY49" fmla="*/ 2148592 h 5513991"/>
              <a:gd name="connsiteX50" fmla="*/ 4243956 w 4482645"/>
              <a:gd name="connsiteY50" fmla="*/ 5036659 h 5513991"/>
              <a:gd name="connsiteX51" fmla="*/ 4242847 w 4482645"/>
              <a:gd name="connsiteY51" fmla="*/ 5242987 h 5513991"/>
              <a:gd name="connsiteX52" fmla="*/ 4187554 w 4482645"/>
              <a:gd name="connsiteY52" fmla="*/ 5513970 h 5513991"/>
              <a:gd name="connsiteX53" fmla="*/ 298746 w 4482645"/>
              <a:gd name="connsiteY53" fmla="*/ 5249166 h 5513991"/>
              <a:gd name="connsiteX54" fmla="*/ 1462 w 4482645"/>
              <a:gd name="connsiteY54" fmla="*/ 5237777 h 5513991"/>
              <a:gd name="connsiteX55" fmla="*/ 7874 w 4482645"/>
              <a:gd name="connsiteY55" fmla="*/ 4977753 h 5513991"/>
              <a:gd name="connsiteX56" fmla="*/ 20715 w 4482645"/>
              <a:gd name="connsiteY56" fmla="*/ 4752822 h 5513991"/>
              <a:gd name="connsiteX57" fmla="*/ 222466 w 4482645"/>
              <a:gd name="connsiteY5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61043 w 4482645"/>
              <a:gd name="connsiteY22" fmla="*/ 1333156 h 5513991"/>
              <a:gd name="connsiteX23" fmla="*/ 4451924 w 4482645"/>
              <a:gd name="connsiteY23" fmla="*/ 1373054 h 5513991"/>
              <a:gd name="connsiteX24" fmla="*/ 4455188 w 4482645"/>
              <a:gd name="connsiteY24" fmla="*/ 1376999 h 5513991"/>
              <a:gd name="connsiteX25" fmla="*/ 4458030 w 4482645"/>
              <a:gd name="connsiteY25" fmla="*/ 1389816 h 5513991"/>
              <a:gd name="connsiteX26" fmla="*/ 4453289 w 4482645"/>
              <a:gd name="connsiteY26" fmla="*/ 1400401 h 5513991"/>
              <a:gd name="connsiteX27" fmla="*/ 4443105 w 4482645"/>
              <a:gd name="connsiteY27" fmla="*/ 1450629 h 5513991"/>
              <a:gd name="connsiteX28" fmla="*/ 4432208 w 4482645"/>
              <a:gd name="connsiteY28" fmla="*/ 1524330 h 5513991"/>
              <a:gd name="connsiteX29" fmla="*/ 4427327 w 4482645"/>
              <a:gd name="connsiteY29" fmla="*/ 1535289 h 5513991"/>
              <a:gd name="connsiteX30" fmla="*/ 4412899 w 4482645"/>
              <a:gd name="connsiteY30" fmla="*/ 1607363 h 5513991"/>
              <a:gd name="connsiteX31" fmla="*/ 4409184 w 4482645"/>
              <a:gd name="connsiteY31" fmla="*/ 1645395 h 5513991"/>
              <a:gd name="connsiteX32" fmla="*/ 4412844 w 4482645"/>
              <a:gd name="connsiteY32" fmla="*/ 1649850 h 5513991"/>
              <a:gd name="connsiteX33" fmla="*/ 4411194 w 4482645"/>
              <a:gd name="connsiteY33" fmla="*/ 1661048 h 5513991"/>
              <a:gd name="connsiteX34" fmla="*/ 4411606 w 4482645"/>
              <a:gd name="connsiteY34" fmla="*/ 1664107 h 5513991"/>
              <a:gd name="connsiteX35" fmla="*/ 4413117 w 4482645"/>
              <a:gd name="connsiteY35" fmla="*/ 1681560 h 5513991"/>
              <a:gd name="connsiteX36" fmla="*/ 4401647 w 4482645"/>
              <a:gd name="connsiteY36" fmla="*/ 1716455 h 5513991"/>
              <a:gd name="connsiteX37" fmla="*/ 4399587 w 4482645"/>
              <a:gd name="connsiteY37" fmla="*/ 1716581 h 5513991"/>
              <a:gd name="connsiteX38" fmla="*/ 4391089 w 4482645"/>
              <a:gd name="connsiteY38" fmla="*/ 1868666 h 5513991"/>
              <a:gd name="connsiteX39" fmla="*/ 4399780 w 4482645"/>
              <a:gd name="connsiteY39" fmla="*/ 1892828 h 5513991"/>
              <a:gd name="connsiteX40" fmla="*/ 4402058 w 4482645"/>
              <a:gd name="connsiteY40" fmla="*/ 1943047 h 5513991"/>
              <a:gd name="connsiteX41" fmla="*/ 4401177 w 4482645"/>
              <a:gd name="connsiteY41" fmla="*/ 1976676 h 5513991"/>
              <a:gd name="connsiteX42" fmla="*/ 4400715 w 4482645"/>
              <a:gd name="connsiteY42" fmla="*/ 1981536 h 5513991"/>
              <a:gd name="connsiteX43" fmla="*/ 4391595 w 4482645"/>
              <a:gd name="connsiteY43" fmla="*/ 2021434 h 5513991"/>
              <a:gd name="connsiteX44" fmla="*/ 4394860 w 4482645"/>
              <a:gd name="connsiteY44" fmla="*/ 2025379 h 5513991"/>
              <a:gd name="connsiteX45" fmla="*/ 4397701 w 4482645"/>
              <a:gd name="connsiteY45" fmla="*/ 2038196 h 5513991"/>
              <a:gd name="connsiteX46" fmla="*/ 4392960 w 4482645"/>
              <a:gd name="connsiteY46" fmla="*/ 2048781 h 5513991"/>
              <a:gd name="connsiteX47" fmla="*/ 4382776 w 4482645"/>
              <a:gd name="connsiteY47" fmla="*/ 2099011 h 5513991"/>
              <a:gd name="connsiteX48" fmla="*/ 4375445 w 4482645"/>
              <a:gd name="connsiteY48" fmla="*/ 2148592 h 5513991"/>
              <a:gd name="connsiteX49" fmla="*/ 4243956 w 4482645"/>
              <a:gd name="connsiteY49" fmla="*/ 5036659 h 5513991"/>
              <a:gd name="connsiteX50" fmla="*/ 4242847 w 4482645"/>
              <a:gd name="connsiteY50" fmla="*/ 5242987 h 5513991"/>
              <a:gd name="connsiteX51" fmla="*/ 4187554 w 4482645"/>
              <a:gd name="connsiteY51" fmla="*/ 5513970 h 5513991"/>
              <a:gd name="connsiteX52" fmla="*/ 298746 w 4482645"/>
              <a:gd name="connsiteY52" fmla="*/ 5249166 h 5513991"/>
              <a:gd name="connsiteX53" fmla="*/ 1462 w 4482645"/>
              <a:gd name="connsiteY53" fmla="*/ 5237777 h 5513991"/>
              <a:gd name="connsiteX54" fmla="*/ 7874 w 4482645"/>
              <a:gd name="connsiteY54" fmla="*/ 4977753 h 5513991"/>
              <a:gd name="connsiteX55" fmla="*/ 20715 w 4482645"/>
              <a:gd name="connsiteY55" fmla="*/ 4752822 h 5513991"/>
              <a:gd name="connsiteX56" fmla="*/ 222466 w 4482645"/>
              <a:gd name="connsiteY5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53289 w 4482645"/>
              <a:gd name="connsiteY25" fmla="*/ 1400401 h 5513991"/>
              <a:gd name="connsiteX26" fmla="*/ 4443105 w 4482645"/>
              <a:gd name="connsiteY26" fmla="*/ 1450629 h 5513991"/>
              <a:gd name="connsiteX27" fmla="*/ 4432208 w 4482645"/>
              <a:gd name="connsiteY27" fmla="*/ 1524330 h 5513991"/>
              <a:gd name="connsiteX28" fmla="*/ 4427327 w 4482645"/>
              <a:gd name="connsiteY28" fmla="*/ 1535289 h 5513991"/>
              <a:gd name="connsiteX29" fmla="*/ 4412899 w 4482645"/>
              <a:gd name="connsiteY29" fmla="*/ 1607363 h 5513991"/>
              <a:gd name="connsiteX30" fmla="*/ 4409184 w 4482645"/>
              <a:gd name="connsiteY30" fmla="*/ 1645395 h 5513991"/>
              <a:gd name="connsiteX31" fmla="*/ 4412844 w 4482645"/>
              <a:gd name="connsiteY31" fmla="*/ 1649850 h 5513991"/>
              <a:gd name="connsiteX32" fmla="*/ 4411194 w 4482645"/>
              <a:gd name="connsiteY32" fmla="*/ 1661048 h 5513991"/>
              <a:gd name="connsiteX33" fmla="*/ 4411606 w 4482645"/>
              <a:gd name="connsiteY33" fmla="*/ 1664107 h 5513991"/>
              <a:gd name="connsiteX34" fmla="*/ 4413117 w 4482645"/>
              <a:gd name="connsiteY34" fmla="*/ 1681560 h 5513991"/>
              <a:gd name="connsiteX35" fmla="*/ 4401647 w 4482645"/>
              <a:gd name="connsiteY35" fmla="*/ 1716455 h 5513991"/>
              <a:gd name="connsiteX36" fmla="*/ 4399587 w 4482645"/>
              <a:gd name="connsiteY36" fmla="*/ 1716581 h 5513991"/>
              <a:gd name="connsiteX37" fmla="*/ 4391089 w 4482645"/>
              <a:gd name="connsiteY37" fmla="*/ 1868666 h 5513991"/>
              <a:gd name="connsiteX38" fmla="*/ 4399780 w 4482645"/>
              <a:gd name="connsiteY38" fmla="*/ 1892828 h 5513991"/>
              <a:gd name="connsiteX39" fmla="*/ 4402058 w 4482645"/>
              <a:gd name="connsiteY39" fmla="*/ 1943047 h 5513991"/>
              <a:gd name="connsiteX40" fmla="*/ 4401177 w 4482645"/>
              <a:gd name="connsiteY40" fmla="*/ 1976676 h 5513991"/>
              <a:gd name="connsiteX41" fmla="*/ 4400715 w 4482645"/>
              <a:gd name="connsiteY41" fmla="*/ 1981536 h 5513991"/>
              <a:gd name="connsiteX42" fmla="*/ 4391595 w 4482645"/>
              <a:gd name="connsiteY42" fmla="*/ 2021434 h 5513991"/>
              <a:gd name="connsiteX43" fmla="*/ 4394860 w 4482645"/>
              <a:gd name="connsiteY43" fmla="*/ 2025379 h 5513991"/>
              <a:gd name="connsiteX44" fmla="*/ 4397701 w 4482645"/>
              <a:gd name="connsiteY44" fmla="*/ 2038196 h 5513991"/>
              <a:gd name="connsiteX45" fmla="*/ 4392960 w 4482645"/>
              <a:gd name="connsiteY45" fmla="*/ 2048781 h 5513991"/>
              <a:gd name="connsiteX46" fmla="*/ 4382776 w 4482645"/>
              <a:gd name="connsiteY46" fmla="*/ 2099011 h 5513991"/>
              <a:gd name="connsiteX47" fmla="*/ 4375445 w 4482645"/>
              <a:gd name="connsiteY47" fmla="*/ 2148592 h 5513991"/>
              <a:gd name="connsiteX48" fmla="*/ 4243956 w 4482645"/>
              <a:gd name="connsiteY48" fmla="*/ 5036659 h 5513991"/>
              <a:gd name="connsiteX49" fmla="*/ 4242847 w 4482645"/>
              <a:gd name="connsiteY49" fmla="*/ 5242987 h 5513991"/>
              <a:gd name="connsiteX50" fmla="*/ 4187554 w 4482645"/>
              <a:gd name="connsiteY50" fmla="*/ 5513970 h 5513991"/>
              <a:gd name="connsiteX51" fmla="*/ 298746 w 4482645"/>
              <a:gd name="connsiteY51" fmla="*/ 5249166 h 5513991"/>
              <a:gd name="connsiteX52" fmla="*/ 1462 w 4482645"/>
              <a:gd name="connsiteY52" fmla="*/ 5237777 h 5513991"/>
              <a:gd name="connsiteX53" fmla="*/ 7874 w 4482645"/>
              <a:gd name="connsiteY53" fmla="*/ 4977753 h 5513991"/>
              <a:gd name="connsiteX54" fmla="*/ 20715 w 4482645"/>
              <a:gd name="connsiteY54" fmla="*/ 4752822 h 5513991"/>
              <a:gd name="connsiteX55" fmla="*/ 222466 w 4482645"/>
              <a:gd name="connsiteY5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53289 w 4482645"/>
              <a:gd name="connsiteY25" fmla="*/ 1400401 h 5513991"/>
              <a:gd name="connsiteX26" fmla="*/ 4443105 w 4482645"/>
              <a:gd name="connsiteY26" fmla="*/ 1450629 h 5513991"/>
              <a:gd name="connsiteX27" fmla="*/ 4432208 w 4482645"/>
              <a:gd name="connsiteY27" fmla="*/ 1524330 h 5513991"/>
              <a:gd name="connsiteX28" fmla="*/ 4427327 w 4482645"/>
              <a:gd name="connsiteY28" fmla="*/ 1535289 h 5513991"/>
              <a:gd name="connsiteX29" fmla="*/ 4412899 w 4482645"/>
              <a:gd name="connsiteY29" fmla="*/ 1607363 h 5513991"/>
              <a:gd name="connsiteX30" fmla="*/ 4409184 w 4482645"/>
              <a:gd name="connsiteY30" fmla="*/ 1645395 h 5513991"/>
              <a:gd name="connsiteX31" fmla="*/ 4412844 w 4482645"/>
              <a:gd name="connsiteY31" fmla="*/ 1649850 h 5513991"/>
              <a:gd name="connsiteX32" fmla="*/ 4411194 w 4482645"/>
              <a:gd name="connsiteY32" fmla="*/ 1661048 h 5513991"/>
              <a:gd name="connsiteX33" fmla="*/ 4413117 w 4482645"/>
              <a:gd name="connsiteY33" fmla="*/ 1681560 h 5513991"/>
              <a:gd name="connsiteX34" fmla="*/ 4401647 w 4482645"/>
              <a:gd name="connsiteY34" fmla="*/ 1716455 h 5513991"/>
              <a:gd name="connsiteX35" fmla="*/ 4399587 w 4482645"/>
              <a:gd name="connsiteY35" fmla="*/ 1716581 h 5513991"/>
              <a:gd name="connsiteX36" fmla="*/ 4391089 w 4482645"/>
              <a:gd name="connsiteY36" fmla="*/ 1868666 h 5513991"/>
              <a:gd name="connsiteX37" fmla="*/ 4399780 w 4482645"/>
              <a:gd name="connsiteY37" fmla="*/ 1892828 h 5513991"/>
              <a:gd name="connsiteX38" fmla="*/ 4402058 w 4482645"/>
              <a:gd name="connsiteY38" fmla="*/ 1943047 h 5513991"/>
              <a:gd name="connsiteX39" fmla="*/ 4401177 w 4482645"/>
              <a:gd name="connsiteY39" fmla="*/ 1976676 h 5513991"/>
              <a:gd name="connsiteX40" fmla="*/ 4400715 w 4482645"/>
              <a:gd name="connsiteY40" fmla="*/ 1981536 h 5513991"/>
              <a:gd name="connsiteX41" fmla="*/ 4391595 w 4482645"/>
              <a:gd name="connsiteY41" fmla="*/ 2021434 h 5513991"/>
              <a:gd name="connsiteX42" fmla="*/ 4394860 w 4482645"/>
              <a:gd name="connsiteY42" fmla="*/ 2025379 h 5513991"/>
              <a:gd name="connsiteX43" fmla="*/ 4397701 w 4482645"/>
              <a:gd name="connsiteY43" fmla="*/ 2038196 h 5513991"/>
              <a:gd name="connsiteX44" fmla="*/ 4392960 w 4482645"/>
              <a:gd name="connsiteY44" fmla="*/ 2048781 h 5513991"/>
              <a:gd name="connsiteX45" fmla="*/ 4382776 w 4482645"/>
              <a:gd name="connsiteY45" fmla="*/ 2099011 h 5513991"/>
              <a:gd name="connsiteX46" fmla="*/ 4375445 w 4482645"/>
              <a:gd name="connsiteY46" fmla="*/ 2148592 h 5513991"/>
              <a:gd name="connsiteX47" fmla="*/ 4243956 w 4482645"/>
              <a:gd name="connsiteY47" fmla="*/ 5036659 h 5513991"/>
              <a:gd name="connsiteX48" fmla="*/ 4242847 w 4482645"/>
              <a:gd name="connsiteY48" fmla="*/ 5242987 h 5513991"/>
              <a:gd name="connsiteX49" fmla="*/ 4187554 w 4482645"/>
              <a:gd name="connsiteY49" fmla="*/ 5513970 h 5513991"/>
              <a:gd name="connsiteX50" fmla="*/ 298746 w 4482645"/>
              <a:gd name="connsiteY50" fmla="*/ 5249166 h 5513991"/>
              <a:gd name="connsiteX51" fmla="*/ 1462 w 4482645"/>
              <a:gd name="connsiteY51" fmla="*/ 5237777 h 5513991"/>
              <a:gd name="connsiteX52" fmla="*/ 7874 w 4482645"/>
              <a:gd name="connsiteY52" fmla="*/ 4977753 h 5513991"/>
              <a:gd name="connsiteX53" fmla="*/ 20715 w 4482645"/>
              <a:gd name="connsiteY53" fmla="*/ 4752822 h 5513991"/>
              <a:gd name="connsiteX54" fmla="*/ 222466 w 4482645"/>
              <a:gd name="connsiteY5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53289 w 4482645"/>
              <a:gd name="connsiteY25" fmla="*/ 1400401 h 5513991"/>
              <a:gd name="connsiteX26" fmla="*/ 4443105 w 4482645"/>
              <a:gd name="connsiteY26" fmla="*/ 1450629 h 5513991"/>
              <a:gd name="connsiteX27" fmla="*/ 4432208 w 4482645"/>
              <a:gd name="connsiteY27" fmla="*/ 1524330 h 5513991"/>
              <a:gd name="connsiteX28" fmla="*/ 4427327 w 4482645"/>
              <a:gd name="connsiteY28" fmla="*/ 1535289 h 5513991"/>
              <a:gd name="connsiteX29" fmla="*/ 4412899 w 4482645"/>
              <a:gd name="connsiteY29" fmla="*/ 1607363 h 5513991"/>
              <a:gd name="connsiteX30" fmla="*/ 4409184 w 4482645"/>
              <a:gd name="connsiteY30" fmla="*/ 1645395 h 5513991"/>
              <a:gd name="connsiteX31" fmla="*/ 4412844 w 4482645"/>
              <a:gd name="connsiteY31" fmla="*/ 1649850 h 5513991"/>
              <a:gd name="connsiteX32" fmla="*/ 4411194 w 4482645"/>
              <a:gd name="connsiteY32" fmla="*/ 1661048 h 5513991"/>
              <a:gd name="connsiteX33" fmla="*/ 4413117 w 4482645"/>
              <a:gd name="connsiteY33" fmla="*/ 1681560 h 5513991"/>
              <a:gd name="connsiteX34" fmla="*/ 4401647 w 4482645"/>
              <a:gd name="connsiteY34" fmla="*/ 1716455 h 5513991"/>
              <a:gd name="connsiteX35" fmla="*/ 4391089 w 4482645"/>
              <a:gd name="connsiteY35" fmla="*/ 1868666 h 5513991"/>
              <a:gd name="connsiteX36" fmla="*/ 4399780 w 4482645"/>
              <a:gd name="connsiteY36" fmla="*/ 1892828 h 5513991"/>
              <a:gd name="connsiteX37" fmla="*/ 4402058 w 4482645"/>
              <a:gd name="connsiteY37" fmla="*/ 1943047 h 5513991"/>
              <a:gd name="connsiteX38" fmla="*/ 4401177 w 4482645"/>
              <a:gd name="connsiteY38" fmla="*/ 1976676 h 5513991"/>
              <a:gd name="connsiteX39" fmla="*/ 4400715 w 4482645"/>
              <a:gd name="connsiteY39" fmla="*/ 1981536 h 5513991"/>
              <a:gd name="connsiteX40" fmla="*/ 4391595 w 4482645"/>
              <a:gd name="connsiteY40" fmla="*/ 2021434 h 5513991"/>
              <a:gd name="connsiteX41" fmla="*/ 4394860 w 4482645"/>
              <a:gd name="connsiteY41" fmla="*/ 2025379 h 5513991"/>
              <a:gd name="connsiteX42" fmla="*/ 4397701 w 4482645"/>
              <a:gd name="connsiteY42" fmla="*/ 2038196 h 5513991"/>
              <a:gd name="connsiteX43" fmla="*/ 4392960 w 4482645"/>
              <a:gd name="connsiteY43" fmla="*/ 2048781 h 5513991"/>
              <a:gd name="connsiteX44" fmla="*/ 4382776 w 4482645"/>
              <a:gd name="connsiteY44" fmla="*/ 2099011 h 5513991"/>
              <a:gd name="connsiteX45" fmla="*/ 4375445 w 4482645"/>
              <a:gd name="connsiteY45" fmla="*/ 2148592 h 5513991"/>
              <a:gd name="connsiteX46" fmla="*/ 4243956 w 4482645"/>
              <a:gd name="connsiteY46" fmla="*/ 5036659 h 5513991"/>
              <a:gd name="connsiteX47" fmla="*/ 4242847 w 4482645"/>
              <a:gd name="connsiteY47" fmla="*/ 5242987 h 5513991"/>
              <a:gd name="connsiteX48" fmla="*/ 4187554 w 4482645"/>
              <a:gd name="connsiteY48" fmla="*/ 5513970 h 5513991"/>
              <a:gd name="connsiteX49" fmla="*/ 298746 w 4482645"/>
              <a:gd name="connsiteY49" fmla="*/ 5249166 h 5513991"/>
              <a:gd name="connsiteX50" fmla="*/ 1462 w 4482645"/>
              <a:gd name="connsiteY50" fmla="*/ 5237777 h 5513991"/>
              <a:gd name="connsiteX51" fmla="*/ 7874 w 4482645"/>
              <a:gd name="connsiteY51" fmla="*/ 4977753 h 5513991"/>
              <a:gd name="connsiteX52" fmla="*/ 20715 w 4482645"/>
              <a:gd name="connsiteY52" fmla="*/ 4752822 h 5513991"/>
              <a:gd name="connsiteX53" fmla="*/ 222466 w 4482645"/>
              <a:gd name="connsiteY5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43105 w 4482645"/>
              <a:gd name="connsiteY25" fmla="*/ 1450629 h 5513991"/>
              <a:gd name="connsiteX26" fmla="*/ 4432208 w 4482645"/>
              <a:gd name="connsiteY26" fmla="*/ 1524330 h 5513991"/>
              <a:gd name="connsiteX27" fmla="*/ 4427327 w 4482645"/>
              <a:gd name="connsiteY27" fmla="*/ 1535289 h 5513991"/>
              <a:gd name="connsiteX28" fmla="*/ 4412899 w 4482645"/>
              <a:gd name="connsiteY28" fmla="*/ 1607363 h 5513991"/>
              <a:gd name="connsiteX29" fmla="*/ 4409184 w 4482645"/>
              <a:gd name="connsiteY29" fmla="*/ 1645395 h 5513991"/>
              <a:gd name="connsiteX30" fmla="*/ 4412844 w 4482645"/>
              <a:gd name="connsiteY30" fmla="*/ 1649850 h 5513991"/>
              <a:gd name="connsiteX31" fmla="*/ 4411194 w 4482645"/>
              <a:gd name="connsiteY31" fmla="*/ 1661048 h 5513991"/>
              <a:gd name="connsiteX32" fmla="*/ 4413117 w 4482645"/>
              <a:gd name="connsiteY32" fmla="*/ 1681560 h 5513991"/>
              <a:gd name="connsiteX33" fmla="*/ 4401647 w 4482645"/>
              <a:gd name="connsiteY33" fmla="*/ 1716455 h 5513991"/>
              <a:gd name="connsiteX34" fmla="*/ 4391089 w 4482645"/>
              <a:gd name="connsiteY34" fmla="*/ 1868666 h 5513991"/>
              <a:gd name="connsiteX35" fmla="*/ 4399780 w 4482645"/>
              <a:gd name="connsiteY35" fmla="*/ 1892828 h 5513991"/>
              <a:gd name="connsiteX36" fmla="*/ 4402058 w 4482645"/>
              <a:gd name="connsiteY36" fmla="*/ 1943047 h 5513991"/>
              <a:gd name="connsiteX37" fmla="*/ 4401177 w 4482645"/>
              <a:gd name="connsiteY37" fmla="*/ 1976676 h 5513991"/>
              <a:gd name="connsiteX38" fmla="*/ 4400715 w 4482645"/>
              <a:gd name="connsiteY38" fmla="*/ 1981536 h 5513991"/>
              <a:gd name="connsiteX39" fmla="*/ 4391595 w 4482645"/>
              <a:gd name="connsiteY39" fmla="*/ 2021434 h 5513991"/>
              <a:gd name="connsiteX40" fmla="*/ 4394860 w 4482645"/>
              <a:gd name="connsiteY40" fmla="*/ 2025379 h 5513991"/>
              <a:gd name="connsiteX41" fmla="*/ 4397701 w 4482645"/>
              <a:gd name="connsiteY41" fmla="*/ 2038196 h 5513991"/>
              <a:gd name="connsiteX42" fmla="*/ 4392960 w 4482645"/>
              <a:gd name="connsiteY42" fmla="*/ 2048781 h 5513991"/>
              <a:gd name="connsiteX43" fmla="*/ 4382776 w 4482645"/>
              <a:gd name="connsiteY43" fmla="*/ 2099011 h 5513991"/>
              <a:gd name="connsiteX44" fmla="*/ 4375445 w 4482645"/>
              <a:gd name="connsiteY44" fmla="*/ 2148592 h 5513991"/>
              <a:gd name="connsiteX45" fmla="*/ 4243956 w 4482645"/>
              <a:gd name="connsiteY45" fmla="*/ 5036659 h 5513991"/>
              <a:gd name="connsiteX46" fmla="*/ 4242847 w 4482645"/>
              <a:gd name="connsiteY46" fmla="*/ 5242987 h 5513991"/>
              <a:gd name="connsiteX47" fmla="*/ 4187554 w 4482645"/>
              <a:gd name="connsiteY47" fmla="*/ 5513970 h 5513991"/>
              <a:gd name="connsiteX48" fmla="*/ 298746 w 4482645"/>
              <a:gd name="connsiteY48" fmla="*/ 5249166 h 5513991"/>
              <a:gd name="connsiteX49" fmla="*/ 1462 w 4482645"/>
              <a:gd name="connsiteY49" fmla="*/ 5237777 h 5513991"/>
              <a:gd name="connsiteX50" fmla="*/ 7874 w 4482645"/>
              <a:gd name="connsiteY50" fmla="*/ 4977753 h 5513991"/>
              <a:gd name="connsiteX51" fmla="*/ 20715 w 4482645"/>
              <a:gd name="connsiteY51" fmla="*/ 4752822 h 5513991"/>
              <a:gd name="connsiteX52" fmla="*/ 222466 w 4482645"/>
              <a:gd name="connsiteY5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51924 w 4482645"/>
              <a:gd name="connsiteY21" fmla="*/ 1373054 h 5513991"/>
              <a:gd name="connsiteX22" fmla="*/ 4455188 w 4482645"/>
              <a:gd name="connsiteY22" fmla="*/ 1376999 h 5513991"/>
              <a:gd name="connsiteX23" fmla="*/ 4458030 w 4482645"/>
              <a:gd name="connsiteY23" fmla="*/ 1389816 h 5513991"/>
              <a:gd name="connsiteX24" fmla="*/ 4443105 w 4482645"/>
              <a:gd name="connsiteY24" fmla="*/ 1450629 h 5513991"/>
              <a:gd name="connsiteX25" fmla="*/ 4432208 w 4482645"/>
              <a:gd name="connsiteY25" fmla="*/ 1524330 h 5513991"/>
              <a:gd name="connsiteX26" fmla="*/ 4427327 w 4482645"/>
              <a:gd name="connsiteY26" fmla="*/ 1535289 h 5513991"/>
              <a:gd name="connsiteX27" fmla="*/ 4412899 w 4482645"/>
              <a:gd name="connsiteY27" fmla="*/ 1607363 h 5513991"/>
              <a:gd name="connsiteX28" fmla="*/ 4409184 w 4482645"/>
              <a:gd name="connsiteY28" fmla="*/ 1645395 h 5513991"/>
              <a:gd name="connsiteX29" fmla="*/ 4412844 w 4482645"/>
              <a:gd name="connsiteY29" fmla="*/ 1649850 h 5513991"/>
              <a:gd name="connsiteX30" fmla="*/ 4411194 w 4482645"/>
              <a:gd name="connsiteY30" fmla="*/ 1661048 h 5513991"/>
              <a:gd name="connsiteX31" fmla="*/ 4413117 w 4482645"/>
              <a:gd name="connsiteY31" fmla="*/ 1681560 h 5513991"/>
              <a:gd name="connsiteX32" fmla="*/ 4401647 w 4482645"/>
              <a:gd name="connsiteY32" fmla="*/ 1716455 h 5513991"/>
              <a:gd name="connsiteX33" fmla="*/ 4391089 w 4482645"/>
              <a:gd name="connsiteY33" fmla="*/ 1868666 h 5513991"/>
              <a:gd name="connsiteX34" fmla="*/ 4399780 w 4482645"/>
              <a:gd name="connsiteY34" fmla="*/ 1892828 h 5513991"/>
              <a:gd name="connsiteX35" fmla="*/ 4402058 w 4482645"/>
              <a:gd name="connsiteY35" fmla="*/ 1943047 h 5513991"/>
              <a:gd name="connsiteX36" fmla="*/ 4401177 w 4482645"/>
              <a:gd name="connsiteY36" fmla="*/ 1976676 h 5513991"/>
              <a:gd name="connsiteX37" fmla="*/ 4400715 w 4482645"/>
              <a:gd name="connsiteY37" fmla="*/ 1981536 h 5513991"/>
              <a:gd name="connsiteX38" fmla="*/ 4391595 w 4482645"/>
              <a:gd name="connsiteY38" fmla="*/ 2021434 h 5513991"/>
              <a:gd name="connsiteX39" fmla="*/ 4394860 w 4482645"/>
              <a:gd name="connsiteY39" fmla="*/ 2025379 h 5513991"/>
              <a:gd name="connsiteX40" fmla="*/ 4397701 w 4482645"/>
              <a:gd name="connsiteY40" fmla="*/ 2038196 h 5513991"/>
              <a:gd name="connsiteX41" fmla="*/ 4392960 w 4482645"/>
              <a:gd name="connsiteY41" fmla="*/ 2048781 h 5513991"/>
              <a:gd name="connsiteX42" fmla="*/ 4382776 w 4482645"/>
              <a:gd name="connsiteY42" fmla="*/ 2099011 h 5513991"/>
              <a:gd name="connsiteX43" fmla="*/ 4375445 w 4482645"/>
              <a:gd name="connsiteY43" fmla="*/ 2148592 h 5513991"/>
              <a:gd name="connsiteX44" fmla="*/ 4243956 w 4482645"/>
              <a:gd name="connsiteY44" fmla="*/ 5036659 h 5513991"/>
              <a:gd name="connsiteX45" fmla="*/ 4242847 w 4482645"/>
              <a:gd name="connsiteY45" fmla="*/ 5242987 h 5513991"/>
              <a:gd name="connsiteX46" fmla="*/ 4187554 w 4482645"/>
              <a:gd name="connsiteY46" fmla="*/ 5513970 h 5513991"/>
              <a:gd name="connsiteX47" fmla="*/ 298746 w 4482645"/>
              <a:gd name="connsiteY47" fmla="*/ 5249166 h 5513991"/>
              <a:gd name="connsiteX48" fmla="*/ 1462 w 4482645"/>
              <a:gd name="connsiteY48" fmla="*/ 5237777 h 5513991"/>
              <a:gd name="connsiteX49" fmla="*/ 7874 w 4482645"/>
              <a:gd name="connsiteY49" fmla="*/ 4977753 h 5513991"/>
              <a:gd name="connsiteX50" fmla="*/ 20715 w 4482645"/>
              <a:gd name="connsiteY50" fmla="*/ 4752822 h 5513991"/>
              <a:gd name="connsiteX51" fmla="*/ 222466 w 4482645"/>
              <a:gd name="connsiteY51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51924 w 4482645"/>
              <a:gd name="connsiteY20" fmla="*/ 1373054 h 5513991"/>
              <a:gd name="connsiteX21" fmla="*/ 4455188 w 4482645"/>
              <a:gd name="connsiteY21" fmla="*/ 1376999 h 5513991"/>
              <a:gd name="connsiteX22" fmla="*/ 4458030 w 4482645"/>
              <a:gd name="connsiteY22" fmla="*/ 1389816 h 5513991"/>
              <a:gd name="connsiteX23" fmla="*/ 4443105 w 4482645"/>
              <a:gd name="connsiteY23" fmla="*/ 1450629 h 5513991"/>
              <a:gd name="connsiteX24" fmla="*/ 4432208 w 4482645"/>
              <a:gd name="connsiteY24" fmla="*/ 1524330 h 5513991"/>
              <a:gd name="connsiteX25" fmla="*/ 4427327 w 4482645"/>
              <a:gd name="connsiteY25" fmla="*/ 1535289 h 5513991"/>
              <a:gd name="connsiteX26" fmla="*/ 4412899 w 4482645"/>
              <a:gd name="connsiteY26" fmla="*/ 1607363 h 5513991"/>
              <a:gd name="connsiteX27" fmla="*/ 4409184 w 4482645"/>
              <a:gd name="connsiteY27" fmla="*/ 1645395 h 5513991"/>
              <a:gd name="connsiteX28" fmla="*/ 4412844 w 4482645"/>
              <a:gd name="connsiteY28" fmla="*/ 1649850 h 5513991"/>
              <a:gd name="connsiteX29" fmla="*/ 4411194 w 4482645"/>
              <a:gd name="connsiteY29" fmla="*/ 1661048 h 5513991"/>
              <a:gd name="connsiteX30" fmla="*/ 4413117 w 4482645"/>
              <a:gd name="connsiteY30" fmla="*/ 1681560 h 5513991"/>
              <a:gd name="connsiteX31" fmla="*/ 4401647 w 4482645"/>
              <a:gd name="connsiteY31" fmla="*/ 1716455 h 5513991"/>
              <a:gd name="connsiteX32" fmla="*/ 4391089 w 4482645"/>
              <a:gd name="connsiteY32" fmla="*/ 1868666 h 5513991"/>
              <a:gd name="connsiteX33" fmla="*/ 4399780 w 4482645"/>
              <a:gd name="connsiteY33" fmla="*/ 1892828 h 5513991"/>
              <a:gd name="connsiteX34" fmla="*/ 4402058 w 4482645"/>
              <a:gd name="connsiteY34" fmla="*/ 1943047 h 5513991"/>
              <a:gd name="connsiteX35" fmla="*/ 4401177 w 4482645"/>
              <a:gd name="connsiteY35" fmla="*/ 1976676 h 5513991"/>
              <a:gd name="connsiteX36" fmla="*/ 4400715 w 4482645"/>
              <a:gd name="connsiteY36" fmla="*/ 1981536 h 5513991"/>
              <a:gd name="connsiteX37" fmla="*/ 4391595 w 4482645"/>
              <a:gd name="connsiteY37" fmla="*/ 2021434 h 5513991"/>
              <a:gd name="connsiteX38" fmla="*/ 4394860 w 4482645"/>
              <a:gd name="connsiteY38" fmla="*/ 2025379 h 5513991"/>
              <a:gd name="connsiteX39" fmla="*/ 4397701 w 4482645"/>
              <a:gd name="connsiteY39" fmla="*/ 2038196 h 5513991"/>
              <a:gd name="connsiteX40" fmla="*/ 4392960 w 4482645"/>
              <a:gd name="connsiteY40" fmla="*/ 2048781 h 5513991"/>
              <a:gd name="connsiteX41" fmla="*/ 4382776 w 4482645"/>
              <a:gd name="connsiteY41" fmla="*/ 2099011 h 5513991"/>
              <a:gd name="connsiteX42" fmla="*/ 4375445 w 4482645"/>
              <a:gd name="connsiteY42" fmla="*/ 2148592 h 5513991"/>
              <a:gd name="connsiteX43" fmla="*/ 4243956 w 4482645"/>
              <a:gd name="connsiteY43" fmla="*/ 5036659 h 5513991"/>
              <a:gd name="connsiteX44" fmla="*/ 4242847 w 4482645"/>
              <a:gd name="connsiteY44" fmla="*/ 5242987 h 5513991"/>
              <a:gd name="connsiteX45" fmla="*/ 4187554 w 4482645"/>
              <a:gd name="connsiteY45" fmla="*/ 5513970 h 5513991"/>
              <a:gd name="connsiteX46" fmla="*/ 298746 w 4482645"/>
              <a:gd name="connsiteY46" fmla="*/ 5249166 h 5513991"/>
              <a:gd name="connsiteX47" fmla="*/ 1462 w 4482645"/>
              <a:gd name="connsiteY47" fmla="*/ 5237777 h 5513991"/>
              <a:gd name="connsiteX48" fmla="*/ 7874 w 4482645"/>
              <a:gd name="connsiteY48" fmla="*/ 4977753 h 5513991"/>
              <a:gd name="connsiteX49" fmla="*/ 20715 w 4482645"/>
              <a:gd name="connsiteY49" fmla="*/ 4752822 h 5513991"/>
              <a:gd name="connsiteX50" fmla="*/ 222466 w 4482645"/>
              <a:gd name="connsiteY5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51924 w 4482645"/>
              <a:gd name="connsiteY19" fmla="*/ 1373054 h 5513991"/>
              <a:gd name="connsiteX20" fmla="*/ 4455188 w 4482645"/>
              <a:gd name="connsiteY20" fmla="*/ 1376999 h 5513991"/>
              <a:gd name="connsiteX21" fmla="*/ 4458030 w 4482645"/>
              <a:gd name="connsiteY21" fmla="*/ 1389816 h 5513991"/>
              <a:gd name="connsiteX22" fmla="*/ 4443105 w 4482645"/>
              <a:gd name="connsiteY22" fmla="*/ 1450629 h 5513991"/>
              <a:gd name="connsiteX23" fmla="*/ 4432208 w 4482645"/>
              <a:gd name="connsiteY23" fmla="*/ 1524330 h 5513991"/>
              <a:gd name="connsiteX24" fmla="*/ 4427327 w 4482645"/>
              <a:gd name="connsiteY24" fmla="*/ 1535289 h 5513991"/>
              <a:gd name="connsiteX25" fmla="*/ 4412899 w 4482645"/>
              <a:gd name="connsiteY25" fmla="*/ 1607363 h 5513991"/>
              <a:gd name="connsiteX26" fmla="*/ 4409184 w 4482645"/>
              <a:gd name="connsiteY26" fmla="*/ 1645395 h 5513991"/>
              <a:gd name="connsiteX27" fmla="*/ 4412844 w 4482645"/>
              <a:gd name="connsiteY27" fmla="*/ 1649850 h 5513991"/>
              <a:gd name="connsiteX28" fmla="*/ 4411194 w 4482645"/>
              <a:gd name="connsiteY28" fmla="*/ 1661048 h 5513991"/>
              <a:gd name="connsiteX29" fmla="*/ 4413117 w 4482645"/>
              <a:gd name="connsiteY29" fmla="*/ 1681560 h 5513991"/>
              <a:gd name="connsiteX30" fmla="*/ 4401647 w 4482645"/>
              <a:gd name="connsiteY30" fmla="*/ 1716455 h 5513991"/>
              <a:gd name="connsiteX31" fmla="*/ 4391089 w 4482645"/>
              <a:gd name="connsiteY31" fmla="*/ 1868666 h 5513991"/>
              <a:gd name="connsiteX32" fmla="*/ 4399780 w 4482645"/>
              <a:gd name="connsiteY32" fmla="*/ 1892828 h 5513991"/>
              <a:gd name="connsiteX33" fmla="*/ 4402058 w 4482645"/>
              <a:gd name="connsiteY33" fmla="*/ 1943047 h 5513991"/>
              <a:gd name="connsiteX34" fmla="*/ 4401177 w 4482645"/>
              <a:gd name="connsiteY34" fmla="*/ 1976676 h 5513991"/>
              <a:gd name="connsiteX35" fmla="*/ 4400715 w 4482645"/>
              <a:gd name="connsiteY35" fmla="*/ 1981536 h 5513991"/>
              <a:gd name="connsiteX36" fmla="*/ 4391595 w 4482645"/>
              <a:gd name="connsiteY36" fmla="*/ 2021434 h 5513991"/>
              <a:gd name="connsiteX37" fmla="*/ 4394860 w 4482645"/>
              <a:gd name="connsiteY37" fmla="*/ 2025379 h 5513991"/>
              <a:gd name="connsiteX38" fmla="*/ 4397701 w 4482645"/>
              <a:gd name="connsiteY38" fmla="*/ 2038196 h 5513991"/>
              <a:gd name="connsiteX39" fmla="*/ 4392960 w 4482645"/>
              <a:gd name="connsiteY39" fmla="*/ 2048781 h 5513991"/>
              <a:gd name="connsiteX40" fmla="*/ 4382776 w 4482645"/>
              <a:gd name="connsiteY40" fmla="*/ 2099011 h 5513991"/>
              <a:gd name="connsiteX41" fmla="*/ 4375445 w 4482645"/>
              <a:gd name="connsiteY41" fmla="*/ 2148592 h 5513991"/>
              <a:gd name="connsiteX42" fmla="*/ 4243956 w 4482645"/>
              <a:gd name="connsiteY42" fmla="*/ 5036659 h 5513991"/>
              <a:gd name="connsiteX43" fmla="*/ 4242847 w 4482645"/>
              <a:gd name="connsiteY43" fmla="*/ 5242987 h 5513991"/>
              <a:gd name="connsiteX44" fmla="*/ 4187554 w 4482645"/>
              <a:gd name="connsiteY44" fmla="*/ 5513970 h 5513991"/>
              <a:gd name="connsiteX45" fmla="*/ 298746 w 4482645"/>
              <a:gd name="connsiteY45" fmla="*/ 5249166 h 5513991"/>
              <a:gd name="connsiteX46" fmla="*/ 1462 w 4482645"/>
              <a:gd name="connsiteY46" fmla="*/ 5237777 h 5513991"/>
              <a:gd name="connsiteX47" fmla="*/ 7874 w 4482645"/>
              <a:gd name="connsiteY47" fmla="*/ 4977753 h 5513991"/>
              <a:gd name="connsiteX48" fmla="*/ 20715 w 4482645"/>
              <a:gd name="connsiteY48" fmla="*/ 4752822 h 5513991"/>
              <a:gd name="connsiteX49" fmla="*/ 222466 w 4482645"/>
              <a:gd name="connsiteY4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4004 w 4482645"/>
              <a:gd name="connsiteY15" fmla="*/ 1082386 h 5513991"/>
              <a:gd name="connsiteX16" fmla="*/ 4443899 w 4482645"/>
              <a:gd name="connsiteY16" fmla="*/ 1140681 h 5513991"/>
              <a:gd name="connsiteX17" fmla="*/ 4448202 w 4482645"/>
              <a:gd name="connsiteY17" fmla="*/ 1161797 h 5513991"/>
              <a:gd name="connsiteX18" fmla="*/ 4451924 w 4482645"/>
              <a:gd name="connsiteY18" fmla="*/ 1373054 h 5513991"/>
              <a:gd name="connsiteX19" fmla="*/ 4455188 w 4482645"/>
              <a:gd name="connsiteY19" fmla="*/ 1376999 h 5513991"/>
              <a:gd name="connsiteX20" fmla="*/ 4458030 w 4482645"/>
              <a:gd name="connsiteY20" fmla="*/ 1389816 h 5513991"/>
              <a:gd name="connsiteX21" fmla="*/ 4443105 w 4482645"/>
              <a:gd name="connsiteY21" fmla="*/ 1450629 h 5513991"/>
              <a:gd name="connsiteX22" fmla="*/ 4432208 w 4482645"/>
              <a:gd name="connsiteY22" fmla="*/ 1524330 h 5513991"/>
              <a:gd name="connsiteX23" fmla="*/ 4427327 w 4482645"/>
              <a:gd name="connsiteY23" fmla="*/ 1535289 h 5513991"/>
              <a:gd name="connsiteX24" fmla="*/ 4412899 w 4482645"/>
              <a:gd name="connsiteY24" fmla="*/ 1607363 h 5513991"/>
              <a:gd name="connsiteX25" fmla="*/ 4409184 w 4482645"/>
              <a:gd name="connsiteY25" fmla="*/ 1645395 h 5513991"/>
              <a:gd name="connsiteX26" fmla="*/ 4412844 w 4482645"/>
              <a:gd name="connsiteY26" fmla="*/ 1649850 h 5513991"/>
              <a:gd name="connsiteX27" fmla="*/ 4411194 w 4482645"/>
              <a:gd name="connsiteY27" fmla="*/ 1661048 h 5513991"/>
              <a:gd name="connsiteX28" fmla="*/ 4413117 w 4482645"/>
              <a:gd name="connsiteY28" fmla="*/ 1681560 h 5513991"/>
              <a:gd name="connsiteX29" fmla="*/ 4401647 w 4482645"/>
              <a:gd name="connsiteY29" fmla="*/ 1716455 h 5513991"/>
              <a:gd name="connsiteX30" fmla="*/ 4391089 w 4482645"/>
              <a:gd name="connsiteY30" fmla="*/ 1868666 h 5513991"/>
              <a:gd name="connsiteX31" fmla="*/ 4399780 w 4482645"/>
              <a:gd name="connsiteY31" fmla="*/ 1892828 h 5513991"/>
              <a:gd name="connsiteX32" fmla="*/ 4402058 w 4482645"/>
              <a:gd name="connsiteY32" fmla="*/ 1943047 h 5513991"/>
              <a:gd name="connsiteX33" fmla="*/ 4401177 w 4482645"/>
              <a:gd name="connsiteY33" fmla="*/ 1976676 h 5513991"/>
              <a:gd name="connsiteX34" fmla="*/ 4400715 w 4482645"/>
              <a:gd name="connsiteY34" fmla="*/ 1981536 h 5513991"/>
              <a:gd name="connsiteX35" fmla="*/ 4391595 w 4482645"/>
              <a:gd name="connsiteY35" fmla="*/ 2021434 h 5513991"/>
              <a:gd name="connsiteX36" fmla="*/ 4394860 w 4482645"/>
              <a:gd name="connsiteY36" fmla="*/ 2025379 h 5513991"/>
              <a:gd name="connsiteX37" fmla="*/ 4397701 w 4482645"/>
              <a:gd name="connsiteY37" fmla="*/ 2038196 h 5513991"/>
              <a:gd name="connsiteX38" fmla="*/ 4392960 w 4482645"/>
              <a:gd name="connsiteY38" fmla="*/ 2048781 h 5513991"/>
              <a:gd name="connsiteX39" fmla="*/ 4382776 w 4482645"/>
              <a:gd name="connsiteY39" fmla="*/ 2099011 h 5513991"/>
              <a:gd name="connsiteX40" fmla="*/ 4375445 w 4482645"/>
              <a:gd name="connsiteY40" fmla="*/ 2148592 h 5513991"/>
              <a:gd name="connsiteX41" fmla="*/ 4243956 w 4482645"/>
              <a:gd name="connsiteY41" fmla="*/ 5036659 h 5513991"/>
              <a:gd name="connsiteX42" fmla="*/ 4242847 w 4482645"/>
              <a:gd name="connsiteY42" fmla="*/ 5242987 h 5513991"/>
              <a:gd name="connsiteX43" fmla="*/ 4187554 w 4482645"/>
              <a:gd name="connsiteY43" fmla="*/ 5513970 h 5513991"/>
              <a:gd name="connsiteX44" fmla="*/ 298746 w 4482645"/>
              <a:gd name="connsiteY44" fmla="*/ 5249166 h 5513991"/>
              <a:gd name="connsiteX45" fmla="*/ 1462 w 4482645"/>
              <a:gd name="connsiteY45" fmla="*/ 5237777 h 5513991"/>
              <a:gd name="connsiteX46" fmla="*/ 7874 w 4482645"/>
              <a:gd name="connsiteY46" fmla="*/ 4977753 h 5513991"/>
              <a:gd name="connsiteX47" fmla="*/ 20715 w 4482645"/>
              <a:gd name="connsiteY47" fmla="*/ 4752822 h 5513991"/>
              <a:gd name="connsiteX48" fmla="*/ 222466 w 4482645"/>
              <a:gd name="connsiteY4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400715 w 4482645"/>
              <a:gd name="connsiteY33" fmla="*/ 1981536 h 5513991"/>
              <a:gd name="connsiteX34" fmla="*/ 4391595 w 4482645"/>
              <a:gd name="connsiteY34" fmla="*/ 2021434 h 5513991"/>
              <a:gd name="connsiteX35" fmla="*/ 4394860 w 4482645"/>
              <a:gd name="connsiteY35" fmla="*/ 2025379 h 5513991"/>
              <a:gd name="connsiteX36" fmla="*/ 4397701 w 4482645"/>
              <a:gd name="connsiteY36" fmla="*/ 2038196 h 5513991"/>
              <a:gd name="connsiteX37" fmla="*/ 4392960 w 4482645"/>
              <a:gd name="connsiteY37" fmla="*/ 2048781 h 5513991"/>
              <a:gd name="connsiteX38" fmla="*/ 4382776 w 4482645"/>
              <a:gd name="connsiteY38" fmla="*/ 2099011 h 5513991"/>
              <a:gd name="connsiteX39" fmla="*/ 4375445 w 4482645"/>
              <a:gd name="connsiteY39" fmla="*/ 2148592 h 5513991"/>
              <a:gd name="connsiteX40" fmla="*/ 4243956 w 4482645"/>
              <a:gd name="connsiteY40" fmla="*/ 5036659 h 5513991"/>
              <a:gd name="connsiteX41" fmla="*/ 4242847 w 4482645"/>
              <a:gd name="connsiteY41" fmla="*/ 5242987 h 5513991"/>
              <a:gd name="connsiteX42" fmla="*/ 4187554 w 4482645"/>
              <a:gd name="connsiteY42" fmla="*/ 5513970 h 5513991"/>
              <a:gd name="connsiteX43" fmla="*/ 298746 w 4482645"/>
              <a:gd name="connsiteY43" fmla="*/ 5249166 h 5513991"/>
              <a:gd name="connsiteX44" fmla="*/ 1462 w 4482645"/>
              <a:gd name="connsiteY44" fmla="*/ 5237777 h 5513991"/>
              <a:gd name="connsiteX45" fmla="*/ 7874 w 4482645"/>
              <a:gd name="connsiteY45" fmla="*/ 4977753 h 5513991"/>
              <a:gd name="connsiteX46" fmla="*/ 20715 w 4482645"/>
              <a:gd name="connsiteY46" fmla="*/ 4752822 h 5513991"/>
              <a:gd name="connsiteX47" fmla="*/ 222466 w 4482645"/>
              <a:gd name="connsiteY4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400715 w 4482645"/>
              <a:gd name="connsiteY33" fmla="*/ 1981536 h 5513991"/>
              <a:gd name="connsiteX34" fmla="*/ 4394860 w 4482645"/>
              <a:gd name="connsiteY34" fmla="*/ 2025379 h 5513991"/>
              <a:gd name="connsiteX35" fmla="*/ 4397701 w 4482645"/>
              <a:gd name="connsiteY35" fmla="*/ 2038196 h 5513991"/>
              <a:gd name="connsiteX36" fmla="*/ 4392960 w 4482645"/>
              <a:gd name="connsiteY36" fmla="*/ 2048781 h 5513991"/>
              <a:gd name="connsiteX37" fmla="*/ 4382776 w 4482645"/>
              <a:gd name="connsiteY37" fmla="*/ 2099011 h 5513991"/>
              <a:gd name="connsiteX38" fmla="*/ 4375445 w 4482645"/>
              <a:gd name="connsiteY38" fmla="*/ 2148592 h 5513991"/>
              <a:gd name="connsiteX39" fmla="*/ 4243956 w 4482645"/>
              <a:gd name="connsiteY39" fmla="*/ 5036659 h 5513991"/>
              <a:gd name="connsiteX40" fmla="*/ 4242847 w 4482645"/>
              <a:gd name="connsiteY40" fmla="*/ 5242987 h 5513991"/>
              <a:gd name="connsiteX41" fmla="*/ 4187554 w 4482645"/>
              <a:gd name="connsiteY41" fmla="*/ 5513970 h 5513991"/>
              <a:gd name="connsiteX42" fmla="*/ 298746 w 4482645"/>
              <a:gd name="connsiteY42" fmla="*/ 5249166 h 5513991"/>
              <a:gd name="connsiteX43" fmla="*/ 1462 w 4482645"/>
              <a:gd name="connsiteY43" fmla="*/ 5237777 h 5513991"/>
              <a:gd name="connsiteX44" fmla="*/ 7874 w 4482645"/>
              <a:gd name="connsiteY44" fmla="*/ 4977753 h 5513991"/>
              <a:gd name="connsiteX45" fmla="*/ 20715 w 4482645"/>
              <a:gd name="connsiteY45" fmla="*/ 4752822 h 5513991"/>
              <a:gd name="connsiteX46" fmla="*/ 222466 w 4482645"/>
              <a:gd name="connsiteY4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394860 w 4482645"/>
              <a:gd name="connsiteY33" fmla="*/ 2025379 h 5513991"/>
              <a:gd name="connsiteX34" fmla="*/ 4397701 w 4482645"/>
              <a:gd name="connsiteY34" fmla="*/ 2038196 h 5513991"/>
              <a:gd name="connsiteX35" fmla="*/ 4392960 w 4482645"/>
              <a:gd name="connsiteY35" fmla="*/ 2048781 h 5513991"/>
              <a:gd name="connsiteX36" fmla="*/ 4382776 w 4482645"/>
              <a:gd name="connsiteY36" fmla="*/ 2099011 h 5513991"/>
              <a:gd name="connsiteX37" fmla="*/ 4375445 w 4482645"/>
              <a:gd name="connsiteY37" fmla="*/ 2148592 h 5513991"/>
              <a:gd name="connsiteX38" fmla="*/ 4243956 w 4482645"/>
              <a:gd name="connsiteY38" fmla="*/ 5036659 h 5513991"/>
              <a:gd name="connsiteX39" fmla="*/ 4242847 w 4482645"/>
              <a:gd name="connsiteY39" fmla="*/ 5242987 h 5513991"/>
              <a:gd name="connsiteX40" fmla="*/ 4187554 w 4482645"/>
              <a:gd name="connsiteY40" fmla="*/ 5513970 h 5513991"/>
              <a:gd name="connsiteX41" fmla="*/ 298746 w 4482645"/>
              <a:gd name="connsiteY41" fmla="*/ 5249166 h 5513991"/>
              <a:gd name="connsiteX42" fmla="*/ 1462 w 4482645"/>
              <a:gd name="connsiteY42" fmla="*/ 5237777 h 5513991"/>
              <a:gd name="connsiteX43" fmla="*/ 7874 w 4482645"/>
              <a:gd name="connsiteY43" fmla="*/ 4977753 h 5513991"/>
              <a:gd name="connsiteX44" fmla="*/ 20715 w 4482645"/>
              <a:gd name="connsiteY44" fmla="*/ 4752822 h 5513991"/>
              <a:gd name="connsiteX45" fmla="*/ 222466 w 4482645"/>
              <a:gd name="connsiteY4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394860 w 4482645"/>
              <a:gd name="connsiteY33" fmla="*/ 2025379 h 5513991"/>
              <a:gd name="connsiteX34" fmla="*/ 4397701 w 4482645"/>
              <a:gd name="connsiteY34" fmla="*/ 2038196 h 5513991"/>
              <a:gd name="connsiteX35" fmla="*/ 4392960 w 4482645"/>
              <a:gd name="connsiteY35" fmla="*/ 2048781 h 5513991"/>
              <a:gd name="connsiteX36" fmla="*/ 4375445 w 4482645"/>
              <a:gd name="connsiteY36" fmla="*/ 2148592 h 5513991"/>
              <a:gd name="connsiteX37" fmla="*/ 4243956 w 4482645"/>
              <a:gd name="connsiteY37" fmla="*/ 5036659 h 5513991"/>
              <a:gd name="connsiteX38" fmla="*/ 4242847 w 4482645"/>
              <a:gd name="connsiteY38" fmla="*/ 5242987 h 5513991"/>
              <a:gd name="connsiteX39" fmla="*/ 4187554 w 4482645"/>
              <a:gd name="connsiteY39" fmla="*/ 5513970 h 5513991"/>
              <a:gd name="connsiteX40" fmla="*/ 298746 w 4482645"/>
              <a:gd name="connsiteY40" fmla="*/ 5249166 h 5513991"/>
              <a:gd name="connsiteX41" fmla="*/ 1462 w 4482645"/>
              <a:gd name="connsiteY41" fmla="*/ 5237777 h 5513991"/>
              <a:gd name="connsiteX42" fmla="*/ 7874 w 4482645"/>
              <a:gd name="connsiteY42" fmla="*/ 4977753 h 5513991"/>
              <a:gd name="connsiteX43" fmla="*/ 20715 w 4482645"/>
              <a:gd name="connsiteY43" fmla="*/ 4752822 h 5513991"/>
              <a:gd name="connsiteX44" fmla="*/ 222466 w 4482645"/>
              <a:gd name="connsiteY4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394860 w 4482645"/>
              <a:gd name="connsiteY32" fmla="*/ 2025379 h 5513991"/>
              <a:gd name="connsiteX33" fmla="*/ 4397701 w 4482645"/>
              <a:gd name="connsiteY33" fmla="*/ 2038196 h 5513991"/>
              <a:gd name="connsiteX34" fmla="*/ 4392960 w 4482645"/>
              <a:gd name="connsiteY34" fmla="*/ 2048781 h 5513991"/>
              <a:gd name="connsiteX35" fmla="*/ 4375445 w 4482645"/>
              <a:gd name="connsiteY35" fmla="*/ 2148592 h 5513991"/>
              <a:gd name="connsiteX36" fmla="*/ 4243956 w 4482645"/>
              <a:gd name="connsiteY36" fmla="*/ 5036659 h 5513991"/>
              <a:gd name="connsiteX37" fmla="*/ 4242847 w 4482645"/>
              <a:gd name="connsiteY37" fmla="*/ 5242987 h 5513991"/>
              <a:gd name="connsiteX38" fmla="*/ 4187554 w 4482645"/>
              <a:gd name="connsiteY38" fmla="*/ 5513970 h 5513991"/>
              <a:gd name="connsiteX39" fmla="*/ 298746 w 4482645"/>
              <a:gd name="connsiteY39" fmla="*/ 5249166 h 5513991"/>
              <a:gd name="connsiteX40" fmla="*/ 1462 w 4482645"/>
              <a:gd name="connsiteY40" fmla="*/ 5237777 h 5513991"/>
              <a:gd name="connsiteX41" fmla="*/ 7874 w 4482645"/>
              <a:gd name="connsiteY41" fmla="*/ 4977753 h 5513991"/>
              <a:gd name="connsiteX42" fmla="*/ 20715 w 4482645"/>
              <a:gd name="connsiteY42" fmla="*/ 4752822 h 5513991"/>
              <a:gd name="connsiteX43" fmla="*/ 222466 w 4482645"/>
              <a:gd name="connsiteY4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402058 w 4482645"/>
              <a:gd name="connsiteY30" fmla="*/ 1943047 h 5513991"/>
              <a:gd name="connsiteX31" fmla="*/ 4394860 w 4482645"/>
              <a:gd name="connsiteY31" fmla="*/ 2025379 h 5513991"/>
              <a:gd name="connsiteX32" fmla="*/ 4397701 w 4482645"/>
              <a:gd name="connsiteY32" fmla="*/ 2038196 h 5513991"/>
              <a:gd name="connsiteX33" fmla="*/ 4392960 w 4482645"/>
              <a:gd name="connsiteY33" fmla="*/ 2048781 h 5513991"/>
              <a:gd name="connsiteX34" fmla="*/ 4375445 w 4482645"/>
              <a:gd name="connsiteY34" fmla="*/ 2148592 h 5513991"/>
              <a:gd name="connsiteX35" fmla="*/ 4243956 w 4482645"/>
              <a:gd name="connsiteY35" fmla="*/ 5036659 h 5513991"/>
              <a:gd name="connsiteX36" fmla="*/ 4242847 w 4482645"/>
              <a:gd name="connsiteY36" fmla="*/ 5242987 h 5513991"/>
              <a:gd name="connsiteX37" fmla="*/ 4187554 w 4482645"/>
              <a:gd name="connsiteY37" fmla="*/ 5513970 h 5513991"/>
              <a:gd name="connsiteX38" fmla="*/ 298746 w 4482645"/>
              <a:gd name="connsiteY38" fmla="*/ 5249166 h 5513991"/>
              <a:gd name="connsiteX39" fmla="*/ 1462 w 4482645"/>
              <a:gd name="connsiteY39" fmla="*/ 5237777 h 5513991"/>
              <a:gd name="connsiteX40" fmla="*/ 7874 w 4482645"/>
              <a:gd name="connsiteY40" fmla="*/ 4977753 h 5513991"/>
              <a:gd name="connsiteX41" fmla="*/ 20715 w 4482645"/>
              <a:gd name="connsiteY41" fmla="*/ 4752822 h 5513991"/>
              <a:gd name="connsiteX42" fmla="*/ 222466 w 4482645"/>
              <a:gd name="connsiteY4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402058 w 4482645"/>
              <a:gd name="connsiteY30" fmla="*/ 1943047 h 5513991"/>
              <a:gd name="connsiteX31" fmla="*/ 4394860 w 4482645"/>
              <a:gd name="connsiteY31" fmla="*/ 2025379 h 5513991"/>
              <a:gd name="connsiteX32" fmla="*/ 4397701 w 4482645"/>
              <a:gd name="connsiteY32" fmla="*/ 2038196 h 5513991"/>
              <a:gd name="connsiteX33" fmla="*/ 4375445 w 4482645"/>
              <a:gd name="connsiteY33" fmla="*/ 2148592 h 5513991"/>
              <a:gd name="connsiteX34" fmla="*/ 4243956 w 4482645"/>
              <a:gd name="connsiteY34" fmla="*/ 5036659 h 5513991"/>
              <a:gd name="connsiteX35" fmla="*/ 4242847 w 4482645"/>
              <a:gd name="connsiteY35" fmla="*/ 5242987 h 5513991"/>
              <a:gd name="connsiteX36" fmla="*/ 4187554 w 4482645"/>
              <a:gd name="connsiteY36" fmla="*/ 5513970 h 5513991"/>
              <a:gd name="connsiteX37" fmla="*/ 298746 w 4482645"/>
              <a:gd name="connsiteY37" fmla="*/ 5249166 h 5513991"/>
              <a:gd name="connsiteX38" fmla="*/ 1462 w 4482645"/>
              <a:gd name="connsiteY38" fmla="*/ 5237777 h 5513991"/>
              <a:gd name="connsiteX39" fmla="*/ 7874 w 4482645"/>
              <a:gd name="connsiteY39" fmla="*/ 4977753 h 5513991"/>
              <a:gd name="connsiteX40" fmla="*/ 20715 w 4482645"/>
              <a:gd name="connsiteY40" fmla="*/ 4752822 h 5513991"/>
              <a:gd name="connsiteX41" fmla="*/ 222466 w 4482645"/>
              <a:gd name="connsiteY41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01647 w 4482645"/>
              <a:gd name="connsiteY27" fmla="*/ 1716455 h 5513991"/>
              <a:gd name="connsiteX28" fmla="*/ 4391089 w 4482645"/>
              <a:gd name="connsiteY28" fmla="*/ 1868666 h 5513991"/>
              <a:gd name="connsiteX29" fmla="*/ 4402058 w 4482645"/>
              <a:gd name="connsiteY29" fmla="*/ 1943047 h 5513991"/>
              <a:gd name="connsiteX30" fmla="*/ 4394860 w 4482645"/>
              <a:gd name="connsiteY30" fmla="*/ 2025379 h 5513991"/>
              <a:gd name="connsiteX31" fmla="*/ 4397701 w 4482645"/>
              <a:gd name="connsiteY31" fmla="*/ 2038196 h 5513991"/>
              <a:gd name="connsiteX32" fmla="*/ 4375445 w 4482645"/>
              <a:gd name="connsiteY32" fmla="*/ 2148592 h 5513991"/>
              <a:gd name="connsiteX33" fmla="*/ 4243956 w 4482645"/>
              <a:gd name="connsiteY33" fmla="*/ 5036659 h 5513991"/>
              <a:gd name="connsiteX34" fmla="*/ 4242847 w 4482645"/>
              <a:gd name="connsiteY34" fmla="*/ 5242987 h 5513991"/>
              <a:gd name="connsiteX35" fmla="*/ 4187554 w 4482645"/>
              <a:gd name="connsiteY35" fmla="*/ 5513970 h 5513991"/>
              <a:gd name="connsiteX36" fmla="*/ 298746 w 4482645"/>
              <a:gd name="connsiteY36" fmla="*/ 5249166 h 5513991"/>
              <a:gd name="connsiteX37" fmla="*/ 1462 w 4482645"/>
              <a:gd name="connsiteY37" fmla="*/ 5237777 h 5513991"/>
              <a:gd name="connsiteX38" fmla="*/ 7874 w 4482645"/>
              <a:gd name="connsiteY38" fmla="*/ 4977753 h 5513991"/>
              <a:gd name="connsiteX39" fmla="*/ 20715 w 4482645"/>
              <a:gd name="connsiteY39" fmla="*/ 4752822 h 5513991"/>
              <a:gd name="connsiteX40" fmla="*/ 222466 w 4482645"/>
              <a:gd name="connsiteY4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01647 w 4482645"/>
              <a:gd name="connsiteY26" fmla="*/ 1716455 h 5513991"/>
              <a:gd name="connsiteX27" fmla="*/ 4391089 w 4482645"/>
              <a:gd name="connsiteY27" fmla="*/ 1868666 h 5513991"/>
              <a:gd name="connsiteX28" fmla="*/ 4402058 w 4482645"/>
              <a:gd name="connsiteY28" fmla="*/ 1943047 h 5513991"/>
              <a:gd name="connsiteX29" fmla="*/ 4394860 w 4482645"/>
              <a:gd name="connsiteY29" fmla="*/ 2025379 h 5513991"/>
              <a:gd name="connsiteX30" fmla="*/ 4397701 w 4482645"/>
              <a:gd name="connsiteY30" fmla="*/ 2038196 h 5513991"/>
              <a:gd name="connsiteX31" fmla="*/ 4375445 w 4482645"/>
              <a:gd name="connsiteY31" fmla="*/ 2148592 h 5513991"/>
              <a:gd name="connsiteX32" fmla="*/ 4243956 w 4482645"/>
              <a:gd name="connsiteY32" fmla="*/ 5036659 h 5513991"/>
              <a:gd name="connsiteX33" fmla="*/ 4242847 w 4482645"/>
              <a:gd name="connsiteY33" fmla="*/ 5242987 h 5513991"/>
              <a:gd name="connsiteX34" fmla="*/ 4187554 w 4482645"/>
              <a:gd name="connsiteY34" fmla="*/ 5513970 h 5513991"/>
              <a:gd name="connsiteX35" fmla="*/ 298746 w 4482645"/>
              <a:gd name="connsiteY35" fmla="*/ 5249166 h 5513991"/>
              <a:gd name="connsiteX36" fmla="*/ 1462 w 4482645"/>
              <a:gd name="connsiteY36" fmla="*/ 5237777 h 5513991"/>
              <a:gd name="connsiteX37" fmla="*/ 7874 w 4482645"/>
              <a:gd name="connsiteY37" fmla="*/ 4977753 h 5513991"/>
              <a:gd name="connsiteX38" fmla="*/ 20715 w 4482645"/>
              <a:gd name="connsiteY38" fmla="*/ 4752822 h 5513991"/>
              <a:gd name="connsiteX39" fmla="*/ 222466 w 4482645"/>
              <a:gd name="connsiteY3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01647 w 4482645"/>
              <a:gd name="connsiteY25" fmla="*/ 1716455 h 5513991"/>
              <a:gd name="connsiteX26" fmla="*/ 4391089 w 4482645"/>
              <a:gd name="connsiteY26" fmla="*/ 1868666 h 5513991"/>
              <a:gd name="connsiteX27" fmla="*/ 4402058 w 4482645"/>
              <a:gd name="connsiteY27" fmla="*/ 1943047 h 5513991"/>
              <a:gd name="connsiteX28" fmla="*/ 4394860 w 4482645"/>
              <a:gd name="connsiteY28" fmla="*/ 2025379 h 5513991"/>
              <a:gd name="connsiteX29" fmla="*/ 4397701 w 4482645"/>
              <a:gd name="connsiteY29" fmla="*/ 2038196 h 5513991"/>
              <a:gd name="connsiteX30" fmla="*/ 4375445 w 4482645"/>
              <a:gd name="connsiteY30" fmla="*/ 2148592 h 5513991"/>
              <a:gd name="connsiteX31" fmla="*/ 4243956 w 4482645"/>
              <a:gd name="connsiteY31" fmla="*/ 5036659 h 5513991"/>
              <a:gd name="connsiteX32" fmla="*/ 4242847 w 4482645"/>
              <a:gd name="connsiteY32" fmla="*/ 5242987 h 5513991"/>
              <a:gd name="connsiteX33" fmla="*/ 4187554 w 4482645"/>
              <a:gd name="connsiteY33" fmla="*/ 5513970 h 5513991"/>
              <a:gd name="connsiteX34" fmla="*/ 298746 w 4482645"/>
              <a:gd name="connsiteY34" fmla="*/ 5249166 h 5513991"/>
              <a:gd name="connsiteX35" fmla="*/ 1462 w 4482645"/>
              <a:gd name="connsiteY35" fmla="*/ 5237777 h 5513991"/>
              <a:gd name="connsiteX36" fmla="*/ 7874 w 4482645"/>
              <a:gd name="connsiteY36" fmla="*/ 4977753 h 5513991"/>
              <a:gd name="connsiteX37" fmla="*/ 20715 w 4482645"/>
              <a:gd name="connsiteY37" fmla="*/ 4752822 h 5513991"/>
              <a:gd name="connsiteX38" fmla="*/ 222466 w 4482645"/>
              <a:gd name="connsiteY3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1647 w 4482645"/>
              <a:gd name="connsiteY24" fmla="*/ 1716455 h 5513991"/>
              <a:gd name="connsiteX25" fmla="*/ 4391089 w 4482645"/>
              <a:gd name="connsiteY25" fmla="*/ 1868666 h 5513991"/>
              <a:gd name="connsiteX26" fmla="*/ 4402058 w 4482645"/>
              <a:gd name="connsiteY26" fmla="*/ 1943047 h 5513991"/>
              <a:gd name="connsiteX27" fmla="*/ 4394860 w 4482645"/>
              <a:gd name="connsiteY27" fmla="*/ 2025379 h 5513991"/>
              <a:gd name="connsiteX28" fmla="*/ 4397701 w 4482645"/>
              <a:gd name="connsiteY28" fmla="*/ 2038196 h 5513991"/>
              <a:gd name="connsiteX29" fmla="*/ 4375445 w 4482645"/>
              <a:gd name="connsiteY29" fmla="*/ 2148592 h 5513991"/>
              <a:gd name="connsiteX30" fmla="*/ 4243956 w 4482645"/>
              <a:gd name="connsiteY30" fmla="*/ 5036659 h 5513991"/>
              <a:gd name="connsiteX31" fmla="*/ 4242847 w 4482645"/>
              <a:gd name="connsiteY31" fmla="*/ 5242987 h 5513991"/>
              <a:gd name="connsiteX32" fmla="*/ 4187554 w 4482645"/>
              <a:gd name="connsiteY32" fmla="*/ 5513970 h 5513991"/>
              <a:gd name="connsiteX33" fmla="*/ 298746 w 4482645"/>
              <a:gd name="connsiteY33" fmla="*/ 5249166 h 5513991"/>
              <a:gd name="connsiteX34" fmla="*/ 1462 w 4482645"/>
              <a:gd name="connsiteY34" fmla="*/ 5237777 h 5513991"/>
              <a:gd name="connsiteX35" fmla="*/ 7874 w 4482645"/>
              <a:gd name="connsiteY35" fmla="*/ 4977753 h 5513991"/>
              <a:gd name="connsiteX36" fmla="*/ 20715 w 4482645"/>
              <a:gd name="connsiteY36" fmla="*/ 4752822 h 5513991"/>
              <a:gd name="connsiteX37" fmla="*/ 222466 w 4482645"/>
              <a:gd name="connsiteY3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01647 w 4482645"/>
              <a:gd name="connsiteY23" fmla="*/ 1716455 h 5513991"/>
              <a:gd name="connsiteX24" fmla="*/ 4391089 w 4482645"/>
              <a:gd name="connsiteY24" fmla="*/ 1868666 h 5513991"/>
              <a:gd name="connsiteX25" fmla="*/ 4402058 w 4482645"/>
              <a:gd name="connsiteY25" fmla="*/ 1943047 h 5513991"/>
              <a:gd name="connsiteX26" fmla="*/ 4394860 w 4482645"/>
              <a:gd name="connsiteY26" fmla="*/ 2025379 h 5513991"/>
              <a:gd name="connsiteX27" fmla="*/ 4397701 w 4482645"/>
              <a:gd name="connsiteY27" fmla="*/ 2038196 h 5513991"/>
              <a:gd name="connsiteX28" fmla="*/ 4375445 w 4482645"/>
              <a:gd name="connsiteY28" fmla="*/ 2148592 h 5513991"/>
              <a:gd name="connsiteX29" fmla="*/ 4243956 w 4482645"/>
              <a:gd name="connsiteY29" fmla="*/ 5036659 h 5513991"/>
              <a:gd name="connsiteX30" fmla="*/ 4242847 w 4482645"/>
              <a:gd name="connsiteY30" fmla="*/ 5242987 h 5513991"/>
              <a:gd name="connsiteX31" fmla="*/ 4187554 w 4482645"/>
              <a:gd name="connsiteY31" fmla="*/ 5513970 h 5513991"/>
              <a:gd name="connsiteX32" fmla="*/ 298746 w 4482645"/>
              <a:gd name="connsiteY32" fmla="*/ 5249166 h 5513991"/>
              <a:gd name="connsiteX33" fmla="*/ 1462 w 4482645"/>
              <a:gd name="connsiteY33" fmla="*/ 5237777 h 5513991"/>
              <a:gd name="connsiteX34" fmla="*/ 7874 w 4482645"/>
              <a:gd name="connsiteY34" fmla="*/ 4977753 h 5513991"/>
              <a:gd name="connsiteX35" fmla="*/ 20715 w 4482645"/>
              <a:gd name="connsiteY35" fmla="*/ 4752822 h 5513991"/>
              <a:gd name="connsiteX36" fmla="*/ 222466 w 4482645"/>
              <a:gd name="connsiteY3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32208 w 4482645"/>
              <a:gd name="connsiteY20" fmla="*/ 1524330 h 5513991"/>
              <a:gd name="connsiteX21" fmla="*/ 4427327 w 4482645"/>
              <a:gd name="connsiteY21" fmla="*/ 1535289 h 5513991"/>
              <a:gd name="connsiteX22" fmla="*/ 4401647 w 4482645"/>
              <a:gd name="connsiteY22" fmla="*/ 1716455 h 5513991"/>
              <a:gd name="connsiteX23" fmla="*/ 4391089 w 4482645"/>
              <a:gd name="connsiteY23" fmla="*/ 1868666 h 5513991"/>
              <a:gd name="connsiteX24" fmla="*/ 4402058 w 4482645"/>
              <a:gd name="connsiteY24" fmla="*/ 1943047 h 5513991"/>
              <a:gd name="connsiteX25" fmla="*/ 4394860 w 4482645"/>
              <a:gd name="connsiteY25" fmla="*/ 2025379 h 5513991"/>
              <a:gd name="connsiteX26" fmla="*/ 4397701 w 4482645"/>
              <a:gd name="connsiteY26" fmla="*/ 2038196 h 5513991"/>
              <a:gd name="connsiteX27" fmla="*/ 4375445 w 4482645"/>
              <a:gd name="connsiteY27" fmla="*/ 2148592 h 5513991"/>
              <a:gd name="connsiteX28" fmla="*/ 4243956 w 4482645"/>
              <a:gd name="connsiteY28" fmla="*/ 5036659 h 5513991"/>
              <a:gd name="connsiteX29" fmla="*/ 4242847 w 4482645"/>
              <a:gd name="connsiteY29" fmla="*/ 5242987 h 5513991"/>
              <a:gd name="connsiteX30" fmla="*/ 4187554 w 4482645"/>
              <a:gd name="connsiteY30" fmla="*/ 5513970 h 5513991"/>
              <a:gd name="connsiteX31" fmla="*/ 298746 w 4482645"/>
              <a:gd name="connsiteY31" fmla="*/ 5249166 h 5513991"/>
              <a:gd name="connsiteX32" fmla="*/ 1462 w 4482645"/>
              <a:gd name="connsiteY32" fmla="*/ 5237777 h 5513991"/>
              <a:gd name="connsiteX33" fmla="*/ 7874 w 4482645"/>
              <a:gd name="connsiteY33" fmla="*/ 4977753 h 5513991"/>
              <a:gd name="connsiteX34" fmla="*/ 20715 w 4482645"/>
              <a:gd name="connsiteY34" fmla="*/ 4752822 h 5513991"/>
              <a:gd name="connsiteX35" fmla="*/ 222466 w 4482645"/>
              <a:gd name="connsiteY3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32208 w 4482645"/>
              <a:gd name="connsiteY20" fmla="*/ 1524330 h 5513991"/>
              <a:gd name="connsiteX21" fmla="*/ 4427327 w 4482645"/>
              <a:gd name="connsiteY21" fmla="*/ 1535289 h 5513991"/>
              <a:gd name="connsiteX22" fmla="*/ 4391089 w 4482645"/>
              <a:gd name="connsiteY22" fmla="*/ 1868666 h 5513991"/>
              <a:gd name="connsiteX23" fmla="*/ 4402058 w 4482645"/>
              <a:gd name="connsiteY23" fmla="*/ 1943047 h 5513991"/>
              <a:gd name="connsiteX24" fmla="*/ 4394860 w 4482645"/>
              <a:gd name="connsiteY24" fmla="*/ 2025379 h 5513991"/>
              <a:gd name="connsiteX25" fmla="*/ 4397701 w 4482645"/>
              <a:gd name="connsiteY25" fmla="*/ 2038196 h 5513991"/>
              <a:gd name="connsiteX26" fmla="*/ 4375445 w 4482645"/>
              <a:gd name="connsiteY26" fmla="*/ 2148592 h 5513991"/>
              <a:gd name="connsiteX27" fmla="*/ 4243956 w 4482645"/>
              <a:gd name="connsiteY27" fmla="*/ 5036659 h 5513991"/>
              <a:gd name="connsiteX28" fmla="*/ 4242847 w 4482645"/>
              <a:gd name="connsiteY28" fmla="*/ 5242987 h 5513991"/>
              <a:gd name="connsiteX29" fmla="*/ 4187554 w 4482645"/>
              <a:gd name="connsiteY29" fmla="*/ 5513970 h 5513991"/>
              <a:gd name="connsiteX30" fmla="*/ 298746 w 4482645"/>
              <a:gd name="connsiteY30" fmla="*/ 5249166 h 5513991"/>
              <a:gd name="connsiteX31" fmla="*/ 1462 w 4482645"/>
              <a:gd name="connsiteY31" fmla="*/ 5237777 h 5513991"/>
              <a:gd name="connsiteX32" fmla="*/ 7874 w 4482645"/>
              <a:gd name="connsiteY32" fmla="*/ 4977753 h 5513991"/>
              <a:gd name="connsiteX33" fmla="*/ 20715 w 4482645"/>
              <a:gd name="connsiteY33" fmla="*/ 4752822 h 5513991"/>
              <a:gd name="connsiteX34" fmla="*/ 222466 w 4482645"/>
              <a:gd name="connsiteY3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2606 w 4482645"/>
              <a:gd name="connsiteY11" fmla="*/ 946777 h 5513991"/>
              <a:gd name="connsiteX12" fmla="*/ 4444683 w 4482645"/>
              <a:gd name="connsiteY12" fmla="*/ 947677 h 5513991"/>
              <a:gd name="connsiteX13" fmla="*/ 4444004 w 4482645"/>
              <a:gd name="connsiteY13" fmla="*/ 1082386 h 5513991"/>
              <a:gd name="connsiteX14" fmla="*/ 4443899 w 4482645"/>
              <a:gd name="connsiteY14" fmla="*/ 1140681 h 5513991"/>
              <a:gd name="connsiteX15" fmla="*/ 4448202 w 4482645"/>
              <a:gd name="connsiteY15" fmla="*/ 1161797 h 5513991"/>
              <a:gd name="connsiteX16" fmla="*/ 4451924 w 4482645"/>
              <a:gd name="connsiteY16" fmla="*/ 1373054 h 5513991"/>
              <a:gd name="connsiteX17" fmla="*/ 4455188 w 4482645"/>
              <a:gd name="connsiteY17" fmla="*/ 1376999 h 5513991"/>
              <a:gd name="connsiteX18" fmla="*/ 4458030 w 4482645"/>
              <a:gd name="connsiteY18" fmla="*/ 1389816 h 5513991"/>
              <a:gd name="connsiteX19" fmla="*/ 4432208 w 4482645"/>
              <a:gd name="connsiteY19" fmla="*/ 1524330 h 5513991"/>
              <a:gd name="connsiteX20" fmla="*/ 4427327 w 4482645"/>
              <a:gd name="connsiteY20" fmla="*/ 1535289 h 5513991"/>
              <a:gd name="connsiteX21" fmla="*/ 4391089 w 4482645"/>
              <a:gd name="connsiteY21" fmla="*/ 1868666 h 5513991"/>
              <a:gd name="connsiteX22" fmla="*/ 4402058 w 4482645"/>
              <a:gd name="connsiteY22" fmla="*/ 1943047 h 5513991"/>
              <a:gd name="connsiteX23" fmla="*/ 4394860 w 4482645"/>
              <a:gd name="connsiteY23" fmla="*/ 2025379 h 5513991"/>
              <a:gd name="connsiteX24" fmla="*/ 4397701 w 4482645"/>
              <a:gd name="connsiteY24" fmla="*/ 2038196 h 5513991"/>
              <a:gd name="connsiteX25" fmla="*/ 4375445 w 4482645"/>
              <a:gd name="connsiteY25" fmla="*/ 2148592 h 5513991"/>
              <a:gd name="connsiteX26" fmla="*/ 4243956 w 4482645"/>
              <a:gd name="connsiteY26" fmla="*/ 5036659 h 5513991"/>
              <a:gd name="connsiteX27" fmla="*/ 4242847 w 4482645"/>
              <a:gd name="connsiteY27" fmla="*/ 5242987 h 5513991"/>
              <a:gd name="connsiteX28" fmla="*/ 4187554 w 4482645"/>
              <a:gd name="connsiteY28" fmla="*/ 5513970 h 5513991"/>
              <a:gd name="connsiteX29" fmla="*/ 298746 w 4482645"/>
              <a:gd name="connsiteY29" fmla="*/ 5249166 h 5513991"/>
              <a:gd name="connsiteX30" fmla="*/ 1462 w 4482645"/>
              <a:gd name="connsiteY30" fmla="*/ 5237777 h 5513991"/>
              <a:gd name="connsiteX31" fmla="*/ 7874 w 4482645"/>
              <a:gd name="connsiteY31" fmla="*/ 4977753 h 5513991"/>
              <a:gd name="connsiteX32" fmla="*/ 20715 w 4482645"/>
              <a:gd name="connsiteY32" fmla="*/ 4752822 h 5513991"/>
              <a:gd name="connsiteX33" fmla="*/ 222466 w 4482645"/>
              <a:gd name="connsiteY3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42606 w 4482645"/>
              <a:gd name="connsiteY10" fmla="*/ 946777 h 5513991"/>
              <a:gd name="connsiteX11" fmla="*/ 4444683 w 4482645"/>
              <a:gd name="connsiteY11" fmla="*/ 947677 h 5513991"/>
              <a:gd name="connsiteX12" fmla="*/ 4444004 w 4482645"/>
              <a:gd name="connsiteY12" fmla="*/ 1082386 h 5513991"/>
              <a:gd name="connsiteX13" fmla="*/ 4443899 w 4482645"/>
              <a:gd name="connsiteY13" fmla="*/ 1140681 h 5513991"/>
              <a:gd name="connsiteX14" fmla="*/ 4448202 w 4482645"/>
              <a:gd name="connsiteY14" fmla="*/ 1161797 h 5513991"/>
              <a:gd name="connsiteX15" fmla="*/ 4451924 w 4482645"/>
              <a:gd name="connsiteY15" fmla="*/ 1373054 h 5513991"/>
              <a:gd name="connsiteX16" fmla="*/ 4455188 w 4482645"/>
              <a:gd name="connsiteY16" fmla="*/ 1376999 h 5513991"/>
              <a:gd name="connsiteX17" fmla="*/ 4458030 w 4482645"/>
              <a:gd name="connsiteY17" fmla="*/ 1389816 h 5513991"/>
              <a:gd name="connsiteX18" fmla="*/ 4432208 w 4482645"/>
              <a:gd name="connsiteY18" fmla="*/ 1524330 h 5513991"/>
              <a:gd name="connsiteX19" fmla="*/ 4427327 w 4482645"/>
              <a:gd name="connsiteY19" fmla="*/ 1535289 h 5513991"/>
              <a:gd name="connsiteX20" fmla="*/ 4391089 w 4482645"/>
              <a:gd name="connsiteY20" fmla="*/ 1868666 h 5513991"/>
              <a:gd name="connsiteX21" fmla="*/ 4402058 w 4482645"/>
              <a:gd name="connsiteY21" fmla="*/ 1943047 h 5513991"/>
              <a:gd name="connsiteX22" fmla="*/ 4394860 w 4482645"/>
              <a:gd name="connsiteY22" fmla="*/ 2025379 h 5513991"/>
              <a:gd name="connsiteX23" fmla="*/ 4397701 w 4482645"/>
              <a:gd name="connsiteY23" fmla="*/ 2038196 h 5513991"/>
              <a:gd name="connsiteX24" fmla="*/ 4375445 w 4482645"/>
              <a:gd name="connsiteY24" fmla="*/ 2148592 h 5513991"/>
              <a:gd name="connsiteX25" fmla="*/ 4243956 w 4482645"/>
              <a:gd name="connsiteY25" fmla="*/ 5036659 h 5513991"/>
              <a:gd name="connsiteX26" fmla="*/ 4242847 w 4482645"/>
              <a:gd name="connsiteY26" fmla="*/ 5242987 h 5513991"/>
              <a:gd name="connsiteX27" fmla="*/ 4187554 w 4482645"/>
              <a:gd name="connsiteY27" fmla="*/ 5513970 h 5513991"/>
              <a:gd name="connsiteX28" fmla="*/ 298746 w 4482645"/>
              <a:gd name="connsiteY28" fmla="*/ 5249166 h 5513991"/>
              <a:gd name="connsiteX29" fmla="*/ 1462 w 4482645"/>
              <a:gd name="connsiteY29" fmla="*/ 5237777 h 5513991"/>
              <a:gd name="connsiteX30" fmla="*/ 7874 w 4482645"/>
              <a:gd name="connsiteY30" fmla="*/ 4977753 h 5513991"/>
              <a:gd name="connsiteX31" fmla="*/ 20715 w 4482645"/>
              <a:gd name="connsiteY31" fmla="*/ 4752822 h 5513991"/>
              <a:gd name="connsiteX32" fmla="*/ 222466 w 4482645"/>
              <a:gd name="connsiteY3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42606 w 4482645"/>
              <a:gd name="connsiteY9" fmla="*/ 946777 h 5513991"/>
              <a:gd name="connsiteX10" fmla="*/ 4444683 w 4482645"/>
              <a:gd name="connsiteY10" fmla="*/ 947677 h 5513991"/>
              <a:gd name="connsiteX11" fmla="*/ 4444004 w 4482645"/>
              <a:gd name="connsiteY11" fmla="*/ 1082386 h 5513991"/>
              <a:gd name="connsiteX12" fmla="*/ 4443899 w 4482645"/>
              <a:gd name="connsiteY12" fmla="*/ 1140681 h 5513991"/>
              <a:gd name="connsiteX13" fmla="*/ 4448202 w 4482645"/>
              <a:gd name="connsiteY13" fmla="*/ 1161797 h 5513991"/>
              <a:gd name="connsiteX14" fmla="*/ 4451924 w 4482645"/>
              <a:gd name="connsiteY14" fmla="*/ 1373054 h 5513991"/>
              <a:gd name="connsiteX15" fmla="*/ 4455188 w 4482645"/>
              <a:gd name="connsiteY15" fmla="*/ 1376999 h 5513991"/>
              <a:gd name="connsiteX16" fmla="*/ 4458030 w 4482645"/>
              <a:gd name="connsiteY16" fmla="*/ 1389816 h 5513991"/>
              <a:gd name="connsiteX17" fmla="*/ 4432208 w 4482645"/>
              <a:gd name="connsiteY17" fmla="*/ 1524330 h 5513991"/>
              <a:gd name="connsiteX18" fmla="*/ 4427327 w 4482645"/>
              <a:gd name="connsiteY18" fmla="*/ 1535289 h 5513991"/>
              <a:gd name="connsiteX19" fmla="*/ 4391089 w 4482645"/>
              <a:gd name="connsiteY19" fmla="*/ 1868666 h 5513991"/>
              <a:gd name="connsiteX20" fmla="*/ 4402058 w 4482645"/>
              <a:gd name="connsiteY20" fmla="*/ 1943047 h 5513991"/>
              <a:gd name="connsiteX21" fmla="*/ 4394860 w 4482645"/>
              <a:gd name="connsiteY21" fmla="*/ 2025379 h 5513991"/>
              <a:gd name="connsiteX22" fmla="*/ 4397701 w 4482645"/>
              <a:gd name="connsiteY22" fmla="*/ 2038196 h 5513991"/>
              <a:gd name="connsiteX23" fmla="*/ 4375445 w 4482645"/>
              <a:gd name="connsiteY23" fmla="*/ 2148592 h 5513991"/>
              <a:gd name="connsiteX24" fmla="*/ 4243956 w 4482645"/>
              <a:gd name="connsiteY24" fmla="*/ 5036659 h 5513991"/>
              <a:gd name="connsiteX25" fmla="*/ 4242847 w 4482645"/>
              <a:gd name="connsiteY25" fmla="*/ 5242987 h 5513991"/>
              <a:gd name="connsiteX26" fmla="*/ 4187554 w 4482645"/>
              <a:gd name="connsiteY26" fmla="*/ 5513970 h 5513991"/>
              <a:gd name="connsiteX27" fmla="*/ 298746 w 4482645"/>
              <a:gd name="connsiteY27" fmla="*/ 5249166 h 5513991"/>
              <a:gd name="connsiteX28" fmla="*/ 1462 w 4482645"/>
              <a:gd name="connsiteY28" fmla="*/ 5237777 h 5513991"/>
              <a:gd name="connsiteX29" fmla="*/ 7874 w 4482645"/>
              <a:gd name="connsiteY29" fmla="*/ 4977753 h 5513991"/>
              <a:gd name="connsiteX30" fmla="*/ 20715 w 4482645"/>
              <a:gd name="connsiteY30" fmla="*/ 4752822 h 5513991"/>
              <a:gd name="connsiteX31" fmla="*/ 222466 w 4482645"/>
              <a:gd name="connsiteY31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42606 w 4482645"/>
              <a:gd name="connsiteY8" fmla="*/ 946777 h 5513991"/>
              <a:gd name="connsiteX9" fmla="*/ 4444683 w 4482645"/>
              <a:gd name="connsiteY9" fmla="*/ 947677 h 5513991"/>
              <a:gd name="connsiteX10" fmla="*/ 4444004 w 4482645"/>
              <a:gd name="connsiteY10" fmla="*/ 1082386 h 5513991"/>
              <a:gd name="connsiteX11" fmla="*/ 4443899 w 4482645"/>
              <a:gd name="connsiteY11" fmla="*/ 1140681 h 5513991"/>
              <a:gd name="connsiteX12" fmla="*/ 4448202 w 4482645"/>
              <a:gd name="connsiteY12" fmla="*/ 1161797 h 5513991"/>
              <a:gd name="connsiteX13" fmla="*/ 4451924 w 4482645"/>
              <a:gd name="connsiteY13" fmla="*/ 1373054 h 5513991"/>
              <a:gd name="connsiteX14" fmla="*/ 4455188 w 4482645"/>
              <a:gd name="connsiteY14" fmla="*/ 1376999 h 5513991"/>
              <a:gd name="connsiteX15" fmla="*/ 4458030 w 4482645"/>
              <a:gd name="connsiteY15" fmla="*/ 1389816 h 5513991"/>
              <a:gd name="connsiteX16" fmla="*/ 4432208 w 4482645"/>
              <a:gd name="connsiteY16" fmla="*/ 1524330 h 5513991"/>
              <a:gd name="connsiteX17" fmla="*/ 4427327 w 4482645"/>
              <a:gd name="connsiteY17" fmla="*/ 1535289 h 5513991"/>
              <a:gd name="connsiteX18" fmla="*/ 4391089 w 4482645"/>
              <a:gd name="connsiteY18" fmla="*/ 1868666 h 5513991"/>
              <a:gd name="connsiteX19" fmla="*/ 4402058 w 4482645"/>
              <a:gd name="connsiteY19" fmla="*/ 1943047 h 5513991"/>
              <a:gd name="connsiteX20" fmla="*/ 4394860 w 4482645"/>
              <a:gd name="connsiteY20" fmla="*/ 2025379 h 5513991"/>
              <a:gd name="connsiteX21" fmla="*/ 4397701 w 4482645"/>
              <a:gd name="connsiteY21" fmla="*/ 2038196 h 5513991"/>
              <a:gd name="connsiteX22" fmla="*/ 4375445 w 4482645"/>
              <a:gd name="connsiteY22" fmla="*/ 2148592 h 5513991"/>
              <a:gd name="connsiteX23" fmla="*/ 4243956 w 4482645"/>
              <a:gd name="connsiteY23" fmla="*/ 5036659 h 5513991"/>
              <a:gd name="connsiteX24" fmla="*/ 4242847 w 4482645"/>
              <a:gd name="connsiteY24" fmla="*/ 5242987 h 5513991"/>
              <a:gd name="connsiteX25" fmla="*/ 4187554 w 4482645"/>
              <a:gd name="connsiteY25" fmla="*/ 5513970 h 5513991"/>
              <a:gd name="connsiteX26" fmla="*/ 298746 w 4482645"/>
              <a:gd name="connsiteY26" fmla="*/ 5249166 h 5513991"/>
              <a:gd name="connsiteX27" fmla="*/ 1462 w 4482645"/>
              <a:gd name="connsiteY27" fmla="*/ 5237777 h 5513991"/>
              <a:gd name="connsiteX28" fmla="*/ 7874 w 4482645"/>
              <a:gd name="connsiteY28" fmla="*/ 4977753 h 5513991"/>
              <a:gd name="connsiteX29" fmla="*/ 20715 w 4482645"/>
              <a:gd name="connsiteY29" fmla="*/ 4752822 h 5513991"/>
              <a:gd name="connsiteX30" fmla="*/ 222466 w 4482645"/>
              <a:gd name="connsiteY3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42606 w 4482645"/>
              <a:gd name="connsiteY7" fmla="*/ 946777 h 5513991"/>
              <a:gd name="connsiteX8" fmla="*/ 4444683 w 4482645"/>
              <a:gd name="connsiteY8" fmla="*/ 947677 h 5513991"/>
              <a:gd name="connsiteX9" fmla="*/ 4444004 w 4482645"/>
              <a:gd name="connsiteY9" fmla="*/ 1082386 h 5513991"/>
              <a:gd name="connsiteX10" fmla="*/ 4443899 w 4482645"/>
              <a:gd name="connsiteY10" fmla="*/ 1140681 h 5513991"/>
              <a:gd name="connsiteX11" fmla="*/ 4448202 w 4482645"/>
              <a:gd name="connsiteY11" fmla="*/ 1161797 h 5513991"/>
              <a:gd name="connsiteX12" fmla="*/ 4451924 w 4482645"/>
              <a:gd name="connsiteY12" fmla="*/ 1373054 h 5513991"/>
              <a:gd name="connsiteX13" fmla="*/ 4455188 w 4482645"/>
              <a:gd name="connsiteY13" fmla="*/ 1376999 h 5513991"/>
              <a:gd name="connsiteX14" fmla="*/ 4458030 w 4482645"/>
              <a:gd name="connsiteY14" fmla="*/ 1389816 h 5513991"/>
              <a:gd name="connsiteX15" fmla="*/ 4432208 w 4482645"/>
              <a:gd name="connsiteY15" fmla="*/ 1524330 h 5513991"/>
              <a:gd name="connsiteX16" fmla="*/ 4427327 w 4482645"/>
              <a:gd name="connsiteY16" fmla="*/ 1535289 h 5513991"/>
              <a:gd name="connsiteX17" fmla="*/ 4391089 w 4482645"/>
              <a:gd name="connsiteY17" fmla="*/ 1868666 h 5513991"/>
              <a:gd name="connsiteX18" fmla="*/ 4402058 w 4482645"/>
              <a:gd name="connsiteY18" fmla="*/ 1943047 h 5513991"/>
              <a:gd name="connsiteX19" fmla="*/ 4394860 w 4482645"/>
              <a:gd name="connsiteY19" fmla="*/ 2025379 h 5513991"/>
              <a:gd name="connsiteX20" fmla="*/ 4397701 w 4482645"/>
              <a:gd name="connsiteY20" fmla="*/ 2038196 h 5513991"/>
              <a:gd name="connsiteX21" fmla="*/ 4375445 w 4482645"/>
              <a:gd name="connsiteY21" fmla="*/ 2148592 h 5513991"/>
              <a:gd name="connsiteX22" fmla="*/ 4243956 w 4482645"/>
              <a:gd name="connsiteY22" fmla="*/ 5036659 h 5513991"/>
              <a:gd name="connsiteX23" fmla="*/ 4242847 w 4482645"/>
              <a:gd name="connsiteY23" fmla="*/ 5242987 h 5513991"/>
              <a:gd name="connsiteX24" fmla="*/ 4187554 w 4482645"/>
              <a:gd name="connsiteY24" fmla="*/ 5513970 h 5513991"/>
              <a:gd name="connsiteX25" fmla="*/ 298746 w 4482645"/>
              <a:gd name="connsiteY25" fmla="*/ 5249166 h 5513991"/>
              <a:gd name="connsiteX26" fmla="*/ 1462 w 4482645"/>
              <a:gd name="connsiteY26" fmla="*/ 5237777 h 5513991"/>
              <a:gd name="connsiteX27" fmla="*/ 7874 w 4482645"/>
              <a:gd name="connsiteY27" fmla="*/ 4977753 h 5513991"/>
              <a:gd name="connsiteX28" fmla="*/ 20715 w 4482645"/>
              <a:gd name="connsiteY28" fmla="*/ 4752822 h 5513991"/>
              <a:gd name="connsiteX29" fmla="*/ 222466 w 4482645"/>
              <a:gd name="connsiteY2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48202 w 4482645"/>
              <a:gd name="connsiteY10" fmla="*/ 1161797 h 5513991"/>
              <a:gd name="connsiteX11" fmla="*/ 4451924 w 4482645"/>
              <a:gd name="connsiteY11" fmla="*/ 1373054 h 5513991"/>
              <a:gd name="connsiteX12" fmla="*/ 4455188 w 4482645"/>
              <a:gd name="connsiteY12" fmla="*/ 1376999 h 5513991"/>
              <a:gd name="connsiteX13" fmla="*/ 4458030 w 4482645"/>
              <a:gd name="connsiteY13" fmla="*/ 1389816 h 5513991"/>
              <a:gd name="connsiteX14" fmla="*/ 4432208 w 4482645"/>
              <a:gd name="connsiteY14" fmla="*/ 1524330 h 5513991"/>
              <a:gd name="connsiteX15" fmla="*/ 4427327 w 4482645"/>
              <a:gd name="connsiteY15" fmla="*/ 1535289 h 5513991"/>
              <a:gd name="connsiteX16" fmla="*/ 4391089 w 4482645"/>
              <a:gd name="connsiteY16" fmla="*/ 1868666 h 5513991"/>
              <a:gd name="connsiteX17" fmla="*/ 4402058 w 4482645"/>
              <a:gd name="connsiteY17" fmla="*/ 1943047 h 5513991"/>
              <a:gd name="connsiteX18" fmla="*/ 4394860 w 4482645"/>
              <a:gd name="connsiteY18" fmla="*/ 2025379 h 5513991"/>
              <a:gd name="connsiteX19" fmla="*/ 4397701 w 4482645"/>
              <a:gd name="connsiteY19" fmla="*/ 2038196 h 5513991"/>
              <a:gd name="connsiteX20" fmla="*/ 4375445 w 4482645"/>
              <a:gd name="connsiteY20" fmla="*/ 2148592 h 5513991"/>
              <a:gd name="connsiteX21" fmla="*/ 4243956 w 4482645"/>
              <a:gd name="connsiteY21" fmla="*/ 5036659 h 5513991"/>
              <a:gd name="connsiteX22" fmla="*/ 4242847 w 4482645"/>
              <a:gd name="connsiteY22" fmla="*/ 5242987 h 5513991"/>
              <a:gd name="connsiteX23" fmla="*/ 4187554 w 4482645"/>
              <a:gd name="connsiteY23" fmla="*/ 5513970 h 5513991"/>
              <a:gd name="connsiteX24" fmla="*/ 298746 w 4482645"/>
              <a:gd name="connsiteY24" fmla="*/ 5249166 h 5513991"/>
              <a:gd name="connsiteX25" fmla="*/ 1462 w 4482645"/>
              <a:gd name="connsiteY25" fmla="*/ 5237777 h 5513991"/>
              <a:gd name="connsiteX26" fmla="*/ 7874 w 4482645"/>
              <a:gd name="connsiteY26" fmla="*/ 4977753 h 5513991"/>
              <a:gd name="connsiteX27" fmla="*/ 20715 w 4482645"/>
              <a:gd name="connsiteY27" fmla="*/ 4752822 h 5513991"/>
              <a:gd name="connsiteX28" fmla="*/ 222466 w 4482645"/>
              <a:gd name="connsiteY2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48202 w 4482645"/>
              <a:gd name="connsiteY10" fmla="*/ 1161797 h 5513991"/>
              <a:gd name="connsiteX11" fmla="*/ 4451924 w 4482645"/>
              <a:gd name="connsiteY11" fmla="*/ 1373054 h 5513991"/>
              <a:gd name="connsiteX12" fmla="*/ 4455188 w 4482645"/>
              <a:gd name="connsiteY12" fmla="*/ 1376999 h 5513991"/>
              <a:gd name="connsiteX13" fmla="*/ 4458030 w 4482645"/>
              <a:gd name="connsiteY13" fmla="*/ 1389816 h 5513991"/>
              <a:gd name="connsiteX14" fmla="*/ 4432208 w 4482645"/>
              <a:gd name="connsiteY14" fmla="*/ 1524330 h 5513991"/>
              <a:gd name="connsiteX15" fmla="*/ 4427327 w 4482645"/>
              <a:gd name="connsiteY15" fmla="*/ 1535289 h 5513991"/>
              <a:gd name="connsiteX16" fmla="*/ 4391089 w 4482645"/>
              <a:gd name="connsiteY16" fmla="*/ 1868666 h 5513991"/>
              <a:gd name="connsiteX17" fmla="*/ 4402058 w 4482645"/>
              <a:gd name="connsiteY17" fmla="*/ 1943047 h 5513991"/>
              <a:gd name="connsiteX18" fmla="*/ 4394860 w 4482645"/>
              <a:gd name="connsiteY18" fmla="*/ 2025379 h 5513991"/>
              <a:gd name="connsiteX19" fmla="*/ 4375445 w 4482645"/>
              <a:gd name="connsiteY19" fmla="*/ 2148592 h 5513991"/>
              <a:gd name="connsiteX20" fmla="*/ 4243956 w 4482645"/>
              <a:gd name="connsiteY20" fmla="*/ 5036659 h 5513991"/>
              <a:gd name="connsiteX21" fmla="*/ 4242847 w 4482645"/>
              <a:gd name="connsiteY21" fmla="*/ 5242987 h 5513991"/>
              <a:gd name="connsiteX22" fmla="*/ 4187554 w 4482645"/>
              <a:gd name="connsiteY22" fmla="*/ 5513970 h 5513991"/>
              <a:gd name="connsiteX23" fmla="*/ 298746 w 4482645"/>
              <a:gd name="connsiteY23" fmla="*/ 5249166 h 5513991"/>
              <a:gd name="connsiteX24" fmla="*/ 1462 w 4482645"/>
              <a:gd name="connsiteY24" fmla="*/ 5237777 h 5513991"/>
              <a:gd name="connsiteX25" fmla="*/ 7874 w 4482645"/>
              <a:gd name="connsiteY25" fmla="*/ 4977753 h 5513991"/>
              <a:gd name="connsiteX26" fmla="*/ 20715 w 4482645"/>
              <a:gd name="connsiteY26" fmla="*/ 4752822 h 5513991"/>
              <a:gd name="connsiteX27" fmla="*/ 222466 w 4482645"/>
              <a:gd name="connsiteY2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55188 w 4482645"/>
              <a:gd name="connsiteY11" fmla="*/ 1376999 h 5513991"/>
              <a:gd name="connsiteX12" fmla="*/ 4458030 w 4482645"/>
              <a:gd name="connsiteY12" fmla="*/ 1389816 h 5513991"/>
              <a:gd name="connsiteX13" fmla="*/ 4432208 w 4482645"/>
              <a:gd name="connsiteY13" fmla="*/ 1524330 h 5513991"/>
              <a:gd name="connsiteX14" fmla="*/ 4427327 w 4482645"/>
              <a:gd name="connsiteY14" fmla="*/ 1535289 h 5513991"/>
              <a:gd name="connsiteX15" fmla="*/ 4391089 w 4482645"/>
              <a:gd name="connsiteY15" fmla="*/ 1868666 h 5513991"/>
              <a:gd name="connsiteX16" fmla="*/ 4402058 w 4482645"/>
              <a:gd name="connsiteY16" fmla="*/ 1943047 h 5513991"/>
              <a:gd name="connsiteX17" fmla="*/ 4394860 w 4482645"/>
              <a:gd name="connsiteY17" fmla="*/ 2025379 h 5513991"/>
              <a:gd name="connsiteX18" fmla="*/ 4375445 w 4482645"/>
              <a:gd name="connsiteY18" fmla="*/ 2148592 h 5513991"/>
              <a:gd name="connsiteX19" fmla="*/ 4243956 w 4482645"/>
              <a:gd name="connsiteY19" fmla="*/ 5036659 h 5513991"/>
              <a:gd name="connsiteX20" fmla="*/ 4242847 w 4482645"/>
              <a:gd name="connsiteY20" fmla="*/ 5242987 h 5513991"/>
              <a:gd name="connsiteX21" fmla="*/ 4187554 w 4482645"/>
              <a:gd name="connsiteY21" fmla="*/ 5513970 h 5513991"/>
              <a:gd name="connsiteX22" fmla="*/ 298746 w 4482645"/>
              <a:gd name="connsiteY22" fmla="*/ 5249166 h 5513991"/>
              <a:gd name="connsiteX23" fmla="*/ 1462 w 4482645"/>
              <a:gd name="connsiteY23" fmla="*/ 5237777 h 5513991"/>
              <a:gd name="connsiteX24" fmla="*/ 7874 w 4482645"/>
              <a:gd name="connsiteY24" fmla="*/ 4977753 h 5513991"/>
              <a:gd name="connsiteX25" fmla="*/ 20715 w 4482645"/>
              <a:gd name="connsiteY25" fmla="*/ 4752822 h 5513991"/>
              <a:gd name="connsiteX26" fmla="*/ 222466 w 4482645"/>
              <a:gd name="connsiteY2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55188 w 4482645"/>
              <a:gd name="connsiteY11" fmla="*/ 1376999 h 5513991"/>
              <a:gd name="connsiteX12" fmla="*/ 4432208 w 4482645"/>
              <a:gd name="connsiteY12" fmla="*/ 1524330 h 5513991"/>
              <a:gd name="connsiteX13" fmla="*/ 4427327 w 4482645"/>
              <a:gd name="connsiteY13" fmla="*/ 1535289 h 5513991"/>
              <a:gd name="connsiteX14" fmla="*/ 4391089 w 4482645"/>
              <a:gd name="connsiteY14" fmla="*/ 1868666 h 5513991"/>
              <a:gd name="connsiteX15" fmla="*/ 4402058 w 4482645"/>
              <a:gd name="connsiteY15" fmla="*/ 1943047 h 5513991"/>
              <a:gd name="connsiteX16" fmla="*/ 4394860 w 4482645"/>
              <a:gd name="connsiteY16" fmla="*/ 2025379 h 5513991"/>
              <a:gd name="connsiteX17" fmla="*/ 4375445 w 4482645"/>
              <a:gd name="connsiteY17" fmla="*/ 2148592 h 5513991"/>
              <a:gd name="connsiteX18" fmla="*/ 4243956 w 4482645"/>
              <a:gd name="connsiteY18" fmla="*/ 5036659 h 5513991"/>
              <a:gd name="connsiteX19" fmla="*/ 4242847 w 4482645"/>
              <a:gd name="connsiteY19" fmla="*/ 5242987 h 5513991"/>
              <a:gd name="connsiteX20" fmla="*/ 4187554 w 4482645"/>
              <a:gd name="connsiteY20" fmla="*/ 5513970 h 5513991"/>
              <a:gd name="connsiteX21" fmla="*/ 298746 w 4482645"/>
              <a:gd name="connsiteY21" fmla="*/ 5249166 h 5513991"/>
              <a:gd name="connsiteX22" fmla="*/ 1462 w 4482645"/>
              <a:gd name="connsiteY22" fmla="*/ 5237777 h 5513991"/>
              <a:gd name="connsiteX23" fmla="*/ 7874 w 4482645"/>
              <a:gd name="connsiteY23" fmla="*/ 4977753 h 5513991"/>
              <a:gd name="connsiteX24" fmla="*/ 20715 w 4482645"/>
              <a:gd name="connsiteY24" fmla="*/ 4752822 h 5513991"/>
              <a:gd name="connsiteX25" fmla="*/ 222466 w 4482645"/>
              <a:gd name="connsiteY2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32208 w 4482645"/>
              <a:gd name="connsiteY11" fmla="*/ 1524330 h 5513991"/>
              <a:gd name="connsiteX12" fmla="*/ 4427327 w 4482645"/>
              <a:gd name="connsiteY12" fmla="*/ 1535289 h 5513991"/>
              <a:gd name="connsiteX13" fmla="*/ 4391089 w 4482645"/>
              <a:gd name="connsiteY13" fmla="*/ 1868666 h 5513991"/>
              <a:gd name="connsiteX14" fmla="*/ 4402058 w 4482645"/>
              <a:gd name="connsiteY14" fmla="*/ 1943047 h 5513991"/>
              <a:gd name="connsiteX15" fmla="*/ 4394860 w 4482645"/>
              <a:gd name="connsiteY15" fmla="*/ 2025379 h 5513991"/>
              <a:gd name="connsiteX16" fmla="*/ 4375445 w 4482645"/>
              <a:gd name="connsiteY16" fmla="*/ 2148592 h 5513991"/>
              <a:gd name="connsiteX17" fmla="*/ 4243956 w 4482645"/>
              <a:gd name="connsiteY17" fmla="*/ 5036659 h 5513991"/>
              <a:gd name="connsiteX18" fmla="*/ 4242847 w 4482645"/>
              <a:gd name="connsiteY18" fmla="*/ 5242987 h 5513991"/>
              <a:gd name="connsiteX19" fmla="*/ 4187554 w 4482645"/>
              <a:gd name="connsiteY19" fmla="*/ 5513970 h 5513991"/>
              <a:gd name="connsiteX20" fmla="*/ 298746 w 4482645"/>
              <a:gd name="connsiteY20" fmla="*/ 5249166 h 5513991"/>
              <a:gd name="connsiteX21" fmla="*/ 1462 w 4482645"/>
              <a:gd name="connsiteY21" fmla="*/ 5237777 h 5513991"/>
              <a:gd name="connsiteX22" fmla="*/ 7874 w 4482645"/>
              <a:gd name="connsiteY22" fmla="*/ 4977753 h 5513991"/>
              <a:gd name="connsiteX23" fmla="*/ 20715 w 4482645"/>
              <a:gd name="connsiteY23" fmla="*/ 4752822 h 5513991"/>
              <a:gd name="connsiteX24" fmla="*/ 222466 w 4482645"/>
              <a:gd name="connsiteY2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32208 w 4482645"/>
              <a:gd name="connsiteY11" fmla="*/ 1524330 h 5513991"/>
              <a:gd name="connsiteX12" fmla="*/ 4427327 w 4482645"/>
              <a:gd name="connsiteY12" fmla="*/ 1535289 h 5513991"/>
              <a:gd name="connsiteX13" fmla="*/ 4391089 w 4482645"/>
              <a:gd name="connsiteY13" fmla="*/ 1868666 h 5513991"/>
              <a:gd name="connsiteX14" fmla="*/ 4402058 w 4482645"/>
              <a:gd name="connsiteY14" fmla="*/ 1943047 h 5513991"/>
              <a:gd name="connsiteX15" fmla="*/ 4394860 w 4482645"/>
              <a:gd name="connsiteY15" fmla="*/ 2025379 h 5513991"/>
              <a:gd name="connsiteX16" fmla="*/ 4375445 w 4482645"/>
              <a:gd name="connsiteY16" fmla="*/ 2148592 h 5513991"/>
              <a:gd name="connsiteX17" fmla="*/ 4243956 w 4482645"/>
              <a:gd name="connsiteY17" fmla="*/ 5036659 h 5513991"/>
              <a:gd name="connsiteX18" fmla="*/ 4242847 w 4482645"/>
              <a:gd name="connsiteY18" fmla="*/ 5242987 h 5513991"/>
              <a:gd name="connsiteX19" fmla="*/ 4187554 w 4482645"/>
              <a:gd name="connsiteY19" fmla="*/ 5513970 h 5513991"/>
              <a:gd name="connsiteX20" fmla="*/ 298746 w 4482645"/>
              <a:gd name="connsiteY20" fmla="*/ 5249166 h 5513991"/>
              <a:gd name="connsiteX21" fmla="*/ 1462 w 4482645"/>
              <a:gd name="connsiteY21" fmla="*/ 5237777 h 5513991"/>
              <a:gd name="connsiteX22" fmla="*/ 7874 w 4482645"/>
              <a:gd name="connsiteY22" fmla="*/ 4977753 h 5513991"/>
              <a:gd name="connsiteX23" fmla="*/ 20715 w 4482645"/>
              <a:gd name="connsiteY23" fmla="*/ 4752822 h 5513991"/>
              <a:gd name="connsiteX24" fmla="*/ 222466 w 4482645"/>
              <a:gd name="connsiteY2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32208 w 4482645"/>
              <a:gd name="connsiteY11" fmla="*/ 1524330 h 5513991"/>
              <a:gd name="connsiteX12" fmla="*/ 4427327 w 4482645"/>
              <a:gd name="connsiteY12" fmla="*/ 1535289 h 5513991"/>
              <a:gd name="connsiteX13" fmla="*/ 4391089 w 4482645"/>
              <a:gd name="connsiteY13" fmla="*/ 1868666 h 5513991"/>
              <a:gd name="connsiteX14" fmla="*/ 4402058 w 4482645"/>
              <a:gd name="connsiteY14" fmla="*/ 1943047 h 5513991"/>
              <a:gd name="connsiteX15" fmla="*/ 4394860 w 4482645"/>
              <a:gd name="connsiteY15" fmla="*/ 2025379 h 5513991"/>
              <a:gd name="connsiteX16" fmla="*/ 4375445 w 4482645"/>
              <a:gd name="connsiteY16" fmla="*/ 2148592 h 5513991"/>
              <a:gd name="connsiteX17" fmla="*/ 4242847 w 4482645"/>
              <a:gd name="connsiteY17" fmla="*/ 5242987 h 5513991"/>
              <a:gd name="connsiteX18" fmla="*/ 4187554 w 4482645"/>
              <a:gd name="connsiteY18" fmla="*/ 5513970 h 5513991"/>
              <a:gd name="connsiteX19" fmla="*/ 298746 w 4482645"/>
              <a:gd name="connsiteY19" fmla="*/ 5249166 h 5513991"/>
              <a:gd name="connsiteX20" fmla="*/ 1462 w 4482645"/>
              <a:gd name="connsiteY20" fmla="*/ 5237777 h 5513991"/>
              <a:gd name="connsiteX21" fmla="*/ 7874 w 4482645"/>
              <a:gd name="connsiteY21" fmla="*/ 4977753 h 5513991"/>
              <a:gd name="connsiteX22" fmla="*/ 20715 w 4482645"/>
              <a:gd name="connsiteY22" fmla="*/ 4752822 h 5513991"/>
              <a:gd name="connsiteX23" fmla="*/ 222466 w 4482645"/>
              <a:gd name="connsiteY2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81517 w 4482645"/>
              <a:gd name="connsiteY3" fmla="*/ 250471 h 5513991"/>
              <a:gd name="connsiteX4" fmla="*/ 4476830 w 4482645"/>
              <a:gd name="connsiteY4" fmla="*/ 373160 h 5513991"/>
              <a:gd name="connsiteX5" fmla="*/ 4442606 w 4482645"/>
              <a:gd name="connsiteY5" fmla="*/ 946777 h 5513991"/>
              <a:gd name="connsiteX6" fmla="*/ 4444683 w 4482645"/>
              <a:gd name="connsiteY6" fmla="*/ 947677 h 5513991"/>
              <a:gd name="connsiteX7" fmla="*/ 4444004 w 4482645"/>
              <a:gd name="connsiteY7" fmla="*/ 1082386 h 5513991"/>
              <a:gd name="connsiteX8" fmla="*/ 4443899 w 4482645"/>
              <a:gd name="connsiteY8" fmla="*/ 1140681 h 5513991"/>
              <a:gd name="connsiteX9" fmla="*/ 4451924 w 4482645"/>
              <a:gd name="connsiteY9" fmla="*/ 1373054 h 5513991"/>
              <a:gd name="connsiteX10" fmla="*/ 4432208 w 4482645"/>
              <a:gd name="connsiteY10" fmla="*/ 1524330 h 5513991"/>
              <a:gd name="connsiteX11" fmla="*/ 4427327 w 4482645"/>
              <a:gd name="connsiteY11" fmla="*/ 1535289 h 5513991"/>
              <a:gd name="connsiteX12" fmla="*/ 4391089 w 4482645"/>
              <a:gd name="connsiteY12" fmla="*/ 1868666 h 5513991"/>
              <a:gd name="connsiteX13" fmla="*/ 4402058 w 4482645"/>
              <a:gd name="connsiteY13" fmla="*/ 1943047 h 5513991"/>
              <a:gd name="connsiteX14" fmla="*/ 4394860 w 4482645"/>
              <a:gd name="connsiteY14" fmla="*/ 2025379 h 5513991"/>
              <a:gd name="connsiteX15" fmla="*/ 4375445 w 4482645"/>
              <a:gd name="connsiteY15" fmla="*/ 2148592 h 5513991"/>
              <a:gd name="connsiteX16" fmla="*/ 4242847 w 4482645"/>
              <a:gd name="connsiteY16" fmla="*/ 5242987 h 5513991"/>
              <a:gd name="connsiteX17" fmla="*/ 4187554 w 4482645"/>
              <a:gd name="connsiteY17" fmla="*/ 5513970 h 5513991"/>
              <a:gd name="connsiteX18" fmla="*/ 298746 w 4482645"/>
              <a:gd name="connsiteY18" fmla="*/ 5249166 h 5513991"/>
              <a:gd name="connsiteX19" fmla="*/ 1462 w 4482645"/>
              <a:gd name="connsiteY19" fmla="*/ 5237777 h 5513991"/>
              <a:gd name="connsiteX20" fmla="*/ 7874 w 4482645"/>
              <a:gd name="connsiteY20" fmla="*/ 4977753 h 5513991"/>
              <a:gd name="connsiteX21" fmla="*/ 20715 w 4482645"/>
              <a:gd name="connsiteY21" fmla="*/ 4752822 h 5513991"/>
              <a:gd name="connsiteX22" fmla="*/ 222466 w 4482645"/>
              <a:gd name="connsiteY2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481517 w 4482645"/>
              <a:gd name="connsiteY2" fmla="*/ 250471 h 5513991"/>
              <a:gd name="connsiteX3" fmla="*/ 4476830 w 4482645"/>
              <a:gd name="connsiteY3" fmla="*/ 373160 h 5513991"/>
              <a:gd name="connsiteX4" fmla="*/ 4442606 w 4482645"/>
              <a:gd name="connsiteY4" fmla="*/ 946777 h 5513991"/>
              <a:gd name="connsiteX5" fmla="*/ 4444683 w 4482645"/>
              <a:gd name="connsiteY5" fmla="*/ 947677 h 5513991"/>
              <a:gd name="connsiteX6" fmla="*/ 4444004 w 4482645"/>
              <a:gd name="connsiteY6" fmla="*/ 1082386 h 5513991"/>
              <a:gd name="connsiteX7" fmla="*/ 4443899 w 4482645"/>
              <a:gd name="connsiteY7" fmla="*/ 1140681 h 5513991"/>
              <a:gd name="connsiteX8" fmla="*/ 4451924 w 4482645"/>
              <a:gd name="connsiteY8" fmla="*/ 1373054 h 5513991"/>
              <a:gd name="connsiteX9" fmla="*/ 4432208 w 4482645"/>
              <a:gd name="connsiteY9" fmla="*/ 1524330 h 5513991"/>
              <a:gd name="connsiteX10" fmla="*/ 4427327 w 4482645"/>
              <a:gd name="connsiteY10" fmla="*/ 1535289 h 5513991"/>
              <a:gd name="connsiteX11" fmla="*/ 4391089 w 4482645"/>
              <a:gd name="connsiteY11" fmla="*/ 1868666 h 5513991"/>
              <a:gd name="connsiteX12" fmla="*/ 4402058 w 4482645"/>
              <a:gd name="connsiteY12" fmla="*/ 1943047 h 5513991"/>
              <a:gd name="connsiteX13" fmla="*/ 4394860 w 4482645"/>
              <a:gd name="connsiteY13" fmla="*/ 2025379 h 5513991"/>
              <a:gd name="connsiteX14" fmla="*/ 4375445 w 4482645"/>
              <a:gd name="connsiteY14" fmla="*/ 2148592 h 5513991"/>
              <a:gd name="connsiteX15" fmla="*/ 4242847 w 4482645"/>
              <a:gd name="connsiteY15" fmla="*/ 5242987 h 5513991"/>
              <a:gd name="connsiteX16" fmla="*/ 4187554 w 4482645"/>
              <a:gd name="connsiteY16" fmla="*/ 5513970 h 5513991"/>
              <a:gd name="connsiteX17" fmla="*/ 298746 w 4482645"/>
              <a:gd name="connsiteY17" fmla="*/ 5249166 h 5513991"/>
              <a:gd name="connsiteX18" fmla="*/ 1462 w 4482645"/>
              <a:gd name="connsiteY18" fmla="*/ 5237777 h 5513991"/>
              <a:gd name="connsiteX19" fmla="*/ 7874 w 4482645"/>
              <a:gd name="connsiteY19" fmla="*/ 4977753 h 5513991"/>
              <a:gd name="connsiteX20" fmla="*/ 20715 w 4482645"/>
              <a:gd name="connsiteY20" fmla="*/ 4752822 h 5513991"/>
              <a:gd name="connsiteX21" fmla="*/ 222466 w 4482645"/>
              <a:gd name="connsiteY21" fmla="*/ 0 h 5513991"/>
              <a:gd name="connsiteX0" fmla="*/ 222466 w 4482645"/>
              <a:gd name="connsiteY0" fmla="*/ 289405 h 5803396"/>
              <a:gd name="connsiteX1" fmla="*/ 4481517 w 4482645"/>
              <a:gd name="connsiteY1" fmla="*/ 539876 h 5803396"/>
              <a:gd name="connsiteX2" fmla="*/ 4476830 w 4482645"/>
              <a:gd name="connsiteY2" fmla="*/ 662565 h 5803396"/>
              <a:gd name="connsiteX3" fmla="*/ 4442606 w 4482645"/>
              <a:gd name="connsiteY3" fmla="*/ 1236182 h 5803396"/>
              <a:gd name="connsiteX4" fmla="*/ 4444683 w 4482645"/>
              <a:gd name="connsiteY4" fmla="*/ 1237082 h 5803396"/>
              <a:gd name="connsiteX5" fmla="*/ 4444004 w 4482645"/>
              <a:gd name="connsiteY5" fmla="*/ 1371791 h 5803396"/>
              <a:gd name="connsiteX6" fmla="*/ 4443899 w 4482645"/>
              <a:gd name="connsiteY6" fmla="*/ 1430086 h 5803396"/>
              <a:gd name="connsiteX7" fmla="*/ 4451924 w 4482645"/>
              <a:gd name="connsiteY7" fmla="*/ 1662459 h 5803396"/>
              <a:gd name="connsiteX8" fmla="*/ 4432208 w 4482645"/>
              <a:gd name="connsiteY8" fmla="*/ 1813735 h 5803396"/>
              <a:gd name="connsiteX9" fmla="*/ 4427327 w 4482645"/>
              <a:gd name="connsiteY9" fmla="*/ 1824694 h 5803396"/>
              <a:gd name="connsiteX10" fmla="*/ 4391089 w 4482645"/>
              <a:gd name="connsiteY10" fmla="*/ 2158071 h 5803396"/>
              <a:gd name="connsiteX11" fmla="*/ 4402058 w 4482645"/>
              <a:gd name="connsiteY11" fmla="*/ 2232452 h 5803396"/>
              <a:gd name="connsiteX12" fmla="*/ 4394860 w 4482645"/>
              <a:gd name="connsiteY12" fmla="*/ 2314784 h 5803396"/>
              <a:gd name="connsiteX13" fmla="*/ 4375445 w 4482645"/>
              <a:gd name="connsiteY13" fmla="*/ 2437997 h 5803396"/>
              <a:gd name="connsiteX14" fmla="*/ 4242847 w 4482645"/>
              <a:gd name="connsiteY14" fmla="*/ 5532392 h 5803396"/>
              <a:gd name="connsiteX15" fmla="*/ 4187554 w 4482645"/>
              <a:gd name="connsiteY15" fmla="*/ 5803375 h 5803396"/>
              <a:gd name="connsiteX16" fmla="*/ 298746 w 4482645"/>
              <a:gd name="connsiteY16" fmla="*/ 5538571 h 5803396"/>
              <a:gd name="connsiteX17" fmla="*/ 1462 w 4482645"/>
              <a:gd name="connsiteY17" fmla="*/ 5527182 h 5803396"/>
              <a:gd name="connsiteX18" fmla="*/ 7874 w 4482645"/>
              <a:gd name="connsiteY18" fmla="*/ 5267158 h 5803396"/>
              <a:gd name="connsiteX19" fmla="*/ 20715 w 4482645"/>
              <a:gd name="connsiteY19" fmla="*/ 5042227 h 5803396"/>
              <a:gd name="connsiteX20" fmla="*/ 222466 w 4482645"/>
              <a:gd name="connsiteY20" fmla="*/ 289405 h 5803396"/>
              <a:gd name="connsiteX0" fmla="*/ 222466 w 4482645"/>
              <a:gd name="connsiteY0" fmla="*/ 99 h 5514090"/>
              <a:gd name="connsiteX1" fmla="*/ 4481517 w 4482645"/>
              <a:gd name="connsiteY1" fmla="*/ 250570 h 5514090"/>
              <a:gd name="connsiteX2" fmla="*/ 4476830 w 4482645"/>
              <a:gd name="connsiteY2" fmla="*/ 373259 h 5514090"/>
              <a:gd name="connsiteX3" fmla="*/ 4442606 w 4482645"/>
              <a:gd name="connsiteY3" fmla="*/ 946876 h 5514090"/>
              <a:gd name="connsiteX4" fmla="*/ 4444683 w 4482645"/>
              <a:gd name="connsiteY4" fmla="*/ 947776 h 5514090"/>
              <a:gd name="connsiteX5" fmla="*/ 4444004 w 4482645"/>
              <a:gd name="connsiteY5" fmla="*/ 1082485 h 5514090"/>
              <a:gd name="connsiteX6" fmla="*/ 4443899 w 4482645"/>
              <a:gd name="connsiteY6" fmla="*/ 1140780 h 5514090"/>
              <a:gd name="connsiteX7" fmla="*/ 4451924 w 4482645"/>
              <a:gd name="connsiteY7" fmla="*/ 1373153 h 5514090"/>
              <a:gd name="connsiteX8" fmla="*/ 4432208 w 4482645"/>
              <a:gd name="connsiteY8" fmla="*/ 1524429 h 5514090"/>
              <a:gd name="connsiteX9" fmla="*/ 4427327 w 4482645"/>
              <a:gd name="connsiteY9" fmla="*/ 1535388 h 5514090"/>
              <a:gd name="connsiteX10" fmla="*/ 4391089 w 4482645"/>
              <a:gd name="connsiteY10" fmla="*/ 1868765 h 5514090"/>
              <a:gd name="connsiteX11" fmla="*/ 4402058 w 4482645"/>
              <a:gd name="connsiteY11" fmla="*/ 1943146 h 5514090"/>
              <a:gd name="connsiteX12" fmla="*/ 4394860 w 4482645"/>
              <a:gd name="connsiteY12" fmla="*/ 2025478 h 5514090"/>
              <a:gd name="connsiteX13" fmla="*/ 4375445 w 4482645"/>
              <a:gd name="connsiteY13" fmla="*/ 2148691 h 5514090"/>
              <a:gd name="connsiteX14" fmla="*/ 4242847 w 4482645"/>
              <a:gd name="connsiteY14" fmla="*/ 5243086 h 5514090"/>
              <a:gd name="connsiteX15" fmla="*/ 4187554 w 4482645"/>
              <a:gd name="connsiteY15" fmla="*/ 5514069 h 5514090"/>
              <a:gd name="connsiteX16" fmla="*/ 298746 w 4482645"/>
              <a:gd name="connsiteY16" fmla="*/ 5249265 h 5514090"/>
              <a:gd name="connsiteX17" fmla="*/ 1462 w 4482645"/>
              <a:gd name="connsiteY17" fmla="*/ 5237876 h 5514090"/>
              <a:gd name="connsiteX18" fmla="*/ 7874 w 4482645"/>
              <a:gd name="connsiteY18" fmla="*/ 4977852 h 5514090"/>
              <a:gd name="connsiteX19" fmla="*/ 20715 w 4482645"/>
              <a:gd name="connsiteY19" fmla="*/ 4752921 h 5514090"/>
              <a:gd name="connsiteX20" fmla="*/ 222466 w 4482645"/>
              <a:gd name="connsiteY20" fmla="*/ 99 h 5514090"/>
              <a:gd name="connsiteX0" fmla="*/ 222466 w 4482645"/>
              <a:gd name="connsiteY0" fmla="*/ 0 h 5513991"/>
              <a:gd name="connsiteX1" fmla="*/ 4481517 w 4482645"/>
              <a:gd name="connsiteY1" fmla="*/ 250471 h 5513991"/>
              <a:gd name="connsiteX2" fmla="*/ 4476830 w 4482645"/>
              <a:gd name="connsiteY2" fmla="*/ 373160 h 5513991"/>
              <a:gd name="connsiteX3" fmla="*/ 4442606 w 4482645"/>
              <a:gd name="connsiteY3" fmla="*/ 946777 h 5513991"/>
              <a:gd name="connsiteX4" fmla="*/ 4444683 w 4482645"/>
              <a:gd name="connsiteY4" fmla="*/ 947677 h 5513991"/>
              <a:gd name="connsiteX5" fmla="*/ 4444004 w 4482645"/>
              <a:gd name="connsiteY5" fmla="*/ 1082386 h 5513991"/>
              <a:gd name="connsiteX6" fmla="*/ 4443899 w 4482645"/>
              <a:gd name="connsiteY6" fmla="*/ 1140681 h 5513991"/>
              <a:gd name="connsiteX7" fmla="*/ 4451924 w 4482645"/>
              <a:gd name="connsiteY7" fmla="*/ 1373054 h 5513991"/>
              <a:gd name="connsiteX8" fmla="*/ 4432208 w 4482645"/>
              <a:gd name="connsiteY8" fmla="*/ 1524330 h 5513991"/>
              <a:gd name="connsiteX9" fmla="*/ 4427327 w 4482645"/>
              <a:gd name="connsiteY9" fmla="*/ 1535289 h 5513991"/>
              <a:gd name="connsiteX10" fmla="*/ 4391089 w 4482645"/>
              <a:gd name="connsiteY10" fmla="*/ 1868666 h 5513991"/>
              <a:gd name="connsiteX11" fmla="*/ 4402058 w 4482645"/>
              <a:gd name="connsiteY11" fmla="*/ 1943047 h 5513991"/>
              <a:gd name="connsiteX12" fmla="*/ 4394860 w 4482645"/>
              <a:gd name="connsiteY12" fmla="*/ 2025379 h 5513991"/>
              <a:gd name="connsiteX13" fmla="*/ 4375445 w 4482645"/>
              <a:gd name="connsiteY13" fmla="*/ 2148592 h 5513991"/>
              <a:gd name="connsiteX14" fmla="*/ 4242847 w 4482645"/>
              <a:gd name="connsiteY14" fmla="*/ 5242987 h 5513991"/>
              <a:gd name="connsiteX15" fmla="*/ 4187554 w 4482645"/>
              <a:gd name="connsiteY15" fmla="*/ 5513970 h 5513991"/>
              <a:gd name="connsiteX16" fmla="*/ 298746 w 4482645"/>
              <a:gd name="connsiteY16" fmla="*/ 5249166 h 5513991"/>
              <a:gd name="connsiteX17" fmla="*/ 1462 w 4482645"/>
              <a:gd name="connsiteY17" fmla="*/ 5237777 h 5513991"/>
              <a:gd name="connsiteX18" fmla="*/ 7874 w 4482645"/>
              <a:gd name="connsiteY18" fmla="*/ 4977753 h 5513991"/>
              <a:gd name="connsiteX19" fmla="*/ 20715 w 4482645"/>
              <a:gd name="connsiteY19" fmla="*/ 4752822 h 5513991"/>
              <a:gd name="connsiteX20" fmla="*/ 222466 w 4482645"/>
              <a:gd name="connsiteY20" fmla="*/ 0 h 5513991"/>
              <a:gd name="connsiteX0" fmla="*/ 222466 w 4477020"/>
              <a:gd name="connsiteY0" fmla="*/ 0 h 5513991"/>
              <a:gd name="connsiteX1" fmla="*/ 4468078 w 4477020"/>
              <a:gd name="connsiteY1" fmla="*/ 269466 h 5513991"/>
              <a:gd name="connsiteX2" fmla="*/ 4476830 w 4477020"/>
              <a:gd name="connsiteY2" fmla="*/ 373160 h 5513991"/>
              <a:gd name="connsiteX3" fmla="*/ 4442606 w 4477020"/>
              <a:gd name="connsiteY3" fmla="*/ 946777 h 5513991"/>
              <a:gd name="connsiteX4" fmla="*/ 4444683 w 4477020"/>
              <a:gd name="connsiteY4" fmla="*/ 947677 h 5513991"/>
              <a:gd name="connsiteX5" fmla="*/ 4444004 w 4477020"/>
              <a:gd name="connsiteY5" fmla="*/ 1082386 h 5513991"/>
              <a:gd name="connsiteX6" fmla="*/ 4443899 w 4477020"/>
              <a:gd name="connsiteY6" fmla="*/ 1140681 h 5513991"/>
              <a:gd name="connsiteX7" fmla="*/ 4451924 w 4477020"/>
              <a:gd name="connsiteY7" fmla="*/ 1373054 h 5513991"/>
              <a:gd name="connsiteX8" fmla="*/ 4432208 w 4477020"/>
              <a:gd name="connsiteY8" fmla="*/ 1524330 h 5513991"/>
              <a:gd name="connsiteX9" fmla="*/ 4427327 w 4477020"/>
              <a:gd name="connsiteY9" fmla="*/ 1535289 h 5513991"/>
              <a:gd name="connsiteX10" fmla="*/ 4391089 w 4477020"/>
              <a:gd name="connsiteY10" fmla="*/ 1868666 h 5513991"/>
              <a:gd name="connsiteX11" fmla="*/ 4402058 w 4477020"/>
              <a:gd name="connsiteY11" fmla="*/ 1943047 h 5513991"/>
              <a:gd name="connsiteX12" fmla="*/ 4394860 w 4477020"/>
              <a:gd name="connsiteY12" fmla="*/ 2025379 h 5513991"/>
              <a:gd name="connsiteX13" fmla="*/ 4375445 w 4477020"/>
              <a:gd name="connsiteY13" fmla="*/ 2148592 h 5513991"/>
              <a:gd name="connsiteX14" fmla="*/ 4242847 w 4477020"/>
              <a:gd name="connsiteY14" fmla="*/ 5242987 h 5513991"/>
              <a:gd name="connsiteX15" fmla="*/ 4187554 w 4477020"/>
              <a:gd name="connsiteY15" fmla="*/ 5513970 h 5513991"/>
              <a:gd name="connsiteX16" fmla="*/ 298746 w 4477020"/>
              <a:gd name="connsiteY16" fmla="*/ 5249166 h 5513991"/>
              <a:gd name="connsiteX17" fmla="*/ 1462 w 4477020"/>
              <a:gd name="connsiteY17" fmla="*/ 5237777 h 5513991"/>
              <a:gd name="connsiteX18" fmla="*/ 7874 w 4477020"/>
              <a:gd name="connsiteY18" fmla="*/ 4977753 h 5513991"/>
              <a:gd name="connsiteX19" fmla="*/ 20715 w 4477020"/>
              <a:gd name="connsiteY19" fmla="*/ 4752822 h 5513991"/>
              <a:gd name="connsiteX20" fmla="*/ 222466 w 4477020"/>
              <a:gd name="connsiteY20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43899 w 4469746"/>
              <a:gd name="connsiteY6" fmla="*/ 1140681 h 5513991"/>
              <a:gd name="connsiteX7" fmla="*/ 4451924 w 4469746"/>
              <a:gd name="connsiteY7" fmla="*/ 1373054 h 5513991"/>
              <a:gd name="connsiteX8" fmla="*/ 4432208 w 4469746"/>
              <a:gd name="connsiteY8" fmla="*/ 1524330 h 5513991"/>
              <a:gd name="connsiteX9" fmla="*/ 4427327 w 4469746"/>
              <a:gd name="connsiteY9" fmla="*/ 1535289 h 5513991"/>
              <a:gd name="connsiteX10" fmla="*/ 4391089 w 4469746"/>
              <a:gd name="connsiteY10" fmla="*/ 1868666 h 5513991"/>
              <a:gd name="connsiteX11" fmla="*/ 4402058 w 4469746"/>
              <a:gd name="connsiteY11" fmla="*/ 1943047 h 5513991"/>
              <a:gd name="connsiteX12" fmla="*/ 4394860 w 4469746"/>
              <a:gd name="connsiteY12" fmla="*/ 2025379 h 5513991"/>
              <a:gd name="connsiteX13" fmla="*/ 4375445 w 4469746"/>
              <a:gd name="connsiteY13" fmla="*/ 2148592 h 5513991"/>
              <a:gd name="connsiteX14" fmla="*/ 4242847 w 4469746"/>
              <a:gd name="connsiteY14" fmla="*/ 5242987 h 5513991"/>
              <a:gd name="connsiteX15" fmla="*/ 4187554 w 4469746"/>
              <a:gd name="connsiteY15" fmla="*/ 5513970 h 5513991"/>
              <a:gd name="connsiteX16" fmla="*/ 298746 w 4469746"/>
              <a:gd name="connsiteY16" fmla="*/ 5249166 h 5513991"/>
              <a:gd name="connsiteX17" fmla="*/ 1462 w 4469746"/>
              <a:gd name="connsiteY17" fmla="*/ 5237777 h 5513991"/>
              <a:gd name="connsiteX18" fmla="*/ 7874 w 4469746"/>
              <a:gd name="connsiteY18" fmla="*/ 4977753 h 5513991"/>
              <a:gd name="connsiteX19" fmla="*/ 20715 w 4469746"/>
              <a:gd name="connsiteY19" fmla="*/ 4752822 h 5513991"/>
              <a:gd name="connsiteX20" fmla="*/ 222466 w 4469746"/>
              <a:gd name="connsiteY20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43899 w 4469746"/>
              <a:gd name="connsiteY6" fmla="*/ 1140681 h 5513991"/>
              <a:gd name="connsiteX7" fmla="*/ 4432208 w 4469746"/>
              <a:gd name="connsiteY7" fmla="*/ 1524330 h 5513991"/>
              <a:gd name="connsiteX8" fmla="*/ 4427327 w 4469746"/>
              <a:gd name="connsiteY8" fmla="*/ 1535289 h 5513991"/>
              <a:gd name="connsiteX9" fmla="*/ 4391089 w 4469746"/>
              <a:gd name="connsiteY9" fmla="*/ 1868666 h 5513991"/>
              <a:gd name="connsiteX10" fmla="*/ 4402058 w 4469746"/>
              <a:gd name="connsiteY10" fmla="*/ 1943047 h 5513991"/>
              <a:gd name="connsiteX11" fmla="*/ 4394860 w 4469746"/>
              <a:gd name="connsiteY11" fmla="*/ 2025379 h 5513991"/>
              <a:gd name="connsiteX12" fmla="*/ 4375445 w 4469746"/>
              <a:gd name="connsiteY12" fmla="*/ 2148592 h 5513991"/>
              <a:gd name="connsiteX13" fmla="*/ 4242847 w 4469746"/>
              <a:gd name="connsiteY13" fmla="*/ 5242987 h 5513991"/>
              <a:gd name="connsiteX14" fmla="*/ 4187554 w 4469746"/>
              <a:gd name="connsiteY14" fmla="*/ 5513970 h 5513991"/>
              <a:gd name="connsiteX15" fmla="*/ 298746 w 4469746"/>
              <a:gd name="connsiteY15" fmla="*/ 5249166 h 5513991"/>
              <a:gd name="connsiteX16" fmla="*/ 1462 w 4469746"/>
              <a:gd name="connsiteY16" fmla="*/ 5237777 h 5513991"/>
              <a:gd name="connsiteX17" fmla="*/ 7874 w 4469746"/>
              <a:gd name="connsiteY17" fmla="*/ 4977753 h 5513991"/>
              <a:gd name="connsiteX18" fmla="*/ 20715 w 4469746"/>
              <a:gd name="connsiteY18" fmla="*/ 4752822 h 5513991"/>
              <a:gd name="connsiteX19" fmla="*/ 222466 w 4469746"/>
              <a:gd name="connsiteY19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32208 w 4469746"/>
              <a:gd name="connsiteY6" fmla="*/ 1524330 h 5513991"/>
              <a:gd name="connsiteX7" fmla="*/ 4427327 w 4469746"/>
              <a:gd name="connsiteY7" fmla="*/ 1535289 h 5513991"/>
              <a:gd name="connsiteX8" fmla="*/ 4391089 w 4469746"/>
              <a:gd name="connsiteY8" fmla="*/ 1868666 h 5513991"/>
              <a:gd name="connsiteX9" fmla="*/ 4402058 w 4469746"/>
              <a:gd name="connsiteY9" fmla="*/ 1943047 h 5513991"/>
              <a:gd name="connsiteX10" fmla="*/ 4394860 w 4469746"/>
              <a:gd name="connsiteY10" fmla="*/ 2025379 h 5513991"/>
              <a:gd name="connsiteX11" fmla="*/ 4375445 w 4469746"/>
              <a:gd name="connsiteY11" fmla="*/ 2148592 h 5513991"/>
              <a:gd name="connsiteX12" fmla="*/ 4242847 w 4469746"/>
              <a:gd name="connsiteY12" fmla="*/ 5242987 h 5513991"/>
              <a:gd name="connsiteX13" fmla="*/ 4187554 w 4469746"/>
              <a:gd name="connsiteY13" fmla="*/ 5513970 h 5513991"/>
              <a:gd name="connsiteX14" fmla="*/ 298746 w 4469746"/>
              <a:gd name="connsiteY14" fmla="*/ 5249166 h 5513991"/>
              <a:gd name="connsiteX15" fmla="*/ 1462 w 4469746"/>
              <a:gd name="connsiteY15" fmla="*/ 5237777 h 5513991"/>
              <a:gd name="connsiteX16" fmla="*/ 7874 w 4469746"/>
              <a:gd name="connsiteY16" fmla="*/ 4977753 h 5513991"/>
              <a:gd name="connsiteX17" fmla="*/ 20715 w 4469746"/>
              <a:gd name="connsiteY17" fmla="*/ 4752822 h 5513991"/>
              <a:gd name="connsiteX18" fmla="*/ 222466 w 4469746"/>
              <a:gd name="connsiteY18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32208 w 4469746"/>
              <a:gd name="connsiteY6" fmla="*/ 1524330 h 5513991"/>
              <a:gd name="connsiteX7" fmla="*/ 4427327 w 4469746"/>
              <a:gd name="connsiteY7" fmla="*/ 1535289 h 5513991"/>
              <a:gd name="connsiteX8" fmla="*/ 4391089 w 4469746"/>
              <a:gd name="connsiteY8" fmla="*/ 1868666 h 5513991"/>
              <a:gd name="connsiteX9" fmla="*/ 4394860 w 4469746"/>
              <a:gd name="connsiteY9" fmla="*/ 2025379 h 5513991"/>
              <a:gd name="connsiteX10" fmla="*/ 4375445 w 4469746"/>
              <a:gd name="connsiteY10" fmla="*/ 2148592 h 5513991"/>
              <a:gd name="connsiteX11" fmla="*/ 4242847 w 4469746"/>
              <a:gd name="connsiteY11" fmla="*/ 5242987 h 5513991"/>
              <a:gd name="connsiteX12" fmla="*/ 4187554 w 4469746"/>
              <a:gd name="connsiteY12" fmla="*/ 5513970 h 5513991"/>
              <a:gd name="connsiteX13" fmla="*/ 298746 w 4469746"/>
              <a:gd name="connsiteY13" fmla="*/ 5249166 h 5513991"/>
              <a:gd name="connsiteX14" fmla="*/ 1462 w 4469746"/>
              <a:gd name="connsiteY14" fmla="*/ 5237777 h 5513991"/>
              <a:gd name="connsiteX15" fmla="*/ 7874 w 4469746"/>
              <a:gd name="connsiteY15" fmla="*/ 4977753 h 5513991"/>
              <a:gd name="connsiteX16" fmla="*/ 20715 w 4469746"/>
              <a:gd name="connsiteY16" fmla="*/ 4752822 h 5513991"/>
              <a:gd name="connsiteX17" fmla="*/ 222466 w 4469746"/>
              <a:gd name="connsiteY17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32208 w 4469746"/>
              <a:gd name="connsiteY6" fmla="*/ 1524330 h 5513991"/>
              <a:gd name="connsiteX7" fmla="*/ 4391089 w 4469746"/>
              <a:gd name="connsiteY7" fmla="*/ 1868666 h 5513991"/>
              <a:gd name="connsiteX8" fmla="*/ 4394860 w 4469746"/>
              <a:gd name="connsiteY8" fmla="*/ 2025379 h 5513991"/>
              <a:gd name="connsiteX9" fmla="*/ 4375445 w 4469746"/>
              <a:gd name="connsiteY9" fmla="*/ 2148592 h 5513991"/>
              <a:gd name="connsiteX10" fmla="*/ 4242847 w 4469746"/>
              <a:gd name="connsiteY10" fmla="*/ 5242987 h 5513991"/>
              <a:gd name="connsiteX11" fmla="*/ 4187554 w 4469746"/>
              <a:gd name="connsiteY11" fmla="*/ 5513970 h 5513991"/>
              <a:gd name="connsiteX12" fmla="*/ 298746 w 4469746"/>
              <a:gd name="connsiteY12" fmla="*/ 5249166 h 5513991"/>
              <a:gd name="connsiteX13" fmla="*/ 1462 w 4469746"/>
              <a:gd name="connsiteY13" fmla="*/ 5237777 h 5513991"/>
              <a:gd name="connsiteX14" fmla="*/ 7874 w 4469746"/>
              <a:gd name="connsiteY14" fmla="*/ 4977753 h 5513991"/>
              <a:gd name="connsiteX15" fmla="*/ 20715 w 4469746"/>
              <a:gd name="connsiteY15" fmla="*/ 4752822 h 5513991"/>
              <a:gd name="connsiteX16" fmla="*/ 222466 w 4469746"/>
              <a:gd name="connsiteY16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391089 w 4469746"/>
              <a:gd name="connsiteY6" fmla="*/ 1868666 h 5513991"/>
              <a:gd name="connsiteX7" fmla="*/ 4394860 w 4469746"/>
              <a:gd name="connsiteY7" fmla="*/ 2025379 h 5513991"/>
              <a:gd name="connsiteX8" fmla="*/ 4375445 w 4469746"/>
              <a:gd name="connsiteY8" fmla="*/ 2148592 h 5513991"/>
              <a:gd name="connsiteX9" fmla="*/ 4242847 w 4469746"/>
              <a:gd name="connsiteY9" fmla="*/ 5242987 h 5513991"/>
              <a:gd name="connsiteX10" fmla="*/ 4187554 w 4469746"/>
              <a:gd name="connsiteY10" fmla="*/ 5513970 h 5513991"/>
              <a:gd name="connsiteX11" fmla="*/ 298746 w 4469746"/>
              <a:gd name="connsiteY11" fmla="*/ 5249166 h 5513991"/>
              <a:gd name="connsiteX12" fmla="*/ 1462 w 4469746"/>
              <a:gd name="connsiteY12" fmla="*/ 5237777 h 5513991"/>
              <a:gd name="connsiteX13" fmla="*/ 7874 w 4469746"/>
              <a:gd name="connsiteY13" fmla="*/ 4977753 h 5513991"/>
              <a:gd name="connsiteX14" fmla="*/ 20715 w 4469746"/>
              <a:gd name="connsiteY14" fmla="*/ 4752822 h 5513991"/>
              <a:gd name="connsiteX15" fmla="*/ 222466 w 4469746"/>
              <a:gd name="connsiteY15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391089 w 4469746"/>
              <a:gd name="connsiteY5" fmla="*/ 1868666 h 5513991"/>
              <a:gd name="connsiteX6" fmla="*/ 4394860 w 4469746"/>
              <a:gd name="connsiteY6" fmla="*/ 2025379 h 5513991"/>
              <a:gd name="connsiteX7" fmla="*/ 4375445 w 4469746"/>
              <a:gd name="connsiteY7" fmla="*/ 2148592 h 5513991"/>
              <a:gd name="connsiteX8" fmla="*/ 4242847 w 4469746"/>
              <a:gd name="connsiteY8" fmla="*/ 5242987 h 5513991"/>
              <a:gd name="connsiteX9" fmla="*/ 4187554 w 4469746"/>
              <a:gd name="connsiteY9" fmla="*/ 5513970 h 5513991"/>
              <a:gd name="connsiteX10" fmla="*/ 298746 w 4469746"/>
              <a:gd name="connsiteY10" fmla="*/ 5249166 h 5513991"/>
              <a:gd name="connsiteX11" fmla="*/ 1462 w 4469746"/>
              <a:gd name="connsiteY11" fmla="*/ 5237777 h 5513991"/>
              <a:gd name="connsiteX12" fmla="*/ 7874 w 4469746"/>
              <a:gd name="connsiteY12" fmla="*/ 4977753 h 5513991"/>
              <a:gd name="connsiteX13" fmla="*/ 20715 w 4469746"/>
              <a:gd name="connsiteY13" fmla="*/ 4752822 h 5513991"/>
              <a:gd name="connsiteX14" fmla="*/ 222466 w 4469746"/>
              <a:gd name="connsiteY14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391089 w 4469746"/>
              <a:gd name="connsiteY5" fmla="*/ 1868666 h 5513991"/>
              <a:gd name="connsiteX6" fmla="*/ 4375445 w 4469746"/>
              <a:gd name="connsiteY6" fmla="*/ 2148592 h 5513991"/>
              <a:gd name="connsiteX7" fmla="*/ 4242847 w 4469746"/>
              <a:gd name="connsiteY7" fmla="*/ 5242987 h 5513991"/>
              <a:gd name="connsiteX8" fmla="*/ 4187554 w 4469746"/>
              <a:gd name="connsiteY8" fmla="*/ 5513970 h 5513991"/>
              <a:gd name="connsiteX9" fmla="*/ 298746 w 4469746"/>
              <a:gd name="connsiteY9" fmla="*/ 5249166 h 5513991"/>
              <a:gd name="connsiteX10" fmla="*/ 1462 w 4469746"/>
              <a:gd name="connsiteY10" fmla="*/ 5237777 h 5513991"/>
              <a:gd name="connsiteX11" fmla="*/ 7874 w 4469746"/>
              <a:gd name="connsiteY11" fmla="*/ 4977753 h 5513991"/>
              <a:gd name="connsiteX12" fmla="*/ 20715 w 4469746"/>
              <a:gd name="connsiteY12" fmla="*/ 4752822 h 5513991"/>
              <a:gd name="connsiteX13" fmla="*/ 222466 w 4469746"/>
              <a:gd name="connsiteY13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375445 w 4469746"/>
              <a:gd name="connsiteY5" fmla="*/ 2148592 h 5513991"/>
              <a:gd name="connsiteX6" fmla="*/ 4242847 w 4469746"/>
              <a:gd name="connsiteY6" fmla="*/ 5242987 h 5513991"/>
              <a:gd name="connsiteX7" fmla="*/ 4187554 w 4469746"/>
              <a:gd name="connsiteY7" fmla="*/ 5513970 h 5513991"/>
              <a:gd name="connsiteX8" fmla="*/ 298746 w 4469746"/>
              <a:gd name="connsiteY8" fmla="*/ 5249166 h 5513991"/>
              <a:gd name="connsiteX9" fmla="*/ 1462 w 4469746"/>
              <a:gd name="connsiteY9" fmla="*/ 5237777 h 5513991"/>
              <a:gd name="connsiteX10" fmla="*/ 7874 w 4469746"/>
              <a:gd name="connsiteY10" fmla="*/ 4977753 h 5513991"/>
              <a:gd name="connsiteX11" fmla="*/ 20715 w 4469746"/>
              <a:gd name="connsiteY11" fmla="*/ 4752822 h 5513991"/>
              <a:gd name="connsiteX12" fmla="*/ 222466 w 4469746"/>
              <a:gd name="connsiteY12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242847 w 4469746"/>
              <a:gd name="connsiteY5" fmla="*/ 5242987 h 5513991"/>
              <a:gd name="connsiteX6" fmla="*/ 4187554 w 4469746"/>
              <a:gd name="connsiteY6" fmla="*/ 5513970 h 5513991"/>
              <a:gd name="connsiteX7" fmla="*/ 298746 w 4469746"/>
              <a:gd name="connsiteY7" fmla="*/ 5249166 h 5513991"/>
              <a:gd name="connsiteX8" fmla="*/ 1462 w 4469746"/>
              <a:gd name="connsiteY8" fmla="*/ 5237777 h 5513991"/>
              <a:gd name="connsiteX9" fmla="*/ 7874 w 4469746"/>
              <a:gd name="connsiteY9" fmla="*/ 4977753 h 5513991"/>
              <a:gd name="connsiteX10" fmla="*/ 20715 w 4469746"/>
              <a:gd name="connsiteY10" fmla="*/ 4752822 h 5513991"/>
              <a:gd name="connsiteX11" fmla="*/ 222466 w 4469746"/>
              <a:gd name="connsiteY11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242847 w 4469746"/>
              <a:gd name="connsiteY4" fmla="*/ 5242987 h 5513991"/>
              <a:gd name="connsiteX5" fmla="*/ 4187554 w 4469746"/>
              <a:gd name="connsiteY5" fmla="*/ 5513970 h 5513991"/>
              <a:gd name="connsiteX6" fmla="*/ 298746 w 4469746"/>
              <a:gd name="connsiteY6" fmla="*/ 5249166 h 5513991"/>
              <a:gd name="connsiteX7" fmla="*/ 1462 w 4469746"/>
              <a:gd name="connsiteY7" fmla="*/ 5237777 h 5513991"/>
              <a:gd name="connsiteX8" fmla="*/ 7874 w 4469746"/>
              <a:gd name="connsiteY8" fmla="*/ 4977753 h 5513991"/>
              <a:gd name="connsiteX9" fmla="*/ 20715 w 4469746"/>
              <a:gd name="connsiteY9" fmla="*/ 4752822 h 5513991"/>
              <a:gd name="connsiteX10" fmla="*/ 222466 w 4469746"/>
              <a:gd name="connsiteY10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242847 w 4469746"/>
              <a:gd name="connsiteY3" fmla="*/ 5242987 h 5513991"/>
              <a:gd name="connsiteX4" fmla="*/ 4187554 w 4469746"/>
              <a:gd name="connsiteY4" fmla="*/ 5513970 h 5513991"/>
              <a:gd name="connsiteX5" fmla="*/ 298746 w 4469746"/>
              <a:gd name="connsiteY5" fmla="*/ 5249166 h 5513991"/>
              <a:gd name="connsiteX6" fmla="*/ 1462 w 4469746"/>
              <a:gd name="connsiteY6" fmla="*/ 5237777 h 5513991"/>
              <a:gd name="connsiteX7" fmla="*/ 7874 w 4469746"/>
              <a:gd name="connsiteY7" fmla="*/ 4977753 h 5513991"/>
              <a:gd name="connsiteX8" fmla="*/ 20715 w 4469746"/>
              <a:gd name="connsiteY8" fmla="*/ 4752822 h 5513991"/>
              <a:gd name="connsiteX9" fmla="*/ 222466 w 4469746"/>
              <a:gd name="connsiteY9" fmla="*/ 0 h 551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9746" h="5513991">
                <a:moveTo>
                  <a:pt x="222466" y="0"/>
                </a:moveTo>
                <a:lnTo>
                  <a:pt x="4468078" y="269466"/>
                </a:lnTo>
                <a:cubicBezTo>
                  <a:pt x="4471943" y="293548"/>
                  <a:pt x="4468067" y="378377"/>
                  <a:pt x="4466704" y="402762"/>
                </a:cubicBezTo>
                <a:lnTo>
                  <a:pt x="4242847" y="5242987"/>
                </a:lnTo>
                <a:cubicBezTo>
                  <a:pt x="4238512" y="5273418"/>
                  <a:pt x="4254658" y="5505233"/>
                  <a:pt x="4187554" y="5513970"/>
                </a:cubicBezTo>
                <a:cubicBezTo>
                  <a:pt x="4080966" y="5516261"/>
                  <a:pt x="1706169" y="5336201"/>
                  <a:pt x="298746" y="5249166"/>
                </a:cubicBezTo>
                <a:lnTo>
                  <a:pt x="1462" y="5237777"/>
                </a:lnTo>
                <a:cubicBezTo>
                  <a:pt x="3599" y="5151102"/>
                  <a:pt x="-6470" y="5143987"/>
                  <a:pt x="7874" y="4977753"/>
                </a:cubicBezTo>
                <a:cubicBezTo>
                  <a:pt x="8404" y="4976651"/>
                  <a:pt x="20624" y="4753737"/>
                  <a:pt x="20715" y="4752822"/>
                </a:cubicBezTo>
                <a:lnTo>
                  <a:pt x="2224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0D266CD-C91F-7917-91F5-C3DE2D88F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93651">
            <a:off x="1388736" y="663154"/>
            <a:ext cx="4169664" cy="5519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B67C8-2C8D-11E6-325F-A8823E59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466" y="1122363"/>
            <a:ext cx="5683204" cy="2750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/>
              <a:t>User Persona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44D9DE-6A7C-4B79-9784-D35FBEB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1295"/>
          </a:xfrm>
          <a:custGeom>
            <a:avLst/>
            <a:gdLst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2509997 w 12192000"/>
              <a:gd name="connsiteY61" fmla="*/ 2669557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3418260 w 12192000"/>
              <a:gd name="connsiteY61" fmla="*/ 1049412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79" fmla="*/ 0 w 12192000"/>
              <a:gd name="connsiteY79" fmla="*/ 0 h 2669557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7149503 w 12192000"/>
              <a:gd name="connsiteY59" fmla="*/ 1975385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951722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112901 w 12192000"/>
              <a:gd name="connsiteY57" fmla="*/ 1843979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2401295">
                <a:moveTo>
                  <a:pt x="0" y="0"/>
                </a:moveTo>
                <a:lnTo>
                  <a:pt x="12192000" y="0"/>
                </a:lnTo>
                <a:lnTo>
                  <a:pt x="12192000" y="2262228"/>
                </a:lnTo>
                <a:lnTo>
                  <a:pt x="12187428" y="2262896"/>
                </a:lnTo>
                <a:cubicBezTo>
                  <a:pt x="12175466" y="2262888"/>
                  <a:pt x="12162312" y="2261278"/>
                  <a:pt x="12154355" y="2267516"/>
                </a:cubicBezTo>
                <a:lnTo>
                  <a:pt x="12114359" y="2279772"/>
                </a:lnTo>
                <a:cubicBezTo>
                  <a:pt x="12075069" y="2284622"/>
                  <a:pt x="11968426" y="2291762"/>
                  <a:pt x="11918614" y="2296618"/>
                </a:cubicBezTo>
                <a:cubicBezTo>
                  <a:pt x="11880597" y="2300618"/>
                  <a:pt x="11847624" y="2311097"/>
                  <a:pt x="11815487" y="2308905"/>
                </a:cubicBezTo>
                <a:cubicBezTo>
                  <a:pt x="11802378" y="2315881"/>
                  <a:pt x="11790041" y="2319357"/>
                  <a:pt x="11778165" y="2311873"/>
                </a:cubicBezTo>
                <a:cubicBezTo>
                  <a:pt x="11742553" y="2320519"/>
                  <a:pt x="11736280" y="2331858"/>
                  <a:pt x="11671329" y="2337810"/>
                </a:cubicBezTo>
                <a:cubicBezTo>
                  <a:pt x="11657629" y="2338121"/>
                  <a:pt x="11616110" y="2333320"/>
                  <a:pt x="11594775" y="2337831"/>
                </a:cubicBezTo>
                <a:cubicBezTo>
                  <a:pt x="11546068" y="2343032"/>
                  <a:pt x="11429033" y="2337623"/>
                  <a:pt x="11379086" y="2369019"/>
                </a:cubicBezTo>
                <a:cubicBezTo>
                  <a:pt x="11334159" y="2376875"/>
                  <a:pt x="11278142" y="2372212"/>
                  <a:pt x="11221749" y="2380739"/>
                </a:cubicBezTo>
                <a:cubicBezTo>
                  <a:pt x="11158708" y="2382269"/>
                  <a:pt x="11020097" y="2376287"/>
                  <a:pt x="10996653" y="2371440"/>
                </a:cubicBezTo>
                <a:cubicBezTo>
                  <a:pt x="10982150" y="2370634"/>
                  <a:pt x="10931890" y="2380827"/>
                  <a:pt x="10912235" y="2389968"/>
                </a:cubicBezTo>
                <a:cubicBezTo>
                  <a:pt x="10885398" y="2394030"/>
                  <a:pt x="10850832" y="2394410"/>
                  <a:pt x="10835633" y="2395810"/>
                </a:cubicBezTo>
                <a:lnTo>
                  <a:pt x="10821038" y="2398367"/>
                </a:lnTo>
                <a:cubicBezTo>
                  <a:pt x="10808008" y="2398266"/>
                  <a:pt x="10801949" y="2406793"/>
                  <a:pt x="10757451" y="2395202"/>
                </a:cubicBezTo>
                <a:cubicBezTo>
                  <a:pt x="10695759" y="2367816"/>
                  <a:pt x="10604694" y="2365758"/>
                  <a:pt x="10554052" y="2328825"/>
                </a:cubicBezTo>
                <a:cubicBezTo>
                  <a:pt x="10500506" y="2316498"/>
                  <a:pt x="10472909" y="2291246"/>
                  <a:pt x="10432944" y="2278457"/>
                </a:cubicBezTo>
                <a:cubicBezTo>
                  <a:pt x="10373231" y="2260636"/>
                  <a:pt x="10352854" y="2253139"/>
                  <a:pt x="10314272" y="2252083"/>
                </a:cubicBezTo>
                <a:cubicBezTo>
                  <a:pt x="10295649" y="2263181"/>
                  <a:pt x="10179424" y="2212893"/>
                  <a:pt x="10149756" y="2203372"/>
                </a:cubicBezTo>
                <a:lnTo>
                  <a:pt x="10133939" y="2195206"/>
                </a:lnTo>
                <a:cubicBezTo>
                  <a:pt x="10113508" y="2187093"/>
                  <a:pt x="10058004" y="2162303"/>
                  <a:pt x="10027169" y="2154689"/>
                </a:cubicBezTo>
                <a:cubicBezTo>
                  <a:pt x="9986373" y="2150618"/>
                  <a:pt x="9970026" y="2157324"/>
                  <a:pt x="9904781" y="2142477"/>
                </a:cubicBezTo>
                <a:cubicBezTo>
                  <a:pt x="9883031" y="2140352"/>
                  <a:pt x="9849920" y="2147346"/>
                  <a:pt x="9818432" y="2147267"/>
                </a:cubicBezTo>
                <a:cubicBezTo>
                  <a:pt x="9778153" y="2143325"/>
                  <a:pt x="9754866" y="2158434"/>
                  <a:pt x="9715853" y="2142000"/>
                </a:cubicBezTo>
                <a:lnTo>
                  <a:pt x="9478478" y="2133283"/>
                </a:lnTo>
                <a:lnTo>
                  <a:pt x="9473084" y="2134027"/>
                </a:lnTo>
                <a:lnTo>
                  <a:pt x="9348338" y="2135775"/>
                </a:lnTo>
                <a:cubicBezTo>
                  <a:pt x="9335211" y="2139291"/>
                  <a:pt x="9322404" y="2138820"/>
                  <a:pt x="9317108" y="2139620"/>
                </a:cubicBezTo>
                <a:lnTo>
                  <a:pt x="9316564" y="2140576"/>
                </a:lnTo>
                <a:lnTo>
                  <a:pt x="9249142" y="2123844"/>
                </a:lnTo>
                <a:lnTo>
                  <a:pt x="9196066" y="2108535"/>
                </a:lnTo>
                <a:cubicBezTo>
                  <a:pt x="9190862" y="2105839"/>
                  <a:pt x="9186125" y="2102610"/>
                  <a:pt x="9182090" y="2098653"/>
                </a:cubicBezTo>
                <a:cubicBezTo>
                  <a:pt x="9139653" y="2071867"/>
                  <a:pt x="9071021" y="2084433"/>
                  <a:pt x="8911903" y="2057646"/>
                </a:cubicBezTo>
                <a:cubicBezTo>
                  <a:pt x="8879561" y="2039583"/>
                  <a:pt x="8830973" y="2055511"/>
                  <a:pt x="8786230" y="2041547"/>
                </a:cubicBezTo>
                <a:cubicBezTo>
                  <a:pt x="8728356" y="2034611"/>
                  <a:pt x="8679135" y="2034403"/>
                  <a:pt x="8624741" y="2029639"/>
                </a:cubicBezTo>
                <a:cubicBezTo>
                  <a:pt x="8566018" y="2023791"/>
                  <a:pt x="8474712" y="2009670"/>
                  <a:pt x="8433895" y="2006458"/>
                </a:cubicBezTo>
                <a:cubicBezTo>
                  <a:pt x="8411898" y="2005377"/>
                  <a:pt x="8413482" y="2011365"/>
                  <a:pt x="8379838" y="2010365"/>
                </a:cubicBezTo>
                <a:cubicBezTo>
                  <a:pt x="8347941" y="1993320"/>
                  <a:pt x="8300068" y="2014971"/>
                  <a:pt x="8260604" y="1992586"/>
                </a:cubicBezTo>
                <a:cubicBezTo>
                  <a:pt x="8245905" y="1986361"/>
                  <a:pt x="8199251" y="1979386"/>
                  <a:pt x="8189733" y="1985551"/>
                </a:cubicBezTo>
                <a:cubicBezTo>
                  <a:pt x="8179862" y="1985638"/>
                  <a:pt x="8168776" y="1981141"/>
                  <a:pt x="8163540" y="1988537"/>
                </a:cubicBezTo>
                <a:cubicBezTo>
                  <a:pt x="8155220" y="1997113"/>
                  <a:pt x="8122695" y="1976608"/>
                  <a:pt x="8126468" y="1988901"/>
                </a:cubicBezTo>
                <a:lnTo>
                  <a:pt x="8000268" y="1990885"/>
                </a:lnTo>
                <a:lnTo>
                  <a:pt x="7959483" y="1985782"/>
                </a:lnTo>
                <a:lnTo>
                  <a:pt x="7953628" y="1984617"/>
                </a:lnTo>
                <a:lnTo>
                  <a:pt x="7901019" y="1971965"/>
                </a:lnTo>
                <a:cubicBezTo>
                  <a:pt x="7878802" y="1956055"/>
                  <a:pt x="7842297" y="1955886"/>
                  <a:pt x="7812936" y="1947847"/>
                </a:cubicBezTo>
                <a:lnTo>
                  <a:pt x="7732190" y="1927169"/>
                </a:lnTo>
                <a:lnTo>
                  <a:pt x="7678276" y="1920855"/>
                </a:lnTo>
                <a:lnTo>
                  <a:pt x="7655497" y="1913714"/>
                </a:lnTo>
                <a:cubicBezTo>
                  <a:pt x="7639161" y="1911029"/>
                  <a:pt x="7577449" y="1909745"/>
                  <a:pt x="7551687" y="1912613"/>
                </a:cubicBezTo>
                <a:cubicBezTo>
                  <a:pt x="7529853" y="1915427"/>
                  <a:pt x="7534209" y="1925977"/>
                  <a:pt x="7500925" y="1930924"/>
                </a:cubicBezTo>
                <a:cubicBezTo>
                  <a:pt x="7466644" y="1919746"/>
                  <a:pt x="7423194" y="1949531"/>
                  <a:pt x="7380560" y="1934424"/>
                </a:cubicBezTo>
                <a:cubicBezTo>
                  <a:pt x="7365038" y="1930881"/>
                  <a:pt x="7317938" y="1932231"/>
                  <a:pt x="7309614" y="1939987"/>
                </a:cubicBezTo>
                <a:cubicBezTo>
                  <a:pt x="7299913" y="1941814"/>
                  <a:pt x="7288240" y="1939336"/>
                  <a:pt x="7284338" y="1947550"/>
                </a:cubicBezTo>
                <a:cubicBezTo>
                  <a:pt x="7277604" y="1957469"/>
                  <a:pt x="7107106" y="1832529"/>
                  <a:pt x="7112901" y="1843979"/>
                </a:cubicBezTo>
                <a:cubicBezTo>
                  <a:pt x="7087729" y="1834079"/>
                  <a:pt x="6849056" y="1756738"/>
                  <a:pt x="6828984" y="1762183"/>
                </a:cubicBezTo>
                <a:lnTo>
                  <a:pt x="6204418" y="1570349"/>
                </a:lnTo>
                <a:lnTo>
                  <a:pt x="3418260" y="1049412"/>
                </a:lnTo>
                <a:lnTo>
                  <a:pt x="2509997" y="958822"/>
                </a:lnTo>
                <a:lnTo>
                  <a:pt x="2508995" y="958423"/>
                </a:lnTo>
                <a:cubicBezTo>
                  <a:pt x="2477790" y="921138"/>
                  <a:pt x="2463257" y="944198"/>
                  <a:pt x="2424909" y="933150"/>
                </a:cubicBezTo>
                <a:cubicBezTo>
                  <a:pt x="2384842" y="916507"/>
                  <a:pt x="2318581" y="871004"/>
                  <a:pt x="2273752" y="875350"/>
                </a:cubicBezTo>
                <a:lnTo>
                  <a:pt x="2248113" y="861965"/>
                </a:lnTo>
                <a:cubicBezTo>
                  <a:pt x="2240669" y="836062"/>
                  <a:pt x="2219557" y="858951"/>
                  <a:pt x="2194956" y="836227"/>
                </a:cubicBezTo>
                <a:cubicBezTo>
                  <a:pt x="2160792" y="833299"/>
                  <a:pt x="2060029" y="814649"/>
                  <a:pt x="2024005" y="815554"/>
                </a:cubicBezTo>
                <a:cubicBezTo>
                  <a:pt x="2019057" y="802961"/>
                  <a:pt x="1996088" y="815897"/>
                  <a:pt x="1980800" y="822703"/>
                </a:cubicBezTo>
                <a:cubicBezTo>
                  <a:pt x="1864758" y="829356"/>
                  <a:pt x="1765024" y="801179"/>
                  <a:pt x="1733238" y="809719"/>
                </a:cubicBezTo>
                <a:cubicBezTo>
                  <a:pt x="1651146" y="810948"/>
                  <a:pt x="1450148" y="832760"/>
                  <a:pt x="1388954" y="830009"/>
                </a:cubicBezTo>
                <a:cubicBezTo>
                  <a:pt x="1342837" y="837343"/>
                  <a:pt x="1218481" y="812350"/>
                  <a:pt x="1133245" y="803521"/>
                </a:cubicBezTo>
                <a:cubicBezTo>
                  <a:pt x="1051750" y="789055"/>
                  <a:pt x="1078655" y="807725"/>
                  <a:pt x="1026791" y="802701"/>
                </a:cubicBezTo>
                <a:cubicBezTo>
                  <a:pt x="1007125" y="787895"/>
                  <a:pt x="875767" y="809029"/>
                  <a:pt x="833545" y="801351"/>
                </a:cubicBezTo>
                <a:cubicBezTo>
                  <a:pt x="742331" y="828973"/>
                  <a:pt x="703084" y="801412"/>
                  <a:pt x="631576" y="801805"/>
                </a:cubicBezTo>
                <a:cubicBezTo>
                  <a:pt x="598969" y="794081"/>
                  <a:pt x="578952" y="794231"/>
                  <a:pt x="542046" y="803532"/>
                </a:cubicBezTo>
                <a:cubicBezTo>
                  <a:pt x="487002" y="800808"/>
                  <a:pt x="391655" y="785160"/>
                  <a:pt x="301314" y="785458"/>
                </a:cubicBezTo>
                <a:cubicBezTo>
                  <a:pt x="200876" y="792080"/>
                  <a:pt x="157588" y="811818"/>
                  <a:pt x="0" y="80532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073">
            <a:off x="4851872" y="821036"/>
            <a:ext cx="6800350" cy="5350101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627A44-C022-4773-A393-E948FE3F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9121">
            <a:off x="4946130" y="900347"/>
            <a:ext cx="6591734" cy="5205656"/>
          </a:xfrm>
          <a:custGeom>
            <a:avLst/>
            <a:gdLst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604718 w 6621845"/>
              <a:gd name="connsiteY15" fmla="*/ 0 h 5238511"/>
              <a:gd name="connsiteX16" fmla="*/ 3117572 w 6621845"/>
              <a:gd name="connsiteY16" fmla="*/ 0 h 5238511"/>
              <a:gd name="connsiteX17" fmla="*/ 3117572 w 6621845"/>
              <a:gd name="connsiteY17" fmla="*/ 89697 h 5238511"/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3117572 w 6621845"/>
              <a:gd name="connsiteY15" fmla="*/ 0 h 5238511"/>
              <a:gd name="connsiteX16" fmla="*/ 3117572 w 6621845"/>
              <a:gd name="connsiteY16" fmla="*/ 89697 h 5238511"/>
              <a:gd name="connsiteX17" fmla="*/ 6597934 w 6621845"/>
              <a:gd name="connsiteY17" fmla="*/ 155744 h 5238511"/>
              <a:gd name="connsiteX0" fmla="*/ 6597934 w 6621845"/>
              <a:gd name="connsiteY0" fmla="*/ 122557 h 5205324"/>
              <a:gd name="connsiteX1" fmla="*/ 6619376 w 6621845"/>
              <a:gd name="connsiteY1" fmla="*/ 144494 h 5205324"/>
              <a:gd name="connsiteX2" fmla="*/ 6621845 w 6621845"/>
              <a:gd name="connsiteY2" fmla="*/ 162311 h 5205324"/>
              <a:gd name="connsiteX3" fmla="*/ 6601863 w 6621845"/>
              <a:gd name="connsiteY3" fmla="*/ 1168513 h 5205324"/>
              <a:gd name="connsiteX4" fmla="*/ 6601373 w 6621845"/>
              <a:gd name="connsiteY4" fmla="*/ 1193023 h 5205324"/>
              <a:gd name="connsiteX5" fmla="*/ 6601384 w 6621845"/>
              <a:gd name="connsiteY5" fmla="*/ 1193045 h 5205324"/>
              <a:gd name="connsiteX6" fmla="*/ 6521625 w 6621845"/>
              <a:gd name="connsiteY6" fmla="*/ 5169080 h 5205324"/>
              <a:gd name="connsiteX7" fmla="*/ 6483689 w 6621845"/>
              <a:gd name="connsiteY7" fmla="*/ 5205319 h 5205324"/>
              <a:gd name="connsiteX8" fmla="*/ 36351 w 6621845"/>
              <a:gd name="connsiteY8" fmla="*/ 5075985 h 5205324"/>
              <a:gd name="connsiteX9" fmla="*/ 5 w 6621845"/>
              <a:gd name="connsiteY9" fmla="*/ 5038255 h 5205324"/>
              <a:gd name="connsiteX10" fmla="*/ 1012 w 6621845"/>
              <a:gd name="connsiteY10" fmla="*/ 4988028 h 5205324"/>
              <a:gd name="connsiteX11" fmla="*/ 1011 w 6621845"/>
              <a:gd name="connsiteY11" fmla="*/ 4988025 h 5205324"/>
              <a:gd name="connsiteX12" fmla="*/ 100440 w 6621845"/>
              <a:gd name="connsiteY12" fmla="*/ 31479 h 5205324"/>
              <a:gd name="connsiteX13" fmla="*/ 122765 w 6621845"/>
              <a:gd name="connsiteY13" fmla="*/ 2 h 5205324"/>
              <a:gd name="connsiteX14" fmla="*/ 604718 w 6621845"/>
              <a:gd name="connsiteY14" fmla="*/ 9670 h 5205324"/>
              <a:gd name="connsiteX15" fmla="*/ 3117572 w 6621845"/>
              <a:gd name="connsiteY15" fmla="*/ 56510 h 5205324"/>
              <a:gd name="connsiteX16" fmla="*/ 6597934 w 6621845"/>
              <a:gd name="connsiteY16" fmla="*/ 122557 h 5205324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1011 w 6621845"/>
              <a:gd name="connsiteY11" fmla="*/ 4988024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30143 w 6621845"/>
              <a:gd name="connsiteY10" fmla="*/ 4946661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7041537 w 7065448"/>
              <a:gd name="connsiteY0" fmla="*/ 122556 h 5205323"/>
              <a:gd name="connsiteX1" fmla="*/ 7062979 w 7065448"/>
              <a:gd name="connsiteY1" fmla="*/ 144493 h 5205323"/>
              <a:gd name="connsiteX2" fmla="*/ 7065448 w 7065448"/>
              <a:gd name="connsiteY2" fmla="*/ 162310 h 5205323"/>
              <a:gd name="connsiteX3" fmla="*/ 7045466 w 7065448"/>
              <a:gd name="connsiteY3" fmla="*/ 1168512 h 5205323"/>
              <a:gd name="connsiteX4" fmla="*/ 7044976 w 7065448"/>
              <a:gd name="connsiteY4" fmla="*/ 1193022 h 5205323"/>
              <a:gd name="connsiteX5" fmla="*/ 7044987 w 7065448"/>
              <a:gd name="connsiteY5" fmla="*/ 1193044 h 5205323"/>
              <a:gd name="connsiteX6" fmla="*/ 6965228 w 7065448"/>
              <a:gd name="connsiteY6" fmla="*/ 5169079 h 5205323"/>
              <a:gd name="connsiteX7" fmla="*/ 6927292 w 7065448"/>
              <a:gd name="connsiteY7" fmla="*/ 5205318 h 5205323"/>
              <a:gd name="connsiteX8" fmla="*/ 479954 w 7065448"/>
              <a:gd name="connsiteY8" fmla="*/ 5075984 h 5205323"/>
              <a:gd name="connsiteX9" fmla="*/ 473746 w 7065448"/>
              <a:gd name="connsiteY9" fmla="*/ 4946661 h 5205323"/>
              <a:gd name="connsiteX10" fmla="*/ 487991 w 7065448"/>
              <a:gd name="connsiteY10" fmla="*/ 4882987 h 5205323"/>
              <a:gd name="connsiteX11" fmla="*/ 571753 w 7065448"/>
              <a:gd name="connsiteY11" fmla="*/ 113570 h 5205323"/>
              <a:gd name="connsiteX12" fmla="*/ 566368 w 7065448"/>
              <a:gd name="connsiteY12" fmla="*/ 1 h 5205323"/>
              <a:gd name="connsiteX13" fmla="*/ 1048321 w 7065448"/>
              <a:gd name="connsiteY13" fmla="*/ 9669 h 5205323"/>
              <a:gd name="connsiteX14" fmla="*/ 3561175 w 7065448"/>
              <a:gd name="connsiteY14" fmla="*/ 56509 h 5205323"/>
              <a:gd name="connsiteX15" fmla="*/ 7041537 w 7065448"/>
              <a:gd name="connsiteY15" fmla="*/ 122556 h 5205323"/>
              <a:gd name="connsiteX0" fmla="*/ 6584362 w 6608273"/>
              <a:gd name="connsiteY0" fmla="*/ 122556 h 5205323"/>
              <a:gd name="connsiteX1" fmla="*/ 6605804 w 6608273"/>
              <a:gd name="connsiteY1" fmla="*/ 144493 h 5205323"/>
              <a:gd name="connsiteX2" fmla="*/ 6608273 w 6608273"/>
              <a:gd name="connsiteY2" fmla="*/ 162310 h 5205323"/>
              <a:gd name="connsiteX3" fmla="*/ 6588291 w 6608273"/>
              <a:gd name="connsiteY3" fmla="*/ 1168512 h 5205323"/>
              <a:gd name="connsiteX4" fmla="*/ 6587801 w 6608273"/>
              <a:gd name="connsiteY4" fmla="*/ 1193022 h 5205323"/>
              <a:gd name="connsiteX5" fmla="*/ 6587812 w 6608273"/>
              <a:gd name="connsiteY5" fmla="*/ 1193044 h 5205323"/>
              <a:gd name="connsiteX6" fmla="*/ 6508053 w 6608273"/>
              <a:gd name="connsiteY6" fmla="*/ 5169079 h 5205323"/>
              <a:gd name="connsiteX7" fmla="*/ 6470117 w 6608273"/>
              <a:gd name="connsiteY7" fmla="*/ 5205318 h 5205323"/>
              <a:gd name="connsiteX8" fmla="*/ 22779 w 6608273"/>
              <a:gd name="connsiteY8" fmla="*/ 5075984 h 5205323"/>
              <a:gd name="connsiteX9" fmla="*/ 16571 w 6608273"/>
              <a:gd name="connsiteY9" fmla="*/ 4946661 h 5205323"/>
              <a:gd name="connsiteX10" fmla="*/ 30816 w 6608273"/>
              <a:gd name="connsiteY10" fmla="*/ 4882987 h 5205323"/>
              <a:gd name="connsiteX11" fmla="*/ 114578 w 6608273"/>
              <a:gd name="connsiteY11" fmla="*/ 113570 h 5205323"/>
              <a:gd name="connsiteX12" fmla="*/ 109193 w 6608273"/>
              <a:gd name="connsiteY12" fmla="*/ 1 h 5205323"/>
              <a:gd name="connsiteX13" fmla="*/ 591146 w 6608273"/>
              <a:gd name="connsiteY13" fmla="*/ 9669 h 5205323"/>
              <a:gd name="connsiteX14" fmla="*/ 3104000 w 6608273"/>
              <a:gd name="connsiteY14" fmla="*/ 56509 h 5205323"/>
              <a:gd name="connsiteX15" fmla="*/ 6584362 w 6608273"/>
              <a:gd name="connsiteY15" fmla="*/ 122556 h 5205323"/>
              <a:gd name="connsiteX0" fmla="*/ 6584392 w 6608303"/>
              <a:gd name="connsiteY0" fmla="*/ 122556 h 5205323"/>
              <a:gd name="connsiteX1" fmla="*/ 6605834 w 6608303"/>
              <a:gd name="connsiteY1" fmla="*/ 144493 h 5205323"/>
              <a:gd name="connsiteX2" fmla="*/ 6608303 w 6608303"/>
              <a:gd name="connsiteY2" fmla="*/ 162310 h 5205323"/>
              <a:gd name="connsiteX3" fmla="*/ 6588321 w 6608303"/>
              <a:gd name="connsiteY3" fmla="*/ 1168512 h 5205323"/>
              <a:gd name="connsiteX4" fmla="*/ 6587831 w 6608303"/>
              <a:gd name="connsiteY4" fmla="*/ 1193022 h 5205323"/>
              <a:gd name="connsiteX5" fmla="*/ 6587842 w 6608303"/>
              <a:gd name="connsiteY5" fmla="*/ 1193044 h 5205323"/>
              <a:gd name="connsiteX6" fmla="*/ 6508083 w 6608303"/>
              <a:gd name="connsiteY6" fmla="*/ 5169079 h 5205323"/>
              <a:gd name="connsiteX7" fmla="*/ 6470147 w 6608303"/>
              <a:gd name="connsiteY7" fmla="*/ 5205318 h 5205323"/>
              <a:gd name="connsiteX8" fmla="*/ 22809 w 6608303"/>
              <a:gd name="connsiteY8" fmla="*/ 5075984 h 5205323"/>
              <a:gd name="connsiteX9" fmla="*/ 16601 w 6608303"/>
              <a:gd name="connsiteY9" fmla="*/ 4946661 h 5205323"/>
              <a:gd name="connsiteX10" fmla="*/ 30846 w 6608303"/>
              <a:gd name="connsiteY10" fmla="*/ 4882987 h 5205323"/>
              <a:gd name="connsiteX11" fmla="*/ 114608 w 6608303"/>
              <a:gd name="connsiteY11" fmla="*/ 113570 h 5205323"/>
              <a:gd name="connsiteX12" fmla="*/ 109223 w 6608303"/>
              <a:gd name="connsiteY12" fmla="*/ 1 h 5205323"/>
              <a:gd name="connsiteX13" fmla="*/ 591176 w 6608303"/>
              <a:gd name="connsiteY13" fmla="*/ 9669 h 5205323"/>
              <a:gd name="connsiteX14" fmla="*/ 3104030 w 6608303"/>
              <a:gd name="connsiteY14" fmla="*/ 56509 h 5205323"/>
              <a:gd name="connsiteX15" fmla="*/ 6584392 w 6608303"/>
              <a:gd name="connsiteY15" fmla="*/ 122556 h 5205323"/>
              <a:gd name="connsiteX0" fmla="*/ 6584393 w 6608304"/>
              <a:gd name="connsiteY0" fmla="*/ 122556 h 5205323"/>
              <a:gd name="connsiteX1" fmla="*/ 6605835 w 6608304"/>
              <a:gd name="connsiteY1" fmla="*/ 144493 h 5205323"/>
              <a:gd name="connsiteX2" fmla="*/ 6608304 w 6608304"/>
              <a:gd name="connsiteY2" fmla="*/ 162310 h 5205323"/>
              <a:gd name="connsiteX3" fmla="*/ 6588322 w 6608304"/>
              <a:gd name="connsiteY3" fmla="*/ 1168512 h 5205323"/>
              <a:gd name="connsiteX4" fmla="*/ 6587832 w 6608304"/>
              <a:gd name="connsiteY4" fmla="*/ 1193022 h 5205323"/>
              <a:gd name="connsiteX5" fmla="*/ 6587843 w 6608304"/>
              <a:gd name="connsiteY5" fmla="*/ 1193044 h 5205323"/>
              <a:gd name="connsiteX6" fmla="*/ 6508084 w 6608304"/>
              <a:gd name="connsiteY6" fmla="*/ 5169079 h 5205323"/>
              <a:gd name="connsiteX7" fmla="*/ 6470148 w 6608304"/>
              <a:gd name="connsiteY7" fmla="*/ 5205318 h 5205323"/>
              <a:gd name="connsiteX8" fmla="*/ 22810 w 6608304"/>
              <a:gd name="connsiteY8" fmla="*/ 5075984 h 5205323"/>
              <a:gd name="connsiteX9" fmla="*/ 16602 w 6608304"/>
              <a:gd name="connsiteY9" fmla="*/ 4946661 h 5205323"/>
              <a:gd name="connsiteX10" fmla="*/ 30847 w 6608304"/>
              <a:gd name="connsiteY10" fmla="*/ 4882987 h 5205323"/>
              <a:gd name="connsiteX11" fmla="*/ 114609 w 6608304"/>
              <a:gd name="connsiteY11" fmla="*/ 113570 h 5205323"/>
              <a:gd name="connsiteX12" fmla="*/ 109224 w 6608304"/>
              <a:gd name="connsiteY12" fmla="*/ 1 h 5205323"/>
              <a:gd name="connsiteX13" fmla="*/ 591177 w 6608304"/>
              <a:gd name="connsiteY13" fmla="*/ 9669 h 5205323"/>
              <a:gd name="connsiteX14" fmla="*/ 3104031 w 6608304"/>
              <a:gd name="connsiteY14" fmla="*/ 56509 h 5205323"/>
              <a:gd name="connsiteX15" fmla="*/ 6584393 w 6608304"/>
              <a:gd name="connsiteY15" fmla="*/ 122556 h 5205323"/>
              <a:gd name="connsiteX0" fmla="*/ 6567823 w 6937884"/>
              <a:gd name="connsiteY0" fmla="*/ 122556 h 5210213"/>
              <a:gd name="connsiteX1" fmla="*/ 6589265 w 6937884"/>
              <a:gd name="connsiteY1" fmla="*/ 144493 h 5210213"/>
              <a:gd name="connsiteX2" fmla="*/ 6591734 w 6937884"/>
              <a:gd name="connsiteY2" fmla="*/ 162310 h 5210213"/>
              <a:gd name="connsiteX3" fmla="*/ 6571752 w 6937884"/>
              <a:gd name="connsiteY3" fmla="*/ 1168512 h 5210213"/>
              <a:gd name="connsiteX4" fmla="*/ 6571262 w 6937884"/>
              <a:gd name="connsiteY4" fmla="*/ 1193022 h 5210213"/>
              <a:gd name="connsiteX5" fmla="*/ 6571273 w 6937884"/>
              <a:gd name="connsiteY5" fmla="*/ 1193044 h 5210213"/>
              <a:gd name="connsiteX6" fmla="*/ 6491514 w 6937884"/>
              <a:gd name="connsiteY6" fmla="*/ 5169079 h 5210213"/>
              <a:gd name="connsiteX7" fmla="*/ 6453578 w 6937884"/>
              <a:gd name="connsiteY7" fmla="*/ 5205318 h 5210213"/>
              <a:gd name="connsiteX8" fmla="*/ 87448 w 6937884"/>
              <a:gd name="connsiteY8" fmla="*/ 5064339 h 5210213"/>
              <a:gd name="connsiteX9" fmla="*/ 32 w 6937884"/>
              <a:gd name="connsiteY9" fmla="*/ 4946661 h 5210213"/>
              <a:gd name="connsiteX10" fmla="*/ 14277 w 6937884"/>
              <a:gd name="connsiteY10" fmla="*/ 4882987 h 5210213"/>
              <a:gd name="connsiteX11" fmla="*/ 98039 w 6937884"/>
              <a:gd name="connsiteY11" fmla="*/ 113570 h 5210213"/>
              <a:gd name="connsiteX12" fmla="*/ 92654 w 6937884"/>
              <a:gd name="connsiteY12" fmla="*/ 1 h 5210213"/>
              <a:gd name="connsiteX13" fmla="*/ 574607 w 6937884"/>
              <a:gd name="connsiteY13" fmla="*/ 9669 h 5210213"/>
              <a:gd name="connsiteX14" fmla="*/ 3087461 w 6937884"/>
              <a:gd name="connsiteY14" fmla="*/ 56509 h 5210213"/>
              <a:gd name="connsiteX15" fmla="*/ 6567823 w 6937884"/>
              <a:gd name="connsiteY15" fmla="*/ 122556 h 5210213"/>
              <a:gd name="connsiteX0" fmla="*/ 6567823 w 6591734"/>
              <a:gd name="connsiteY0" fmla="*/ 122556 h 5207389"/>
              <a:gd name="connsiteX1" fmla="*/ 6589265 w 6591734"/>
              <a:gd name="connsiteY1" fmla="*/ 144493 h 5207389"/>
              <a:gd name="connsiteX2" fmla="*/ 6591734 w 6591734"/>
              <a:gd name="connsiteY2" fmla="*/ 162310 h 5207389"/>
              <a:gd name="connsiteX3" fmla="*/ 6571752 w 6591734"/>
              <a:gd name="connsiteY3" fmla="*/ 1168512 h 5207389"/>
              <a:gd name="connsiteX4" fmla="*/ 6571262 w 6591734"/>
              <a:gd name="connsiteY4" fmla="*/ 1193022 h 5207389"/>
              <a:gd name="connsiteX5" fmla="*/ 6571273 w 6591734"/>
              <a:gd name="connsiteY5" fmla="*/ 1193044 h 5207389"/>
              <a:gd name="connsiteX6" fmla="*/ 6491514 w 6591734"/>
              <a:gd name="connsiteY6" fmla="*/ 5169079 h 5207389"/>
              <a:gd name="connsiteX7" fmla="*/ 6453578 w 6591734"/>
              <a:gd name="connsiteY7" fmla="*/ 5205318 h 5207389"/>
              <a:gd name="connsiteX8" fmla="*/ 87448 w 6591734"/>
              <a:gd name="connsiteY8" fmla="*/ 5064339 h 5207389"/>
              <a:gd name="connsiteX9" fmla="*/ 32 w 6591734"/>
              <a:gd name="connsiteY9" fmla="*/ 4946661 h 5207389"/>
              <a:gd name="connsiteX10" fmla="*/ 14277 w 6591734"/>
              <a:gd name="connsiteY10" fmla="*/ 4882987 h 5207389"/>
              <a:gd name="connsiteX11" fmla="*/ 98039 w 6591734"/>
              <a:gd name="connsiteY11" fmla="*/ 113570 h 5207389"/>
              <a:gd name="connsiteX12" fmla="*/ 92654 w 6591734"/>
              <a:gd name="connsiteY12" fmla="*/ 1 h 5207389"/>
              <a:gd name="connsiteX13" fmla="*/ 574607 w 6591734"/>
              <a:gd name="connsiteY13" fmla="*/ 9669 h 5207389"/>
              <a:gd name="connsiteX14" fmla="*/ 3087461 w 6591734"/>
              <a:gd name="connsiteY14" fmla="*/ 56509 h 5207389"/>
              <a:gd name="connsiteX15" fmla="*/ 6567823 w 6591734"/>
              <a:gd name="connsiteY15" fmla="*/ 122556 h 5207389"/>
              <a:gd name="connsiteX0" fmla="*/ 6567823 w 6591734"/>
              <a:gd name="connsiteY0" fmla="*/ 122556 h 5205656"/>
              <a:gd name="connsiteX1" fmla="*/ 6589265 w 6591734"/>
              <a:gd name="connsiteY1" fmla="*/ 144493 h 5205656"/>
              <a:gd name="connsiteX2" fmla="*/ 6591734 w 6591734"/>
              <a:gd name="connsiteY2" fmla="*/ 162310 h 5205656"/>
              <a:gd name="connsiteX3" fmla="*/ 6571752 w 6591734"/>
              <a:gd name="connsiteY3" fmla="*/ 1168512 h 5205656"/>
              <a:gd name="connsiteX4" fmla="*/ 6571262 w 6591734"/>
              <a:gd name="connsiteY4" fmla="*/ 1193022 h 5205656"/>
              <a:gd name="connsiteX5" fmla="*/ 6571273 w 6591734"/>
              <a:gd name="connsiteY5" fmla="*/ 1193044 h 5205656"/>
              <a:gd name="connsiteX6" fmla="*/ 6491514 w 6591734"/>
              <a:gd name="connsiteY6" fmla="*/ 5169079 h 5205656"/>
              <a:gd name="connsiteX7" fmla="*/ 6453578 w 6591734"/>
              <a:gd name="connsiteY7" fmla="*/ 5205318 h 5205656"/>
              <a:gd name="connsiteX8" fmla="*/ 87448 w 6591734"/>
              <a:gd name="connsiteY8" fmla="*/ 5064339 h 5205656"/>
              <a:gd name="connsiteX9" fmla="*/ 32 w 6591734"/>
              <a:gd name="connsiteY9" fmla="*/ 4946661 h 5205656"/>
              <a:gd name="connsiteX10" fmla="*/ 14277 w 6591734"/>
              <a:gd name="connsiteY10" fmla="*/ 4882987 h 5205656"/>
              <a:gd name="connsiteX11" fmla="*/ 98039 w 6591734"/>
              <a:gd name="connsiteY11" fmla="*/ 113570 h 5205656"/>
              <a:gd name="connsiteX12" fmla="*/ 92654 w 6591734"/>
              <a:gd name="connsiteY12" fmla="*/ 1 h 5205656"/>
              <a:gd name="connsiteX13" fmla="*/ 574607 w 6591734"/>
              <a:gd name="connsiteY13" fmla="*/ 9669 h 5205656"/>
              <a:gd name="connsiteX14" fmla="*/ 3087461 w 6591734"/>
              <a:gd name="connsiteY14" fmla="*/ 56509 h 5205656"/>
              <a:gd name="connsiteX15" fmla="*/ 6567823 w 6591734"/>
              <a:gd name="connsiteY15" fmla="*/ 122556 h 5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1734" h="5205656">
                <a:moveTo>
                  <a:pt x="6567823" y="122556"/>
                </a:moveTo>
                <a:cubicBezTo>
                  <a:pt x="6580239" y="129975"/>
                  <a:pt x="6582222" y="131985"/>
                  <a:pt x="6589265" y="144493"/>
                </a:cubicBezTo>
                <a:lnTo>
                  <a:pt x="6591734" y="162310"/>
                </a:lnTo>
                <a:cubicBezTo>
                  <a:pt x="6587703" y="369196"/>
                  <a:pt x="6580519" y="730319"/>
                  <a:pt x="6571752" y="1168512"/>
                </a:cubicBezTo>
                <a:cubicBezTo>
                  <a:pt x="6571589" y="1176682"/>
                  <a:pt x="6571425" y="1184852"/>
                  <a:pt x="6571262" y="1193022"/>
                </a:cubicBezTo>
                <a:cubicBezTo>
                  <a:pt x="6571266" y="1193029"/>
                  <a:pt x="6571269" y="1193037"/>
                  <a:pt x="6571273" y="1193044"/>
                </a:cubicBezTo>
                <a:lnTo>
                  <a:pt x="6491514" y="5169079"/>
                </a:lnTo>
                <a:cubicBezTo>
                  <a:pt x="6491046" y="5189483"/>
                  <a:pt x="6510894" y="5208439"/>
                  <a:pt x="6453578" y="5205318"/>
                </a:cubicBezTo>
                <a:cubicBezTo>
                  <a:pt x="5108322" y="5132065"/>
                  <a:pt x="2209491" y="5111332"/>
                  <a:pt x="87448" y="5064339"/>
                </a:cubicBezTo>
                <a:cubicBezTo>
                  <a:pt x="40819" y="5064158"/>
                  <a:pt x="-1307" y="4978827"/>
                  <a:pt x="32" y="4946661"/>
                </a:cubicBezTo>
                <a:cubicBezTo>
                  <a:pt x="32" y="4946660"/>
                  <a:pt x="14277" y="4882988"/>
                  <a:pt x="14277" y="4882987"/>
                </a:cubicBezTo>
                <a:lnTo>
                  <a:pt x="98039" y="113570"/>
                </a:lnTo>
                <a:cubicBezTo>
                  <a:pt x="98461" y="95952"/>
                  <a:pt x="80714" y="-192"/>
                  <a:pt x="92654" y="1"/>
                </a:cubicBezTo>
                <a:lnTo>
                  <a:pt x="574607" y="9669"/>
                </a:lnTo>
                <a:lnTo>
                  <a:pt x="3087461" y="56509"/>
                </a:lnTo>
                <a:lnTo>
                  <a:pt x="6567823" y="1225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A58C5-7CF6-F8B3-D99A-42AD20579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" t="727"/>
          <a:stretch/>
        </p:blipFill>
        <p:spPr>
          <a:xfrm rot="150339">
            <a:off x="5161850" y="1311978"/>
            <a:ext cx="6212043" cy="4401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D916A-E716-08A8-429B-94AB81AC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3364"/>
            <a:ext cx="5192486" cy="1713651"/>
          </a:xfrm>
        </p:spPr>
        <p:txBody>
          <a:bodyPr anchor="ctr">
            <a:normAutofit/>
          </a:bodyPr>
          <a:lstStyle/>
          <a:p>
            <a:r>
              <a:rPr lang="en-US" dirty="0"/>
              <a:t>Website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5A3C-CF34-98C5-E47F-58BB4DB1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0255"/>
            <a:ext cx="3626294" cy="3504345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4"/>
              </a:rPr>
              <a:t>https://www.figma.com/file/NR9eFim2xlkXHPXaQGb322/Zara?type=design&amp;node-id=0%3A1&amp;mode=design&amp;t=B0R5dsQ0KYeCqBjB-1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073407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fterhours">
      <a:dk1>
        <a:sysClr val="windowText" lastClr="000000"/>
      </a:dk1>
      <a:lt1>
        <a:srgbClr val="FFFFFF"/>
      </a:lt1>
      <a:dk2>
        <a:srgbClr val="2D3122"/>
      </a:dk2>
      <a:lt2>
        <a:srgbClr val="F3F2EE"/>
      </a:lt2>
      <a:accent1>
        <a:srgbClr val="31AEC4"/>
      </a:accent1>
      <a:accent2>
        <a:srgbClr val="3163BD"/>
      </a:accent2>
      <a:accent3>
        <a:srgbClr val="5E854F"/>
      </a:accent3>
      <a:accent4>
        <a:srgbClr val="34B66C"/>
      </a:accent4>
      <a:accent5>
        <a:srgbClr val="CD2929"/>
      </a:accent5>
      <a:accent6>
        <a:srgbClr val="6946C8"/>
      </a:accent6>
      <a:hlink>
        <a:srgbClr val="0678EA"/>
      </a:hlink>
      <a:folHlink>
        <a:srgbClr val="B65887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170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Consolas</vt:lpstr>
      <vt:lpstr>Franklin Gothic Heavy</vt:lpstr>
      <vt:lpstr>Söhne</vt:lpstr>
      <vt:lpstr>AfterhoursVTI</vt:lpstr>
      <vt:lpstr>Zara Website</vt:lpstr>
      <vt:lpstr>Introduction</vt:lpstr>
      <vt:lpstr>Zara Analysis</vt:lpstr>
      <vt:lpstr>User Persona</vt:lpstr>
      <vt:lpstr>Website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Zara Website</dc:title>
  <dc:creator>Saurav Singh</dc:creator>
  <cp:lastModifiedBy>Saurav Singh</cp:lastModifiedBy>
  <cp:revision>1</cp:revision>
  <dcterms:created xsi:type="dcterms:W3CDTF">2023-12-20T22:24:23Z</dcterms:created>
  <dcterms:modified xsi:type="dcterms:W3CDTF">2023-12-21T02:02:36Z</dcterms:modified>
</cp:coreProperties>
</file>